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4.jpg" ContentType="image/jpg"/>
  <Override PartName="/ppt/media/image13.jpg" ContentType="image/jpg"/>
  <Override PartName="/ppt/media/image18.jpg" ContentType="image/jpg"/>
  <Override PartName="/ppt/media/image19.jpg" ContentType="image/jpg"/>
  <Override PartName="/ppt/media/image20.jpg" ContentType="image/jpg"/>
  <Override PartName="/ppt/media/image21.jpg" ContentType="image/jpg"/>
  <Override PartName="/ppt/media/image24.jpg" ContentType="image/jpg"/>
  <Override PartName="/ppt/media/image26.jpg" ContentType="image/jpg"/>
  <Override PartName="/ppt/media/image28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7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7" r:id="rId16"/>
    <p:sldId id="269" r:id="rId17"/>
    <p:sldId id="278" r:id="rId18"/>
    <p:sldId id="270" r:id="rId19"/>
    <p:sldId id="271" r:id="rId20"/>
    <p:sldId id="272" r:id="rId21"/>
    <p:sldId id="273" r:id="rId22"/>
    <p:sldId id="280" r:id="rId23"/>
    <p:sldId id="274" r:id="rId24"/>
    <p:sldId id="279" r:id="rId25"/>
    <p:sldId id="275" r:id="rId26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16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420700" y="2655767"/>
            <a:ext cx="7447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5766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">
  <p:cSld name="Big Image">
    <p:bg>
      <p:bgPr>
        <a:solidFill>
          <a:srgbClr val="2A95B7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1" descr="scene_trans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0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C3B4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280"/>
              </a:lnSpc>
            </a:pPr>
            <a:r>
              <a:rPr spc="-50" dirty="0"/>
              <a:t>Prepared </a:t>
            </a:r>
            <a:r>
              <a:rPr spc="-95" dirty="0"/>
              <a:t>By </a:t>
            </a:r>
            <a:r>
              <a:rPr spc="-80" dirty="0"/>
              <a:t>:Khaled  </a:t>
            </a:r>
            <a:r>
              <a:rPr spc="-55" dirty="0"/>
              <a:t>AlKhudari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500" b="0" i="1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850"/>
              </a:lnSpc>
            </a:pPr>
            <a:r>
              <a:rPr spc="-145" dirty="0"/>
              <a:t>www.maxvlearn.com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3790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280"/>
              </a:lnSpc>
            </a:pPr>
            <a:r>
              <a:rPr spc="-50" dirty="0"/>
              <a:t>Prepared </a:t>
            </a:r>
            <a:r>
              <a:rPr spc="-95" dirty="0"/>
              <a:t>By </a:t>
            </a:r>
            <a:r>
              <a:rPr spc="-80" dirty="0"/>
              <a:t>:Khaled  </a:t>
            </a:r>
            <a:r>
              <a:rPr spc="-55" dirty="0"/>
              <a:t>AlKhudari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500" b="0" i="1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2850"/>
              </a:lnSpc>
            </a:pPr>
            <a:r>
              <a:rPr spc="-145" dirty="0"/>
              <a:t>www.maxvlearn.com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321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428733" y="2009533"/>
            <a:ext cx="7334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428733" y="3380339"/>
            <a:ext cx="7334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8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922233" y="2171200"/>
            <a:ext cx="83476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24920" algn="ctr" rtl="0">
              <a:spcBef>
                <a:spcPts val="800"/>
              </a:spcBef>
              <a:spcAft>
                <a:spcPts val="0"/>
              </a:spcAft>
              <a:buSzPts val="2600"/>
              <a:buChar char="+"/>
              <a:defRPr sz="3467"/>
            </a:lvl1pPr>
            <a:lvl2pPr marL="1219170" lvl="1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2pPr>
            <a:lvl3pPr marL="1828754" lvl="2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3pPr>
            <a:lvl4pPr marL="2438339" lvl="3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4pPr>
            <a:lvl5pPr marL="3047924" lvl="4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5pPr>
            <a:lvl6pPr marL="3657509" lvl="5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6pPr>
            <a:lvl7pPr marL="4267093" lvl="6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7pPr>
            <a:lvl8pPr marL="4876678" lvl="7" indent="-52492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8pPr>
            <a:lvl9pPr marL="5486263" lvl="8" indent="-524920" algn="ctr">
              <a:spcBef>
                <a:spcPts val="0"/>
              </a:spcBef>
              <a:spcAft>
                <a:spcPts val="0"/>
              </a:spcAft>
              <a:buSzPts val="2600"/>
              <a:buChar char="+"/>
              <a:defRPr sz="3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Google Shape;17;p4"/>
          <p:cNvSpPr txBox="1"/>
          <p:nvPr/>
        </p:nvSpPr>
        <p:spPr>
          <a:xfrm>
            <a:off x="4791200" y="12450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“</a:t>
            </a:r>
            <a:endParaRPr sz="12800">
              <a:solidFill>
                <a:srgbClr val="2A95B7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943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399333" y="1061567"/>
            <a:ext cx="9361200" cy="10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399333" y="1916568"/>
            <a:ext cx="9361200" cy="36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+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7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399333" y="1061567"/>
            <a:ext cx="9361200" cy="10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1399333" y="1946200"/>
            <a:ext cx="4557200" cy="3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+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6235633" y="1946200"/>
            <a:ext cx="4524800" cy="3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+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+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8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399333" y="1061567"/>
            <a:ext cx="9361200" cy="10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442467" y="1914033"/>
            <a:ext cx="2972400" cy="3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+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4567067" y="1914033"/>
            <a:ext cx="2972400" cy="3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+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3"/>
          </p:nvPr>
        </p:nvSpPr>
        <p:spPr>
          <a:xfrm>
            <a:off x="7691668" y="1914033"/>
            <a:ext cx="2972400" cy="3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+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9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399333" y="1061567"/>
            <a:ext cx="9361200" cy="10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3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2139233" y="4960667"/>
            <a:ext cx="79136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>
                <a:solidFill>
                  <a:srgbClr val="2A95B7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6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99333" y="1061567"/>
            <a:ext cx="9361200" cy="1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99333" y="1916568"/>
            <a:ext cx="9361200" cy="3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404800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>
              <a:buNone/>
              <a:defRPr sz="1467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3376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title" idx="4294967295"/>
          </p:nvPr>
        </p:nvSpPr>
        <p:spPr>
          <a:xfrm>
            <a:off x="1415256" y="2133600"/>
            <a:ext cx="9361488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630" algn="ctr">
              <a:lnSpc>
                <a:spcPct val="100000"/>
              </a:lnSpc>
            </a:pPr>
            <a:r>
              <a:rPr sz="5400" spc="-5" dirty="0">
                <a:solidFill>
                  <a:schemeClr val="tx1"/>
                </a:solidFill>
              </a:rPr>
              <a:t>Controlling </a:t>
            </a:r>
            <a:r>
              <a:rPr sz="5400" spc="-10" dirty="0">
                <a:solidFill>
                  <a:schemeClr val="tx1"/>
                </a:solidFill>
              </a:rPr>
              <a:t>User</a:t>
            </a:r>
            <a:r>
              <a:rPr sz="5400" spc="-215" dirty="0">
                <a:solidFill>
                  <a:schemeClr val="tx1"/>
                </a:solidFill>
              </a:rPr>
              <a:t> </a:t>
            </a:r>
            <a:r>
              <a:rPr sz="5400" spc="-10" dirty="0">
                <a:solidFill>
                  <a:schemeClr val="tx1"/>
                </a:solidFill>
              </a:rPr>
              <a:t>Access</a:t>
            </a:r>
          </a:p>
        </p:txBody>
      </p:sp>
      <p:sp>
        <p:nvSpPr>
          <p:cNvPr id="13" name="object 13"/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1791" y="582168"/>
            <a:ext cx="120395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80354A2B-99AF-4F7D-BAE1-CE97D45CD155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549261FC-83C7-4240-AB9F-266BF5A387E7}"/>
              </a:ext>
            </a:extLst>
          </p:cNvPr>
          <p:cNvSpPr txBox="1">
            <a:spLocks/>
          </p:cNvSpPr>
          <p:nvPr/>
        </p:nvSpPr>
        <p:spPr>
          <a:xfrm>
            <a:off x="11460400" y="6453000"/>
            <a:ext cx="731600" cy="359073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vert="horz" wrap="square" lIns="0" tIns="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z="2400" b="1" smtClean="0"/>
              <a:pPr marL="185420">
                <a:lnSpc>
                  <a:spcPts val="2835"/>
                </a:lnSpc>
              </a:pPr>
              <a:t>1</a:t>
            </a:fld>
            <a:endParaRPr lang="en-US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7400" y="747178"/>
            <a:ext cx="7804405" cy="42656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5400" y="5009311"/>
            <a:ext cx="9496044" cy="1429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35EB0698-0412-4E99-9FD4-39B340FB127D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D40C06E4-3613-4978-964E-875DD1A951CF}"/>
              </a:ext>
            </a:extLst>
          </p:cNvPr>
          <p:cNvSpPr txBox="1">
            <a:spLocks/>
          </p:cNvSpPr>
          <p:nvPr/>
        </p:nvSpPr>
        <p:spPr>
          <a:xfrm>
            <a:off x="11460400" y="6453000"/>
            <a:ext cx="731600" cy="359073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vert="horz" wrap="square" lIns="0" tIns="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z="2400" b="1" smtClean="0"/>
              <a:pPr marL="185420">
                <a:lnSpc>
                  <a:spcPts val="2835"/>
                </a:lnSpc>
              </a:pPr>
              <a:t>10</a:t>
            </a:fld>
            <a:endParaRPr lang="en-US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3902" y="762000"/>
            <a:ext cx="7664196" cy="4968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4C6D1D47-C2F2-4B7C-B044-00AC128186A2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C5F915AB-F41B-4EC8-81B7-E94644E39576}"/>
              </a:ext>
            </a:extLst>
          </p:cNvPr>
          <p:cNvSpPr txBox="1">
            <a:spLocks/>
          </p:cNvSpPr>
          <p:nvPr/>
        </p:nvSpPr>
        <p:spPr>
          <a:xfrm>
            <a:off x="11460400" y="6453000"/>
            <a:ext cx="731600" cy="359073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vert="horz" wrap="square" lIns="0" tIns="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z="2400" b="1" smtClean="0"/>
              <a:pPr marL="185420">
                <a:lnSpc>
                  <a:spcPts val="2835"/>
                </a:lnSpc>
              </a:pPr>
              <a:t>11</a:t>
            </a:fld>
            <a:endParaRPr lang="en-US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0397" y="762000"/>
            <a:ext cx="8871205" cy="4911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4C669641-93C6-46E8-B22A-6FAD98EF43B2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A85783C0-CA7A-4059-8270-AF6D252DA72C}"/>
              </a:ext>
            </a:extLst>
          </p:cNvPr>
          <p:cNvSpPr txBox="1">
            <a:spLocks/>
          </p:cNvSpPr>
          <p:nvPr/>
        </p:nvSpPr>
        <p:spPr>
          <a:xfrm>
            <a:off x="11460400" y="6453000"/>
            <a:ext cx="731600" cy="359073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vert="horz" wrap="square" lIns="0" tIns="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z="2400" b="1" smtClean="0"/>
              <a:pPr marL="185420">
                <a:lnSpc>
                  <a:spcPts val="2835"/>
                </a:lnSpc>
              </a:pPr>
              <a:t>12</a:t>
            </a:fld>
            <a:endParaRPr lang="en-US" sz="2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94254" y="891540"/>
            <a:ext cx="6489191" cy="4671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219200" y="5562600"/>
            <a:ext cx="9639300" cy="713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32214B56-EAE6-4D9D-862B-6C04E2D65764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D3494BBF-9E54-4D74-8DB6-BE5DFE450BC5}"/>
              </a:ext>
            </a:extLst>
          </p:cNvPr>
          <p:cNvSpPr txBox="1">
            <a:spLocks/>
          </p:cNvSpPr>
          <p:nvPr/>
        </p:nvSpPr>
        <p:spPr>
          <a:xfrm>
            <a:off x="11460400" y="6453000"/>
            <a:ext cx="731600" cy="359073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vert="horz" wrap="square" lIns="0" tIns="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z="2400" b="1" smtClean="0"/>
              <a:pPr marL="185420">
                <a:lnSpc>
                  <a:spcPts val="2835"/>
                </a:lnSpc>
              </a:pPr>
              <a:t>13</a:t>
            </a:fld>
            <a:endParaRPr lang="en-US" sz="24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8319" y="908304"/>
            <a:ext cx="8595361" cy="5041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FE4DF23F-F11F-4052-BDA9-4B012FD156D5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3D40E05F-2F39-473B-B308-03F529684390}"/>
              </a:ext>
            </a:extLst>
          </p:cNvPr>
          <p:cNvSpPr txBox="1">
            <a:spLocks/>
          </p:cNvSpPr>
          <p:nvPr/>
        </p:nvSpPr>
        <p:spPr>
          <a:xfrm>
            <a:off x="11460400" y="6453000"/>
            <a:ext cx="731600" cy="359073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vert="horz" wrap="square" lIns="0" tIns="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z="2400" b="1" smtClean="0"/>
              <a:pPr marL="185420">
                <a:lnSpc>
                  <a:spcPts val="2835"/>
                </a:lnSpc>
              </a:pPr>
              <a:t>14</a:t>
            </a:fld>
            <a:endParaRPr lang="en-US" sz="24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33500" y="533400"/>
            <a:ext cx="9525000" cy="556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09B66063-AFE0-4335-812B-D191B185968E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D8175821-5AD0-47F7-B464-0F4DDB68F0FD}"/>
              </a:ext>
            </a:extLst>
          </p:cNvPr>
          <p:cNvSpPr txBox="1">
            <a:spLocks/>
          </p:cNvSpPr>
          <p:nvPr/>
        </p:nvSpPr>
        <p:spPr>
          <a:xfrm>
            <a:off x="11460400" y="6453000"/>
            <a:ext cx="731600" cy="359073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vert="horz" wrap="square" lIns="0" tIns="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z="2400" b="1" smtClean="0"/>
              <a:pPr marL="185420">
                <a:lnSpc>
                  <a:spcPts val="2835"/>
                </a:lnSpc>
              </a:pPr>
              <a:t>15</a:t>
            </a:fld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49176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4613" y="1120139"/>
            <a:ext cx="8462773" cy="4617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381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96DAB17F-869E-4FE5-9F8B-224022C43660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24D97E11-AA8D-4EB9-B9EF-D7986D2C730A}"/>
              </a:ext>
            </a:extLst>
          </p:cNvPr>
          <p:cNvSpPr txBox="1">
            <a:spLocks/>
          </p:cNvSpPr>
          <p:nvPr/>
        </p:nvSpPr>
        <p:spPr>
          <a:xfrm>
            <a:off x="11460400" y="6453000"/>
            <a:ext cx="731600" cy="359073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vert="horz" wrap="square" lIns="0" tIns="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z="2400" b="1" smtClean="0"/>
              <a:pPr marL="185420">
                <a:lnSpc>
                  <a:spcPts val="2835"/>
                </a:lnSpc>
              </a:pPr>
              <a:t>16</a:t>
            </a:fld>
            <a:endParaRPr lang="en-US" sz="24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04900" y="533400"/>
            <a:ext cx="99822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F83B577C-32CD-400B-8B46-15BE7E52B83B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4B6011A-C1B2-4761-A16A-BD8E179C7FD5}"/>
              </a:ext>
            </a:extLst>
          </p:cNvPr>
          <p:cNvSpPr txBox="1">
            <a:spLocks/>
          </p:cNvSpPr>
          <p:nvPr/>
        </p:nvSpPr>
        <p:spPr>
          <a:xfrm>
            <a:off x="11460400" y="6453000"/>
            <a:ext cx="731600" cy="359073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vert="horz" wrap="square" lIns="0" tIns="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z="2400" b="1" smtClean="0"/>
              <a:pPr marL="185420">
                <a:lnSpc>
                  <a:spcPts val="2835"/>
                </a:lnSpc>
              </a:pPr>
              <a:t>17</a:t>
            </a:fld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45687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3308" y="948690"/>
            <a:ext cx="8025384" cy="4960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3B6DD3C2-2D7D-4292-8463-806386EC09CE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59EC9F62-6218-43CB-AFEE-50CF95C1130F}"/>
              </a:ext>
            </a:extLst>
          </p:cNvPr>
          <p:cNvSpPr txBox="1">
            <a:spLocks/>
          </p:cNvSpPr>
          <p:nvPr/>
        </p:nvSpPr>
        <p:spPr>
          <a:xfrm>
            <a:off x="11460400" y="6453000"/>
            <a:ext cx="731600" cy="359073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vert="horz" wrap="square" lIns="0" tIns="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z="2400" b="1" smtClean="0"/>
              <a:pPr marL="185420">
                <a:lnSpc>
                  <a:spcPts val="2835"/>
                </a:lnSpc>
              </a:pPr>
              <a:t>18</a:t>
            </a:fld>
            <a:endParaRPr lang="en-US" sz="24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1639" y="914400"/>
            <a:ext cx="8808721" cy="481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B45164F4-0A02-4273-A7E8-5C4BBA473C34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793EA35D-FE00-4361-B30E-DDEE3FF59249}"/>
              </a:ext>
            </a:extLst>
          </p:cNvPr>
          <p:cNvSpPr txBox="1">
            <a:spLocks/>
          </p:cNvSpPr>
          <p:nvPr/>
        </p:nvSpPr>
        <p:spPr>
          <a:xfrm>
            <a:off x="11460400" y="6453000"/>
            <a:ext cx="731600" cy="359073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vert="horz" wrap="square" lIns="0" tIns="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z="2400" b="1" smtClean="0"/>
              <a:pPr marL="185420">
                <a:lnSpc>
                  <a:spcPts val="2835"/>
                </a:lnSpc>
              </a:pPr>
              <a:t>19</a:t>
            </a:fld>
            <a:endParaRPr lang="en-US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3">
            <a:extLst>
              <a:ext uri="{FF2B5EF4-FFF2-40B4-BE49-F238E27FC236}">
                <a16:creationId xmlns:a16="http://schemas.microsoft.com/office/drawing/2014/main" id="{E87CC4D8-26A5-4E58-9FB8-E37EEFFBB3CB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2144267" y="1075181"/>
            <a:ext cx="7903465" cy="4707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idx="12"/>
          </p:nvPr>
        </p:nvSpPr>
        <p:spPr>
          <a:xfrm>
            <a:off x="11460400" y="6453000"/>
            <a:ext cx="7316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sz="2400" b="1" dirty="0"/>
              <a:t>2</a:t>
            </a:fld>
            <a:endParaRPr sz="2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4272" y="838200"/>
            <a:ext cx="9363456" cy="4908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3BE6D494-509C-4B9D-944B-56C106CE0B92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579FFB45-342C-4577-A500-E342431CE00D}"/>
              </a:ext>
            </a:extLst>
          </p:cNvPr>
          <p:cNvSpPr txBox="1">
            <a:spLocks/>
          </p:cNvSpPr>
          <p:nvPr/>
        </p:nvSpPr>
        <p:spPr>
          <a:xfrm>
            <a:off x="11460400" y="6453000"/>
            <a:ext cx="731600" cy="359073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vert="horz" wrap="square" lIns="0" tIns="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z="2400" b="1" smtClean="0"/>
              <a:pPr marL="185420">
                <a:lnSpc>
                  <a:spcPts val="2835"/>
                </a:lnSpc>
              </a:pPr>
              <a:t>20</a:t>
            </a:fld>
            <a:endParaRPr lang="en-US" sz="24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0200" y="990600"/>
            <a:ext cx="89916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437B7762-E81F-47FA-83B1-5A45CE4E8781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2C8C4B4-6139-41AA-B138-709A6AFF76B2}"/>
              </a:ext>
            </a:extLst>
          </p:cNvPr>
          <p:cNvSpPr txBox="1">
            <a:spLocks/>
          </p:cNvSpPr>
          <p:nvPr/>
        </p:nvSpPr>
        <p:spPr>
          <a:xfrm>
            <a:off x="11460400" y="6453000"/>
            <a:ext cx="731600" cy="359073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vert="horz" wrap="square" lIns="0" tIns="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z="2400" b="1" smtClean="0"/>
              <a:pPr marL="185420">
                <a:lnSpc>
                  <a:spcPts val="2835"/>
                </a:lnSpc>
              </a:pPr>
              <a:t>21</a:t>
            </a:fld>
            <a:endParaRPr lang="en-US" sz="24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0600" y="1295400"/>
            <a:ext cx="10210800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1FFEBAD1-4DED-488C-BD53-8CCF1DE6D07C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8D54C6FA-8AA5-49C6-B834-4378A53818BF}"/>
              </a:ext>
            </a:extLst>
          </p:cNvPr>
          <p:cNvSpPr txBox="1">
            <a:spLocks/>
          </p:cNvSpPr>
          <p:nvPr/>
        </p:nvSpPr>
        <p:spPr>
          <a:xfrm>
            <a:off x="11460400" y="6453000"/>
            <a:ext cx="731600" cy="359073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vert="horz" wrap="square" lIns="0" tIns="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z="2400" b="1" smtClean="0"/>
              <a:pPr marL="185420">
                <a:lnSpc>
                  <a:spcPts val="2835"/>
                </a:lnSpc>
              </a:pPr>
              <a:t>22</a:t>
            </a:fld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74951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5900" y="1066800"/>
            <a:ext cx="9220200" cy="4209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404D0CB0-4DCC-43B4-A231-9323C963779B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897EEC2F-CADF-4E16-A3C5-F4707FA4F3A5}"/>
              </a:ext>
            </a:extLst>
          </p:cNvPr>
          <p:cNvSpPr txBox="1">
            <a:spLocks/>
          </p:cNvSpPr>
          <p:nvPr/>
        </p:nvSpPr>
        <p:spPr>
          <a:xfrm>
            <a:off x="11460400" y="6453000"/>
            <a:ext cx="731600" cy="359073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vert="horz" wrap="square" lIns="0" tIns="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z="2400" b="1" smtClean="0"/>
              <a:pPr marL="185420">
                <a:lnSpc>
                  <a:spcPts val="2835"/>
                </a:lnSpc>
              </a:pPr>
              <a:t>23</a:t>
            </a:fld>
            <a:endParaRPr lang="en-US" sz="24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28700" y="1219200"/>
            <a:ext cx="10134600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83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E992506C-09F2-468E-BC50-D4021EF99D5F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495DDA73-3FA9-4F91-B6CA-1BE1F3812CC9}"/>
              </a:ext>
            </a:extLst>
          </p:cNvPr>
          <p:cNvSpPr txBox="1">
            <a:spLocks/>
          </p:cNvSpPr>
          <p:nvPr/>
        </p:nvSpPr>
        <p:spPr>
          <a:xfrm>
            <a:off x="11460400" y="6453000"/>
            <a:ext cx="731600" cy="359073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vert="horz" wrap="square" lIns="0" tIns="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z="2400" b="1" smtClean="0"/>
              <a:pPr marL="185420">
                <a:lnSpc>
                  <a:spcPts val="2835"/>
                </a:lnSpc>
              </a:pPr>
              <a:t>24</a:t>
            </a:fld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73901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828800" y="2026241"/>
            <a:ext cx="5872163" cy="137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800" dirty="0">
                <a:solidFill>
                  <a:srgbClr val="404040"/>
                </a:solidFill>
              </a:rPr>
              <a:t>Thank</a:t>
            </a:r>
            <a:r>
              <a:rPr sz="8800" spc="-270" dirty="0">
                <a:solidFill>
                  <a:srgbClr val="404040"/>
                </a:solidFill>
              </a:rPr>
              <a:t> </a:t>
            </a:r>
            <a:r>
              <a:rPr sz="8800" spc="-340" dirty="0">
                <a:solidFill>
                  <a:srgbClr val="404040"/>
                </a:solidFill>
              </a:rPr>
              <a:t>You</a:t>
            </a:r>
            <a:endParaRPr sz="8800" dirty="0">
              <a:latin typeface="Wingdings 3"/>
              <a:cs typeface="Wingdings 3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6153911"/>
            <a:ext cx="15944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888888"/>
                </a:solidFill>
                <a:latin typeface="Trebuchet MS"/>
                <a:cs typeface="Trebuchet MS"/>
              </a:rPr>
              <a:t>Prepared By :Khaled</a:t>
            </a:r>
            <a:r>
              <a:rPr sz="900" spc="-25" dirty="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888888"/>
                </a:solidFill>
                <a:latin typeface="Trebuchet MS"/>
                <a:cs typeface="Trebuchet MS"/>
              </a:rPr>
              <a:t>AlKhudari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1417" y="6153911"/>
            <a:ext cx="1447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5FCAEE"/>
                </a:solidFill>
                <a:latin typeface="Trebuchet MS"/>
                <a:cs typeface="Trebuchet MS"/>
              </a:rPr>
              <a:t>20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5900" y="762000"/>
            <a:ext cx="9220200" cy="4841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6032A10F-C74B-4866-AABA-0BA285D49289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E7870D3B-34F5-4127-B442-800BCC8F48F1}"/>
              </a:ext>
            </a:extLst>
          </p:cNvPr>
          <p:cNvSpPr txBox="1">
            <a:spLocks/>
          </p:cNvSpPr>
          <p:nvPr/>
        </p:nvSpPr>
        <p:spPr>
          <a:xfrm>
            <a:off x="11460400" y="6453000"/>
            <a:ext cx="731600" cy="359073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vert="horz" wrap="square" lIns="0" tIns="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z="2400" b="1" smtClean="0"/>
              <a:pPr marL="185420">
                <a:lnSpc>
                  <a:spcPts val="2835"/>
                </a:lnSpc>
              </a:pPr>
              <a:t>3</a:t>
            </a:fld>
            <a:endParaRPr lang="en-US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57300" y="990600"/>
            <a:ext cx="96774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6D858C39-C51F-4C9A-84A8-C1960420FA40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5366FAED-9AD3-42C5-835A-225F23E2DD7D}"/>
              </a:ext>
            </a:extLst>
          </p:cNvPr>
          <p:cNvSpPr txBox="1">
            <a:spLocks/>
          </p:cNvSpPr>
          <p:nvPr/>
        </p:nvSpPr>
        <p:spPr>
          <a:xfrm>
            <a:off x="11460400" y="6453000"/>
            <a:ext cx="731600" cy="359073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vert="horz" wrap="square" lIns="0" tIns="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z="2400" b="1" smtClean="0"/>
              <a:pPr marL="185420">
                <a:lnSpc>
                  <a:spcPts val="2835"/>
                </a:lnSpc>
              </a:pPr>
              <a:t>4</a:t>
            </a:fld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1084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9052" y="777240"/>
            <a:ext cx="8924544" cy="4924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9EC7189E-617F-48D9-8302-D7F7855AEF6B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16B1484-6D26-498B-BEE0-AC499F73ECC6}"/>
              </a:ext>
            </a:extLst>
          </p:cNvPr>
          <p:cNvSpPr txBox="1">
            <a:spLocks/>
          </p:cNvSpPr>
          <p:nvPr/>
        </p:nvSpPr>
        <p:spPr>
          <a:xfrm>
            <a:off x="11460400" y="6453000"/>
            <a:ext cx="731600" cy="359073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vert="horz" wrap="square" lIns="0" tIns="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z="2400" b="1" smtClean="0"/>
              <a:pPr marL="185420">
                <a:lnSpc>
                  <a:spcPts val="2835"/>
                </a:lnSpc>
              </a:pPr>
              <a:t>5</a:t>
            </a:fld>
            <a:endParaRPr lang="en-US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9512" y="381000"/>
            <a:ext cx="9332976" cy="58491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2E8CD162-B47D-4BFA-A2C9-8C8238954C28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B28E530-57C1-491D-BDCD-A7B54EB73E75}"/>
              </a:ext>
            </a:extLst>
          </p:cNvPr>
          <p:cNvSpPr txBox="1">
            <a:spLocks/>
          </p:cNvSpPr>
          <p:nvPr/>
        </p:nvSpPr>
        <p:spPr>
          <a:xfrm>
            <a:off x="11460400" y="6453000"/>
            <a:ext cx="731600" cy="359073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vert="horz" wrap="square" lIns="0" tIns="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z="2400" b="1" smtClean="0"/>
              <a:pPr marL="185420">
                <a:lnSpc>
                  <a:spcPts val="2835"/>
                </a:lnSpc>
              </a:pPr>
              <a:t>6</a:t>
            </a:fld>
            <a:endParaRPr 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7172" y="914400"/>
            <a:ext cx="8677656" cy="4524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9FE18307-7D55-4DF9-9187-F4A863A2830D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77C732D3-3AF2-4A4F-A1D4-3F6F09F8779D}"/>
              </a:ext>
            </a:extLst>
          </p:cNvPr>
          <p:cNvSpPr txBox="1">
            <a:spLocks/>
          </p:cNvSpPr>
          <p:nvPr/>
        </p:nvSpPr>
        <p:spPr>
          <a:xfrm>
            <a:off x="11460400" y="6453000"/>
            <a:ext cx="731600" cy="359073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vert="horz" wrap="square" lIns="0" tIns="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z="2400" b="1" smtClean="0"/>
              <a:pPr marL="185420">
                <a:lnSpc>
                  <a:spcPts val="2835"/>
                </a:lnSpc>
              </a:pPr>
              <a:t>7</a:t>
            </a:fld>
            <a:endParaRPr lang="en-US" sz="2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1263" y="652307"/>
            <a:ext cx="8729473" cy="4442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6508" y="5105400"/>
            <a:ext cx="10158984" cy="125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D30F9B57-549E-496F-A301-A2704D431F7E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BC983E7-0B49-41DB-92C9-7BC95D71BBA8}"/>
              </a:ext>
            </a:extLst>
          </p:cNvPr>
          <p:cNvSpPr txBox="1">
            <a:spLocks/>
          </p:cNvSpPr>
          <p:nvPr/>
        </p:nvSpPr>
        <p:spPr>
          <a:xfrm>
            <a:off x="11460400" y="6453000"/>
            <a:ext cx="731600" cy="359073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vert="horz" wrap="square" lIns="0" tIns="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z="2400" b="1" smtClean="0"/>
              <a:pPr marL="185420">
                <a:lnSpc>
                  <a:spcPts val="2835"/>
                </a:lnSpc>
              </a:pPr>
              <a:t>8</a:t>
            </a:fld>
            <a:endParaRPr lang="en-US"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3500" y="762000"/>
            <a:ext cx="9525000" cy="510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83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664BF124-E635-4353-A8A7-8460013E8F6D}"/>
              </a:ext>
            </a:extLst>
          </p:cNvPr>
          <p:cNvSpPr/>
          <p:nvPr/>
        </p:nvSpPr>
        <p:spPr>
          <a:xfrm>
            <a:off x="0" y="6448044"/>
            <a:ext cx="12192000" cy="410209"/>
          </a:xfrm>
          <a:custGeom>
            <a:avLst/>
            <a:gdLst/>
            <a:ahLst/>
            <a:cxnLst/>
            <a:rect l="l" t="t" r="r" b="b"/>
            <a:pathLst>
              <a:path w="12192000" h="410209">
                <a:moveTo>
                  <a:pt x="0" y="409955"/>
                </a:moveTo>
                <a:lnTo>
                  <a:pt x="12192000" y="409955"/>
                </a:lnTo>
                <a:lnTo>
                  <a:pt x="1219200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1B5C260-C2F7-45EC-84AA-E9D2F7CDDFA4}"/>
              </a:ext>
            </a:extLst>
          </p:cNvPr>
          <p:cNvSpPr txBox="1">
            <a:spLocks/>
          </p:cNvSpPr>
          <p:nvPr/>
        </p:nvSpPr>
        <p:spPr>
          <a:xfrm>
            <a:off x="11460400" y="6453000"/>
            <a:ext cx="731600" cy="359073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vert="horz" wrap="square" lIns="0" tIns="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85420">
              <a:lnSpc>
                <a:spcPts val="2835"/>
              </a:lnSpc>
            </a:pPr>
            <a:fld id="{81D60167-4931-47E6-BA6A-407CBD079E47}" type="slidenum">
              <a:rPr lang="en-US" sz="2400" b="1" smtClean="0"/>
              <a:pPr marL="185420">
                <a:lnSpc>
                  <a:spcPts val="2835"/>
                </a:lnSpc>
              </a:pPr>
              <a:t>9</a:t>
            </a:fld>
            <a:endParaRPr lang="en-US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yton template">
  <a:themeElements>
    <a:clrScheme name="Custom 347">
      <a:dk1>
        <a:srgbClr val="434343"/>
      </a:dk1>
      <a:lt1>
        <a:srgbClr val="FFFFFF"/>
      </a:lt1>
      <a:dk2>
        <a:srgbClr val="7B8486"/>
      </a:dk2>
      <a:lt2>
        <a:srgbClr val="E3E9EB"/>
      </a:lt2>
      <a:accent1>
        <a:srgbClr val="2A95B7"/>
      </a:accent1>
      <a:accent2>
        <a:srgbClr val="80D5CC"/>
      </a:accent2>
      <a:accent3>
        <a:srgbClr val="E9CB74"/>
      </a:accent3>
      <a:accent4>
        <a:srgbClr val="D19E9E"/>
      </a:accent4>
      <a:accent5>
        <a:srgbClr val="E47474"/>
      </a:accent5>
      <a:accent6>
        <a:srgbClr val="9DAFB4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_Seyton · SlidesCarnival</Template>
  <TotalTime>42</TotalTime>
  <Words>58</Words>
  <Application>Microsoft Office PowerPoint</Application>
  <PresentationFormat>Widescreen</PresentationFormat>
  <Paragraphs>51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Narrow</vt:lpstr>
      <vt:lpstr>Patrick Hand SC</vt:lpstr>
      <vt:lpstr>Sniglet</vt:lpstr>
      <vt:lpstr>Trebuchet MS</vt:lpstr>
      <vt:lpstr>Wingdings 3</vt:lpstr>
      <vt:lpstr>Seyton template</vt:lpstr>
      <vt:lpstr>Controlling User Access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Khaled.Alkudari</dc:creator>
  <cp:lastModifiedBy>mahmoud.taha17@feng.bu.edu.eg</cp:lastModifiedBy>
  <cp:revision>3</cp:revision>
  <dcterms:created xsi:type="dcterms:W3CDTF">2022-02-08T22:31:41Z</dcterms:created>
  <dcterms:modified xsi:type="dcterms:W3CDTF">2022-02-08T21:14:11Z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2022-02-08T00:00:00Z</vt:filetime>
  </property>
</Properties>
</file>