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60" r:id="rId3"/>
    <p:sldId id="266" r:id="rId4"/>
    <p:sldId id="261" r:id="rId5"/>
    <p:sldId id="299" r:id="rId6"/>
    <p:sldId id="277" r:id="rId7"/>
  </p:sldIdLst>
  <p:sldSz cx="9144000" cy="5143500" type="screen16x9"/>
  <p:notesSz cx="6858000" cy="9144000"/>
  <p:embeddedFontLst>
    <p:embeddedFont>
      <p:font typeface="Exo 2" panose="020B0604020202020204" charset="0"/>
      <p:regular r:id="rId9"/>
      <p:bold r:id="rId10"/>
      <p:italic r:id="rId11"/>
      <p:boldItalic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1A6AD7-30F5-4F41-9B56-04E86D699293}">
  <a:tblStyle styleId="{A21A6AD7-30F5-4F41-9B56-04E86D6992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883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baafe93df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baafe93df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 idx="2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3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ctrTitle" idx="4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5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6" r:id="rId4"/>
    <p:sldLayoutId id="2147483657" r:id="rId5"/>
    <p:sldLayoutId id="2147483658" r:id="rId6"/>
    <p:sldLayoutId id="2147483664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2121819" y="1493711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8 Puzzle (</a:t>
            </a:r>
            <a:r>
              <a:rPr lang="en" sz="3600" dirty="0"/>
              <a:t>DFS &amp; BFS)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453;p49">
            <a:extLst>
              <a:ext uri="{FF2B5EF4-FFF2-40B4-BE49-F238E27FC236}">
                <a16:creationId xmlns:a16="http://schemas.microsoft.com/office/drawing/2014/main" id="{51971193-3082-46A7-BE85-9BFFC998161A}"/>
              </a:ext>
            </a:extLst>
          </p:cNvPr>
          <p:cNvSpPr txBox="1">
            <a:spLocks/>
          </p:cNvSpPr>
          <p:nvPr/>
        </p:nvSpPr>
        <p:spPr>
          <a:xfrm>
            <a:off x="6707741" y="3143250"/>
            <a:ext cx="2707722" cy="422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/>
              <a:t>Ahmed Ashraf Mohamed</a:t>
            </a:r>
            <a:endParaRPr lang="en-US" sz="1600" dirty="0"/>
          </a:p>
        </p:txBody>
      </p:sp>
      <p:sp>
        <p:nvSpPr>
          <p:cNvPr id="5" name="Google Shape;450;p49">
            <a:extLst>
              <a:ext uri="{FF2B5EF4-FFF2-40B4-BE49-F238E27FC236}">
                <a16:creationId xmlns:a16="http://schemas.microsoft.com/office/drawing/2014/main" id="{F770BCD8-3E82-4BB3-BBC2-FC44541366EB}"/>
              </a:ext>
            </a:extLst>
          </p:cNvPr>
          <p:cNvSpPr txBox="1">
            <a:spLocks/>
          </p:cNvSpPr>
          <p:nvPr/>
        </p:nvSpPr>
        <p:spPr>
          <a:xfrm>
            <a:off x="1843408" y="-132925"/>
            <a:ext cx="4535961" cy="40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Exo 2"/>
              <a:buNone/>
              <a:defRPr sz="48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ctr"/>
            <a:r>
              <a:rPr lang="en-US" sz="3200" u="sng" dirty="0"/>
              <a:t>WELCOME!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D07085-F123-4470-97D1-23C406683E10}"/>
              </a:ext>
            </a:extLst>
          </p:cNvPr>
          <p:cNvCxnSpPr/>
          <p:nvPr/>
        </p:nvCxnSpPr>
        <p:spPr>
          <a:xfrm>
            <a:off x="4764881" y="110728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9D65F6-3AF7-497D-8485-7F0FA1DA8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11594"/>
              </p:ext>
            </p:extLst>
          </p:nvPr>
        </p:nvGraphicFramePr>
        <p:xfrm>
          <a:off x="3652837" y="859313"/>
          <a:ext cx="1790700" cy="914400"/>
        </p:xfrm>
        <a:graphic>
          <a:graphicData uri="http://schemas.openxmlformats.org/drawingml/2006/table">
            <a:tbl>
              <a:tblPr firstRow="1" bandRow="1">
                <a:tableStyleId>{A21A6AD7-30F5-4F41-9B56-04E86D699293}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312318915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749998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963648006"/>
                    </a:ext>
                  </a:extLst>
                </a:gridCol>
              </a:tblGrid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22644"/>
                  </a:ext>
                </a:extLst>
              </a:tr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85147"/>
                  </a:ext>
                </a:extLst>
              </a:tr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169579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4B038AF7-2B23-46E1-B08A-F38540DC0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80178"/>
              </p:ext>
            </p:extLst>
          </p:nvPr>
        </p:nvGraphicFramePr>
        <p:xfrm>
          <a:off x="473867" y="2380932"/>
          <a:ext cx="1790700" cy="914400"/>
        </p:xfrm>
        <a:graphic>
          <a:graphicData uri="http://schemas.openxmlformats.org/drawingml/2006/table">
            <a:tbl>
              <a:tblPr firstRow="1" bandRow="1">
                <a:tableStyleId>{A21A6AD7-30F5-4F41-9B56-04E86D699293}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312318915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749998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963648006"/>
                    </a:ext>
                  </a:extLst>
                </a:gridCol>
              </a:tblGrid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22644"/>
                  </a:ext>
                </a:extLst>
              </a:tr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85147"/>
                  </a:ext>
                </a:extLst>
              </a:tr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169579"/>
                  </a:ext>
                </a:extLst>
              </a:tr>
            </a:tbl>
          </a:graphicData>
        </a:graphic>
      </p:graphicFrame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C998E29A-D4CA-4756-AD0A-2C34A3B30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41379"/>
              </p:ext>
            </p:extLst>
          </p:nvPr>
        </p:nvGraphicFramePr>
        <p:xfrm>
          <a:off x="2690811" y="2361882"/>
          <a:ext cx="1790700" cy="914400"/>
        </p:xfrm>
        <a:graphic>
          <a:graphicData uri="http://schemas.openxmlformats.org/drawingml/2006/table">
            <a:tbl>
              <a:tblPr firstRow="1" bandRow="1">
                <a:tableStyleId>{A21A6AD7-30F5-4F41-9B56-04E86D699293}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312318915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749998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963648006"/>
                    </a:ext>
                  </a:extLst>
                </a:gridCol>
              </a:tblGrid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22644"/>
                  </a:ext>
                </a:extLst>
              </a:tr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85147"/>
                  </a:ext>
                </a:extLst>
              </a:tr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169579"/>
                  </a:ext>
                </a:extLst>
              </a:tr>
            </a:tbl>
          </a:graphicData>
        </a:graphic>
      </p:graphicFrame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738CA6BA-75B7-49D7-A90D-B2FB18F7D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65006"/>
              </p:ext>
            </p:extLst>
          </p:nvPr>
        </p:nvGraphicFramePr>
        <p:xfrm>
          <a:off x="4869655" y="2376170"/>
          <a:ext cx="1790700" cy="914400"/>
        </p:xfrm>
        <a:graphic>
          <a:graphicData uri="http://schemas.openxmlformats.org/drawingml/2006/table">
            <a:tbl>
              <a:tblPr firstRow="1" bandRow="1">
                <a:tableStyleId>{A21A6AD7-30F5-4F41-9B56-04E86D699293}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312318915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749998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963648006"/>
                    </a:ext>
                  </a:extLst>
                </a:gridCol>
              </a:tblGrid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22644"/>
                  </a:ext>
                </a:extLst>
              </a:tr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85147"/>
                  </a:ext>
                </a:extLst>
              </a:tr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169579"/>
                  </a:ext>
                </a:extLst>
              </a:tr>
            </a:tbl>
          </a:graphicData>
        </a:graphic>
      </p:graphicFrame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5173FA73-E666-40FD-8ADE-D294F6123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639375"/>
              </p:ext>
            </p:extLst>
          </p:nvPr>
        </p:nvGraphicFramePr>
        <p:xfrm>
          <a:off x="7034211" y="2361882"/>
          <a:ext cx="1790700" cy="914400"/>
        </p:xfrm>
        <a:graphic>
          <a:graphicData uri="http://schemas.openxmlformats.org/drawingml/2006/table">
            <a:tbl>
              <a:tblPr firstRow="1" bandRow="1">
                <a:tableStyleId>{A21A6AD7-30F5-4F41-9B56-04E86D699293}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312318915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749998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963648006"/>
                    </a:ext>
                  </a:extLst>
                </a:gridCol>
              </a:tblGrid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22644"/>
                  </a:ext>
                </a:extLst>
              </a:tr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85147"/>
                  </a:ext>
                </a:extLst>
              </a:tr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169579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DBE63-0E7C-4F61-89DF-F313BAE0A731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1369217" y="1773713"/>
            <a:ext cx="3178970" cy="607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5F02D0-81CE-44F9-B0B1-A82E075813D1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4548187" y="1773713"/>
            <a:ext cx="3381374" cy="588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8A9BB3-999E-4BB6-80C1-9E257C4BF2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548187" y="1773713"/>
            <a:ext cx="1240630" cy="597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46D7DF-DEE1-4A4C-95F1-75318757408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595686" y="1773713"/>
            <a:ext cx="952501" cy="590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57E603-E0ED-4047-8705-C81DA6432E80}"/>
              </a:ext>
            </a:extLst>
          </p:cNvPr>
          <p:cNvCxnSpPr/>
          <p:nvPr/>
        </p:nvCxnSpPr>
        <p:spPr>
          <a:xfrm>
            <a:off x="4017169" y="3409951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9">
            <a:extLst>
              <a:ext uri="{FF2B5EF4-FFF2-40B4-BE49-F238E27FC236}">
                <a16:creationId xmlns:a16="http://schemas.microsoft.com/office/drawing/2014/main" id="{A01F43A5-36E5-4080-8D01-A926E2731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52211"/>
              </p:ext>
            </p:extLst>
          </p:nvPr>
        </p:nvGraphicFramePr>
        <p:xfrm>
          <a:off x="3586162" y="4150200"/>
          <a:ext cx="1790700" cy="914400"/>
        </p:xfrm>
        <a:graphic>
          <a:graphicData uri="http://schemas.openxmlformats.org/drawingml/2006/table">
            <a:tbl>
              <a:tblPr firstRow="1" bandRow="1">
                <a:tableStyleId>{A21A6AD7-30F5-4F41-9B56-04E86D699293}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312318915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749998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963648006"/>
                    </a:ext>
                  </a:extLst>
                </a:gridCol>
              </a:tblGrid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22644"/>
                  </a:ext>
                </a:extLst>
              </a:tr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85147"/>
                  </a:ext>
                </a:extLst>
              </a:tr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169579"/>
                  </a:ext>
                </a:extLst>
              </a:tr>
            </a:tbl>
          </a:graphicData>
        </a:graphic>
      </p:graphicFrame>
      <p:graphicFrame>
        <p:nvGraphicFramePr>
          <p:cNvPr id="55" name="Table 9">
            <a:extLst>
              <a:ext uri="{FF2B5EF4-FFF2-40B4-BE49-F238E27FC236}">
                <a16:creationId xmlns:a16="http://schemas.microsoft.com/office/drawing/2014/main" id="{B7E3315A-B587-4CB1-A76C-96B77EEBE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293780"/>
              </p:ext>
            </p:extLst>
          </p:nvPr>
        </p:nvGraphicFramePr>
        <p:xfrm>
          <a:off x="6179343" y="4157344"/>
          <a:ext cx="1790700" cy="914400"/>
        </p:xfrm>
        <a:graphic>
          <a:graphicData uri="http://schemas.openxmlformats.org/drawingml/2006/table">
            <a:tbl>
              <a:tblPr firstRow="1" bandRow="1">
                <a:tableStyleId>{A21A6AD7-30F5-4F41-9B56-04E86D699293}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312318915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749998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963648006"/>
                    </a:ext>
                  </a:extLst>
                </a:gridCol>
              </a:tblGrid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22644"/>
                  </a:ext>
                </a:extLst>
              </a:tr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85147"/>
                  </a:ext>
                </a:extLst>
              </a:tr>
              <a:tr h="3031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169579"/>
                  </a:ext>
                </a:extLst>
              </a:tr>
            </a:tbl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F43443-2E7D-4CE5-A7DF-691A496ECC49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>
            <a:off x="5765005" y="3290570"/>
            <a:ext cx="1309688" cy="866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DCEB9E-111D-4B95-93CA-84A2AD3E3BD8}"/>
              </a:ext>
            </a:extLst>
          </p:cNvPr>
          <p:cNvCxnSpPr>
            <a:cxnSpLocks/>
            <a:stCxn id="19" idx="2"/>
            <a:endCxn id="54" idx="0"/>
          </p:cNvCxnSpPr>
          <p:nvPr/>
        </p:nvCxnSpPr>
        <p:spPr>
          <a:xfrm flipH="1">
            <a:off x="4481512" y="3290570"/>
            <a:ext cx="1283493" cy="859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0D249CEC-0436-49DC-A8AB-DFD4BE30A446}"/>
              </a:ext>
            </a:extLst>
          </p:cNvPr>
          <p:cNvSpPr txBox="1"/>
          <p:nvPr/>
        </p:nvSpPr>
        <p:spPr>
          <a:xfrm>
            <a:off x="2328864" y="1092993"/>
            <a:ext cx="288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Start 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 idx="6"/>
          </p:nvPr>
        </p:nvSpPr>
        <p:spPr>
          <a:xfrm>
            <a:off x="1914845" y="574307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</a:t>
            </a:r>
            <a:endParaRPr dirty="0"/>
          </a:p>
        </p:txBody>
      </p:sp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>
            <a:off x="911643" y="3248302"/>
            <a:ext cx="3299704" cy="533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Tree_Node</a:t>
            </a:r>
            <a:endParaRPr dirty="0"/>
          </a:p>
        </p:txBody>
      </p:sp>
      <p:cxnSp>
        <p:nvCxnSpPr>
          <p:cNvPr id="304" name="Google Shape;304;p43"/>
          <p:cNvCxnSpPr>
            <a:cxnSpLocks/>
          </p:cNvCxnSpPr>
          <p:nvPr/>
        </p:nvCxnSpPr>
        <p:spPr>
          <a:xfrm>
            <a:off x="4621086" y="1990108"/>
            <a:ext cx="0" cy="205797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318;p43">
            <a:extLst>
              <a:ext uri="{FF2B5EF4-FFF2-40B4-BE49-F238E27FC236}">
                <a16:creationId xmlns:a16="http://schemas.microsoft.com/office/drawing/2014/main" id="{CCE8DE18-6262-4BB1-AC68-1E93463AE33A}"/>
              </a:ext>
            </a:extLst>
          </p:cNvPr>
          <p:cNvGrpSpPr/>
          <p:nvPr/>
        </p:nvGrpSpPr>
        <p:grpSpPr>
          <a:xfrm>
            <a:off x="2204699" y="2321719"/>
            <a:ext cx="795676" cy="805280"/>
            <a:chOff x="1576050" y="1853650"/>
            <a:chExt cx="644700" cy="644700"/>
          </a:xfrm>
        </p:grpSpPr>
        <p:sp>
          <p:nvSpPr>
            <p:cNvPr id="65" name="Google Shape;319;p43">
              <a:extLst>
                <a:ext uri="{FF2B5EF4-FFF2-40B4-BE49-F238E27FC236}">
                  <a16:creationId xmlns:a16="http://schemas.microsoft.com/office/drawing/2014/main" id="{EADDC363-AE0B-428A-8F8A-D82212069C02}"/>
                </a:ext>
              </a:extLst>
            </p:cNvPr>
            <p:cNvSpPr/>
            <p:nvPr/>
          </p:nvSpPr>
          <p:spPr>
            <a:xfrm>
              <a:off x="1576050" y="1853650"/>
              <a:ext cx="644700" cy="6447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" name="Google Shape;320;p43">
              <a:extLst>
                <a:ext uri="{FF2B5EF4-FFF2-40B4-BE49-F238E27FC236}">
                  <a16:creationId xmlns:a16="http://schemas.microsoft.com/office/drawing/2014/main" id="{01CDA8C5-EC4A-48C1-900E-A2AEDC67E151}"/>
                </a:ext>
              </a:extLst>
            </p:cNvPr>
            <p:cNvGrpSpPr/>
            <p:nvPr/>
          </p:nvGrpSpPr>
          <p:grpSpPr>
            <a:xfrm>
              <a:off x="1733606" y="2012194"/>
              <a:ext cx="329595" cy="327598"/>
              <a:chOff x="-6689825" y="3992050"/>
              <a:chExt cx="293025" cy="291250"/>
            </a:xfrm>
          </p:grpSpPr>
          <p:sp>
            <p:nvSpPr>
              <p:cNvPr id="67" name="Google Shape;321;p43">
                <a:extLst>
                  <a:ext uri="{FF2B5EF4-FFF2-40B4-BE49-F238E27FC236}">
                    <a16:creationId xmlns:a16="http://schemas.microsoft.com/office/drawing/2014/main" id="{EAC28D23-5C9E-4DBD-8D4F-3913F37FE5AB}"/>
                  </a:ext>
                </a:extLst>
              </p:cNvPr>
              <p:cNvSpPr/>
              <p:nvPr/>
            </p:nvSpPr>
            <p:spPr>
              <a:xfrm>
                <a:off x="-6547275" y="3992050"/>
                <a:ext cx="30750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2616" extrusionOk="0">
                    <a:moveTo>
                      <a:pt x="1229" y="1"/>
                    </a:moveTo>
                    <a:cubicBezTo>
                      <a:pt x="757" y="379"/>
                      <a:pt x="284" y="1355"/>
                      <a:pt x="1" y="2616"/>
                    </a:cubicBezTo>
                    <a:lnTo>
                      <a:pt x="1229" y="2616"/>
                    </a:lnTo>
                    <a:lnTo>
                      <a:pt x="12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22;p43">
                <a:extLst>
                  <a:ext uri="{FF2B5EF4-FFF2-40B4-BE49-F238E27FC236}">
                    <a16:creationId xmlns:a16="http://schemas.microsoft.com/office/drawing/2014/main" id="{F2C78D42-04F9-4C3E-82B1-4DA142756E0B}"/>
                  </a:ext>
                </a:extLst>
              </p:cNvPr>
              <p:cNvSpPr/>
              <p:nvPr/>
            </p:nvSpPr>
            <p:spPr>
              <a:xfrm>
                <a:off x="-6547275" y="4143275"/>
                <a:ext cx="30750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2584" extrusionOk="0">
                    <a:moveTo>
                      <a:pt x="1" y="1"/>
                    </a:moveTo>
                    <a:cubicBezTo>
                      <a:pt x="284" y="1261"/>
                      <a:pt x="757" y="2237"/>
                      <a:pt x="1229" y="2584"/>
                    </a:cubicBezTo>
                    <a:lnTo>
                      <a:pt x="12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23;p43">
                <a:extLst>
                  <a:ext uri="{FF2B5EF4-FFF2-40B4-BE49-F238E27FC236}">
                    <a16:creationId xmlns:a16="http://schemas.microsoft.com/office/drawing/2014/main" id="{28418606-8AB1-4BB1-A5A7-9B889E993B69}"/>
                  </a:ext>
                </a:extLst>
              </p:cNvPr>
              <p:cNvSpPr/>
              <p:nvPr/>
            </p:nvSpPr>
            <p:spPr>
              <a:xfrm>
                <a:off x="-6551200" y="4073975"/>
                <a:ext cx="3467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048" extrusionOk="0">
                    <a:moveTo>
                      <a:pt x="63" y="0"/>
                    </a:moveTo>
                    <a:cubicBezTo>
                      <a:pt x="0" y="725"/>
                      <a:pt x="0" y="1355"/>
                      <a:pt x="63" y="2048"/>
                    </a:cubicBezTo>
                    <a:lnTo>
                      <a:pt x="1386" y="2048"/>
                    </a:lnTo>
                    <a:lnTo>
                      <a:pt x="13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24;p43">
                <a:extLst>
                  <a:ext uri="{FF2B5EF4-FFF2-40B4-BE49-F238E27FC236}">
                    <a16:creationId xmlns:a16="http://schemas.microsoft.com/office/drawing/2014/main" id="{3FE7D8CC-72BB-41F3-9C45-12AAEA3A58AC}"/>
                  </a:ext>
                </a:extLst>
              </p:cNvPr>
              <p:cNvSpPr/>
              <p:nvPr/>
            </p:nvSpPr>
            <p:spPr>
              <a:xfrm>
                <a:off x="-6475600" y="3994425"/>
                <a:ext cx="70125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521" extrusionOk="0">
                    <a:moveTo>
                      <a:pt x="1" y="0"/>
                    </a:moveTo>
                    <a:cubicBezTo>
                      <a:pt x="442" y="630"/>
                      <a:pt x="757" y="1512"/>
                      <a:pt x="946" y="2521"/>
                    </a:cubicBezTo>
                    <a:lnTo>
                      <a:pt x="2805" y="2521"/>
                    </a:lnTo>
                    <a:cubicBezTo>
                      <a:pt x="2301" y="1292"/>
                      <a:pt x="1261" y="347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25;p43">
                <a:extLst>
                  <a:ext uri="{FF2B5EF4-FFF2-40B4-BE49-F238E27FC236}">
                    <a16:creationId xmlns:a16="http://schemas.microsoft.com/office/drawing/2014/main" id="{444B9084-AC2E-4D2E-923F-3310B8A98058}"/>
                  </a:ext>
                </a:extLst>
              </p:cNvPr>
              <p:cNvSpPr/>
              <p:nvPr/>
            </p:nvSpPr>
            <p:spPr>
              <a:xfrm>
                <a:off x="-6449600" y="4073975"/>
                <a:ext cx="5280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48" extrusionOk="0">
                    <a:moveTo>
                      <a:pt x="0" y="0"/>
                    </a:moveTo>
                    <a:cubicBezTo>
                      <a:pt x="63" y="725"/>
                      <a:pt x="63" y="1355"/>
                      <a:pt x="0" y="2048"/>
                    </a:cubicBezTo>
                    <a:lnTo>
                      <a:pt x="1954" y="2048"/>
                    </a:lnTo>
                    <a:cubicBezTo>
                      <a:pt x="2048" y="1733"/>
                      <a:pt x="2080" y="1386"/>
                      <a:pt x="2080" y="1040"/>
                    </a:cubicBezTo>
                    <a:cubicBezTo>
                      <a:pt x="2111" y="662"/>
                      <a:pt x="2048" y="347"/>
                      <a:pt x="19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26;p43">
                <a:extLst>
                  <a:ext uri="{FF2B5EF4-FFF2-40B4-BE49-F238E27FC236}">
                    <a16:creationId xmlns:a16="http://schemas.microsoft.com/office/drawing/2014/main" id="{448FA31A-B9BF-45AE-85BD-1131F3D6797F}"/>
                  </a:ext>
                </a:extLst>
              </p:cNvPr>
              <p:cNvSpPr/>
              <p:nvPr/>
            </p:nvSpPr>
            <p:spPr>
              <a:xfrm>
                <a:off x="-6500000" y="3992050"/>
                <a:ext cx="3072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616" extrusionOk="0">
                    <a:moveTo>
                      <a:pt x="0" y="1"/>
                    </a:moveTo>
                    <a:lnTo>
                      <a:pt x="0" y="2616"/>
                    </a:lnTo>
                    <a:lnTo>
                      <a:pt x="1229" y="2616"/>
                    </a:lnTo>
                    <a:cubicBezTo>
                      <a:pt x="977" y="1355"/>
                      <a:pt x="473" y="379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27;p43">
                <a:extLst>
                  <a:ext uri="{FF2B5EF4-FFF2-40B4-BE49-F238E27FC236}">
                    <a16:creationId xmlns:a16="http://schemas.microsoft.com/office/drawing/2014/main" id="{B77496AD-E773-4752-84BF-C6EE2FA884C0}"/>
                  </a:ext>
                </a:extLst>
              </p:cNvPr>
              <p:cNvSpPr/>
              <p:nvPr/>
            </p:nvSpPr>
            <p:spPr>
              <a:xfrm>
                <a:off x="-6500000" y="4143275"/>
                <a:ext cx="30725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584" extrusionOk="0">
                    <a:moveTo>
                      <a:pt x="0" y="1"/>
                    </a:moveTo>
                    <a:lnTo>
                      <a:pt x="0" y="2584"/>
                    </a:lnTo>
                    <a:cubicBezTo>
                      <a:pt x="473" y="2237"/>
                      <a:pt x="945" y="1261"/>
                      <a:pt x="12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28;p43">
                <a:extLst>
                  <a:ext uri="{FF2B5EF4-FFF2-40B4-BE49-F238E27FC236}">
                    <a16:creationId xmlns:a16="http://schemas.microsoft.com/office/drawing/2014/main" id="{08F556EA-5DE7-4CD4-BCF6-3266AF9EB993}"/>
                  </a:ext>
                </a:extLst>
              </p:cNvPr>
              <p:cNvSpPr/>
              <p:nvPr/>
            </p:nvSpPr>
            <p:spPr>
              <a:xfrm>
                <a:off x="-6689825" y="4141700"/>
                <a:ext cx="1496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5987" h="5664" extrusionOk="0">
                    <a:moveTo>
                      <a:pt x="3182" y="1"/>
                    </a:moveTo>
                    <a:cubicBezTo>
                      <a:pt x="3371" y="442"/>
                      <a:pt x="3623" y="851"/>
                      <a:pt x="3938" y="1198"/>
                    </a:cubicBezTo>
                    <a:lnTo>
                      <a:pt x="3088" y="2017"/>
                    </a:lnTo>
                    <a:cubicBezTo>
                      <a:pt x="2946" y="1946"/>
                      <a:pt x="2791" y="1911"/>
                      <a:pt x="2638" y="1911"/>
                    </a:cubicBezTo>
                    <a:cubicBezTo>
                      <a:pt x="2382" y="1911"/>
                      <a:pt x="2131" y="2009"/>
                      <a:pt x="1954" y="2206"/>
                    </a:cubicBezTo>
                    <a:lnTo>
                      <a:pt x="378" y="3907"/>
                    </a:lnTo>
                    <a:cubicBezTo>
                      <a:pt x="0" y="4317"/>
                      <a:pt x="0" y="4978"/>
                      <a:pt x="378" y="5356"/>
                    </a:cubicBezTo>
                    <a:cubicBezTo>
                      <a:pt x="583" y="5561"/>
                      <a:pt x="851" y="5664"/>
                      <a:pt x="1115" y="5664"/>
                    </a:cubicBezTo>
                    <a:cubicBezTo>
                      <a:pt x="1379" y="5664"/>
                      <a:pt x="1639" y="5561"/>
                      <a:pt x="1828" y="5356"/>
                    </a:cubicBezTo>
                    <a:lnTo>
                      <a:pt x="3403" y="3687"/>
                    </a:lnTo>
                    <a:cubicBezTo>
                      <a:pt x="3718" y="3372"/>
                      <a:pt x="3781" y="2899"/>
                      <a:pt x="3623" y="2521"/>
                    </a:cubicBezTo>
                    <a:lnTo>
                      <a:pt x="4443" y="1702"/>
                    </a:lnTo>
                    <a:cubicBezTo>
                      <a:pt x="4821" y="2111"/>
                      <a:pt x="5388" y="2426"/>
                      <a:pt x="5986" y="2584"/>
                    </a:cubicBezTo>
                    <a:cubicBezTo>
                      <a:pt x="5545" y="1954"/>
                      <a:pt x="5230" y="1040"/>
                      <a:pt x="50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29;p43">
                <a:extLst>
                  <a:ext uri="{FF2B5EF4-FFF2-40B4-BE49-F238E27FC236}">
                    <a16:creationId xmlns:a16="http://schemas.microsoft.com/office/drawing/2014/main" id="{0AC694B3-C422-419C-9DE4-3A4D76368092}"/>
                  </a:ext>
                </a:extLst>
              </p:cNvPr>
              <p:cNvSpPr/>
              <p:nvPr/>
            </p:nvSpPr>
            <p:spPr>
              <a:xfrm>
                <a:off x="-6475600" y="4141700"/>
                <a:ext cx="70125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584" extrusionOk="0">
                    <a:moveTo>
                      <a:pt x="946" y="1"/>
                    </a:moveTo>
                    <a:cubicBezTo>
                      <a:pt x="757" y="1040"/>
                      <a:pt x="442" y="1954"/>
                      <a:pt x="1" y="2584"/>
                    </a:cubicBezTo>
                    <a:cubicBezTo>
                      <a:pt x="1261" y="2174"/>
                      <a:pt x="2301" y="1229"/>
                      <a:pt x="2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30;p43">
                <a:extLst>
                  <a:ext uri="{FF2B5EF4-FFF2-40B4-BE49-F238E27FC236}">
                    <a16:creationId xmlns:a16="http://schemas.microsoft.com/office/drawing/2014/main" id="{8D6AEF76-5C5D-42A8-99DB-03D4BB52E6B0}"/>
                  </a:ext>
                </a:extLst>
              </p:cNvPr>
              <p:cNvSpPr/>
              <p:nvPr/>
            </p:nvSpPr>
            <p:spPr>
              <a:xfrm>
                <a:off x="-6618950" y="4073975"/>
                <a:ext cx="520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48" extrusionOk="0">
                    <a:moveTo>
                      <a:pt x="95" y="0"/>
                    </a:moveTo>
                    <a:cubicBezTo>
                      <a:pt x="32" y="315"/>
                      <a:pt x="1" y="662"/>
                      <a:pt x="1" y="1040"/>
                    </a:cubicBezTo>
                    <a:cubicBezTo>
                      <a:pt x="1" y="1386"/>
                      <a:pt x="32" y="1733"/>
                      <a:pt x="95" y="2048"/>
                    </a:cubicBezTo>
                    <a:lnTo>
                      <a:pt x="2080" y="2048"/>
                    </a:lnTo>
                    <a:cubicBezTo>
                      <a:pt x="1986" y="1355"/>
                      <a:pt x="1986" y="725"/>
                      <a:pt x="2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31;p43">
                <a:extLst>
                  <a:ext uri="{FF2B5EF4-FFF2-40B4-BE49-F238E27FC236}">
                    <a16:creationId xmlns:a16="http://schemas.microsoft.com/office/drawing/2014/main" id="{C0156DB6-598E-4496-86B6-48E3146815EA}"/>
                  </a:ext>
                </a:extLst>
              </p:cNvPr>
              <p:cNvSpPr/>
              <p:nvPr/>
            </p:nvSpPr>
            <p:spPr>
              <a:xfrm>
                <a:off x="-6610275" y="3992850"/>
                <a:ext cx="70125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521" extrusionOk="0">
                    <a:moveTo>
                      <a:pt x="2804" y="0"/>
                    </a:moveTo>
                    <a:lnTo>
                      <a:pt x="2804" y="0"/>
                    </a:lnTo>
                    <a:cubicBezTo>
                      <a:pt x="1544" y="410"/>
                      <a:pt x="504" y="1355"/>
                      <a:pt x="0" y="2521"/>
                    </a:cubicBezTo>
                    <a:lnTo>
                      <a:pt x="1859" y="2521"/>
                    </a:lnTo>
                    <a:cubicBezTo>
                      <a:pt x="2017" y="1575"/>
                      <a:pt x="2363" y="693"/>
                      <a:pt x="28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32;p43">
                <a:extLst>
                  <a:ext uri="{FF2B5EF4-FFF2-40B4-BE49-F238E27FC236}">
                    <a16:creationId xmlns:a16="http://schemas.microsoft.com/office/drawing/2014/main" id="{C1C6BC10-C73F-4271-8F8B-BEDFB90F6B75}"/>
                  </a:ext>
                </a:extLst>
              </p:cNvPr>
              <p:cNvSpPr/>
              <p:nvPr/>
            </p:nvSpPr>
            <p:spPr>
              <a:xfrm>
                <a:off x="-6500000" y="4073975"/>
                <a:ext cx="354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048" extrusionOk="0">
                    <a:moveTo>
                      <a:pt x="0" y="0"/>
                    </a:moveTo>
                    <a:lnTo>
                      <a:pt x="0" y="2048"/>
                    </a:lnTo>
                    <a:lnTo>
                      <a:pt x="1292" y="2048"/>
                    </a:lnTo>
                    <a:cubicBezTo>
                      <a:pt x="1418" y="1355"/>
                      <a:pt x="1418" y="725"/>
                      <a:pt x="12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" name="Google Shape;319;p43">
            <a:extLst>
              <a:ext uri="{FF2B5EF4-FFF2-40B4-BE49-F238E27FC236}">
                <a16:creationId xmlns:a16="http://schemas.microsoft.com/office/drawing/2014/main" id="{F24B3BE3-F99C-4110-89A7-30D4E10CAC4D}"/>
              </a:ext>
            </a:extLst>
          </p:cNvPr>
          <p:cNvSpPr/>
          <p:nvPr/>
        </p:nvSpPr>
        <p:spPr>
          <a:xfrm>
            <a:off x="6021843" y="2281238"/>
            <a:ext cx="795676" cy="80528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6" name="Google Shape;7169;p72">
            <a:extLst>
              <a:ext uri="{FF2B5EF4-FFF2-40B4-BE49-F238E27FC236}">
                <a16:creationId xmlns:a16="http://schemas.microsoft.com/office/drawing/2014/main" id="{69B8872D-0B4C-4E12-91BB-3C5D8C773C63}"/>
              </a:ext>
            </a:extLst>
          </p:cNvPr>
          <p:cNvGrpSpPr/>
          <p:nvPr/>
        </p:nvGrpSpPr>
        <p:grpSpPr>
          <a:xfrm>
            <a:off x="6195732" y="2462062"/>
            <a:ext cx="437284" cy="441416"/>
            <a:chOff x="-48629225" y="3938500"/>
            <a:chExt cx="299300" cy="298525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87" name="Google Shape;7170;p72">
              <a:extLst>
                <a:ext uri="{FF2B5EF4-FFF2-40B4-BE49-F238E27FC236}">
                  <a16:creationId xmlns:a16="http://schemas.microsoft.com/office/drawing/2014/main" id="{4E40BA51-575A-41A7-9E76-CA7F01095EFD}"/>
                </a:ext>
              </a:extLst>
            </p:cNvPr>
            <p:cNvSpPr/>
            <p:nvPr/>
          </p:nvSpPr>
          <p:spPr>
            <a:xfrm>
              <a:off x="-48629225" y="3938500"/>
              <a:ext cx="299300" cy="298525"/>
            </a:xfrm>
            <a:custGeom>
              <a:avLst/>
              <a:gdLst/>
              <a:ahLst/>
              <a:cxnLst/>
              <a:rect l="l" t="t" r="r" b="b"/>
              <a:pathLst>
                <a:path w="11972" h="11941" extrusionOk="0">
                  <a:moveTo>
                    <a:pt x="5955" y="2111"/>
                  </a:moveTo>
                  <a:cubicBezTo>
                    <a:pt x="8097" y="2111"/>
                    <a:pt x="9830" y="3844"/>
                    <a:pt x="9830" y="5986"/>
                  </a:cubicBezTo>
                  <a:cubicBezTo>
                    <a:pt x="9798" y="8129"/>
                    <a:pt x="8066" y="9830"/>
                    <a:pt x="5955" y="9830"/>
                  </a:cubicBezTo>
                  <a:cubicBezTo>
                    <a:pt x="3875" y="9830"/>
                    <a:pt x="2080" y="8129"/>
                    <a:pt x="2080" y="5986"/>
                  </a:cubicBezTo>
                  <a:cubicBezTo>
                    <a:pt x="2080" y="3844"/>
                    <a:pt x="3812" y="2111"/>
                    <a:pt x="5955" y="2111"/>
                  </a:cubicBezTo>
                  <a:close/>
                  <a:moveTo>
                    <a:pt x="5293" y="0"/>
                  </a:moveTo>
                  <a:cubicBezTo>
                    <a:pt x="5167" y="0"/>
                    <a:pt x="5041" y="63"/>
                    <a:pt x="4978" y="189"/>
                  </a:cubicBezTo>
                  <a:lnTo>
                    <a:pt x="4631" y="882"/>
                  </a:lnTo>
                  <a:cubicBezTo>
                    <a:pt x="4190" y="1009"/>
                    <a:pt x="3749" y="1166"/>
                    <a:pt x="3371" y="1418"/>
                  </a:cubicBezTo>
                  <a:lnTo>
                    <a:pt x="2615" y="1166"/>
                  </a:lnTo>
                  <a:cubicBezTo>
                    <a:pt x="2584" y="1158"/>
                    <a:pt x="2550" y="1154"/>
                    <a:pt x="2517" y="1154"/>
                  </a:cubicBezTo>
                  <a:cubicBezTo>
                    <a:pt x="2416" y="1154"/>
                    <a:pt x="2316" y="1190"/>
                    <a:pt x="2269" y="1261"/>
                  </a:cubicBezTo>
                  <a:lnTo>
                    <a:pt x="1260" y="2237"/>
                  </a:lnTo>
                  <a:cubicBezTo>
                    <a:pt x="1197" y="2300"/>
                    <a:pt x="1166" y="2458"/>
                    <a:pt x="1197" y="2584"/>
                  </a:cubicBezTo>
                  <a:lnTo>
                    <a:pt x="1418" y="3340"/>
                  </a:lnTo>
                  <a:cubicBezTo>
                    <a:pt x="1197" y="3718"/>
                    <a:pt x="1040" y="4159"/>
                    <a:pt x="914" y="4600"/>
                  </a:cubicBezTo>
                  <a:lnTo>
                    <a:pt x="221" y="4947"/>
                  </a:lnTo>
                  <a:cubicBezTo>
                    <a:pt x="95" y="5010"/>
                    <a:pt x="0" y="5136"/>
                    <a:pt x="0" y="5262"/>
                  </a:cubicBezTo>
                  <a:lnTo>
                    <a:pt x="0" y="6679"/>
                  </a:lnTo>
                  <a:cubicBezTo>
                    <a:pt x="0" y="6805"/>
                    <a:pt x="95" y="6931"/>
                    <a:pt x="221" y="6994"/>
                  </a:cubicBezTo>
                  <a:lnTo>
                    <a:pt x="914" y="7341"/>
                  </a:lnTo>
                  <a:cubicBezTo>
                    <a:pt x="1040" y="7782"/>
                    <a:pt x="1229" y="8223"/>
                    <a:pt x="1418" y="8601"/>
                  </a:cubicBezTo>
                  <a:lnTo>
                    <a:pt x="1197" y="9357"/>
                  </a:lnTo>
                  <a:cubicBezTo>
                    <a:pt x="1166" y="9483"/>
                    <a:pt x="1197" y="9641"/>
                    <a:pt x="1260" y="9704"/>
                  </a:cubicBezTo>
                  <a:lnTo>
                    <a:pt x="2269" y="10680"/>
                  </a:lnTo>
                  <a:cubicBezTo>
                    <a:pt x="2316" y="10751"/>
                    <a:pt x="2416" y="10787"/>
                    <a:pt x="2517" y="10787"/>
                  </a:cubicBezTo>
                  <a:cubicBezTo>
                    <a:pt x="2550" y="10787"/>
                    <a:pt x="2584" y="10783"/>
                    <a:pt x="2615" y="10775"/>
                  </a:cubicBezTo>
                  <a:lnTo>
                    <a:pt x="3371" y="10523"/>
                  </a:lnTo>
                  <a:cubicBezTo>
                    <a:pt x="3749" y="10775"/>
                    <a:pt x="4190" y="10933"/>
                    <a:pt x="4631" y="11059"/>
                  </a:cubicBezTo>
                  <a:lnTo>
                    <a:pt x="4978" y="11752"/>
                  </a:lnTo>
                  <a:cubicBezTo>
                    <a:pt x="5041" y="11878"/>
                    <a:pt x="5167" y="11941"/>
                    <a:pt x="5293" y="11941"/>
                  </a:cubicBezTo>
                  <a:lnTo>
                    <a:pt x="6711" y="11941"/>
                  </a:lnTo>
                  <a:cubicBezTo>
                    <a:pt x="6837" y="11941"/>
                    <a:pt x="6931" y="11878"/>
                    <a:pt x="7026" y="11752"/>
                  </a:cubicBezTo>
                  <a:lnTo>
                    <a:pt x="7372" y="11059"/>
                  </a:lnTo>
                  <a:cubicBezTo>
                    <a:pt x="7813" y="10933"/>
                    <a:pt x="8255" y="10775"/>
                    <a:pt x="8633" y="10523"/>
                  </a:cubicBezTo>
                  <a:lnTo>
                    <a:pt x="9389" y="10775"/>
                  </a:lnTo>
                  <a:cubicBezTo>
                    <a:pt x="9420" y="10783"/>
                    <a:pt x="9452" y="10787"/>
                    <a:pt x="9483" y="10787"/>
                  </a:cubicBezTo>
                  <a:cubicBezTo>
                    <a:pt x="9576" y="10787"/>
                    <a:pt x="9664" y="10751"/>
                    <a:pt x="9735" y="10680"/>
                  </a:cubicBezTo>
                  <a:lnTo>
                    <a:pt x="10712" y="9704"/>
                  </a:lnTo>
                  <a:cubicBezTo>
                    <a:pt x="10806" y="9641"/>
                    <a:pt x="10838" y="9483"/>
                    <a:pt x="10806" y="9357"/>
                  </a:cubicBezTo>
                  <a:lnTo>
                    <a:pt x="10554" y="8601"/>
                  </a:lnTo>
                  <a:cubicBezTo>
                    <a:pt x="10806" y="8223"/>
                    <a:pt x="10964" y="7782"/>
                    <a:pt x="11058" y="7341"/>
                  </a:cubicBezTo>
                  <a:lnTo>
                    <a:pt x="11783" y="6994"/>
                  </a:lnTo>
                  <a:cubicBezTo>
                    <a:pt x="11909" y="6931"/>
                    <a:pt x="11972" y="6805"/>
                    <a:pt x="11972" y="6679"/>
                  </a:cubicBezTo>
                  <a:lnTo>
                    <a:pt x="11972" y="5262"/>
                  </a:lnTo>
                  <a:cubicBezTo>
                    <a:pt x="11972" y="5136"/>
                    <a:pt x="11909" y="5041"/>
                    <a:pt x="11783" y="4947"/>
                  </a:cubicBezTo>
                  <a:lnTo>
                    <a:pt x="11058" y="4600"/>
                  </a:lnTo>
                  <a:cubicBezTo>
                    <a:pt x="10964" y="4159"/>
                    <a:pt x="10743" y="3718"/>
                    <a:pt x="10554" y="3340"/>
                  </a:cubicBezTo>
                  <a:lnTo>
                    <a:pt x="10806" y="2584"/>
                  </a:lnTo>
                  <a:cubicBezTo>
                    <a:pt x="10838" y="2458"/>
                    <a:pt x="10806" y="2300"/>
                    <a:pt x="10712" y="2237"/>
                  </a:cubicBezTo>
                  <a:lnTo>
                    <a:pt x="9735" y="1261"/>
                  </a:lnTo>
                  <a:cubicBezTo>
                    <a:pt x="9664" y="1190"/>
                    <a:pt x="9558" y="1154"/>
                    <a:pt x="9469" y="1154"/>
                  </a:cubicBezTo>
                  <a:cubicBezTo>
                    <a:pt x="9440" y="1154"/>
                    <a:pt x="9412" y="1158"/>
                    <a:pt x="9389" y="1166"/>
                  </a:cubicBezTo>
                  <a:lnTo>
                    <a:pt x="8633" y="1418"/>
                  </a:lnTo>
                  <a:cubicBezTo>
                    <a:pt x="8255" y="1166"/>
                    <a:pt x="7813" y="1009"/>
                    <a:pt x="7372" y="882"/>
                  </a:cubicBezTo>
                  <a:lnTo>
                    <a:pt x="7026" y="189"/>
                  </a:lnTo>
                  <a:cubicBezTo>
                    <a:pt x="6931" y="63"/>
                    <a:pt x="6837" y="0"/>
                    <a:pt x="67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171;p72">
              <a:extLst>
                <a:ext uri="{FF2B5EF4-FFF2-40B4-BE49-F238E27FC236}">
                  <a16:creationId xmlns:a16="http://schemas.microsoft.com/office/drawing/2014/main" id="{C3B75809-F136-4814-97F1-34FEC34E8B4B}"/>
                </a:ext>
              </a:extLst>
            </p:cNvPr>
            <p:cNvSpPr/>
            <p:nvPr/>
          </p:nvSpPr>
          <p:spPr>
            <a:xfrm>
              <a:off x="-48496900" y="4119650"/>
              <a:ext cx="35450" cy="47275"/>
            </a:xfrm>
            <a:custGeom>
              <a:avLst/>
              <a:gdLst/>
              <a:ahLst/>
              <a:cxnLst/>
              <a:rect l="l" t="t" r="r" b="b"/>
              <a:pathLst>
                <a:path w="1418" h="1891" extrusionOk="0">
                  <a:moveTo>
                    <a:pt x="0" y="0"/>
                  </a:moveTo>
                  <a:lnTo>
                    <a:pt x="0" y="1796"/>
                  </a:lnTo>
                  <a:cubicBezTo>
                    <a:pt x="221" y="1828"/>
                    <a:pt x="473" y="1891"/>
                    <a:pt x="693" y="1891"/>
                  </a:cubicBezTo>
                  <a:cubicBezTo>
                    <a:pt x="945" y="1891"/>
                    <a:pt x="1166" y="1828"/>
                    <a:pt x="1418" y="1796"/>
                  </a:cubicBezTo>
                  <a:lnTo>
                    <a:pt x="1418" y="0"/>
                  </a:lnTo>
                  <a:cubicBezTo>
                    <a:pt x="1166" y="63"/>
                    <a:pt x="945" y="95"/>
                    <a:pt x="693" y="95"/>
                  </a:cubicBezTo>
                  <a:cubicBezTo>
                    <a:pt x="473" y="95"/>
                    <a:pt x="189" y="6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172;p72">
              <a:extLst>
                <a:ext uri="{FF2B5EF4-FFF2-40B4-BE49-F238E27FC236}">
                  <a16:creationId xmlns:a16="http://schemas.microsoft.com/office/drawing/2014/main" id="{64184BDF-A8DC-42CA-A990-6152BB02514A}"/>
                </a:ext>
              </a:extLst>
            </p:cNvPr>
            <p:cNvSpPr/>
            <p:nvPr/>
          </p:nvSpPr>
          <p:spPr>
            <a:xfrm>
              <a:off x="-48495325" y="4073175"/>
              <a:ext cx="29950" cy="31325"/>
            </a:xfrm>
            <a:custGeom>
              <a:avLst/>
              <a:gdLst/>
              <a:ahLst/>
              <a:cxnLst/>
              <a:rect l="l" t="t" r="r" b="b"/>
              <a:pathLst>
                <a:path w="1198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205" y="1214"/>
                    <a:pt x="410" y="1253"/>
                    <a:pt x="610" y="1253"/>
                  </a:cubicBezTo>
                  <a:cubicBezTo>
                    <a:pt x="811" y="1253"/>
                    <a:pt x="1008" y="1214"/>
                    <a:pt x="1197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173;p72">
              <a:extLst>
                <a:ext uri="{FF2B5EF4-FFF2-40B4-BE49-F238E27FC236}">
                  <a16:creationId xmlns:a16="http://schemas.microsoft.com/office/drawing/2014/main" id="{E1ED386C-321E-4C73-9C4C-BCB15685C6E8}"/>
                </a:ext>
              </a:extLst>
            </p:cNvPr>
            <p:cNvSpPr/>
            <p:nvPr/>
          </p:nvSpPr>
          <p:spPr>
            <a:xfrm>
              <a:off x="-48559125" y="4009375"/>
              <a:ext cx="159900" cy="149675"/>
            </a:xfrm>
            <a:custGeom>
              <a:avLst/>
              <a:gdLst/>
              <a:ahLst/>
              <a:cxnLst/>
              <a:rect l="l" t="t" r="r" b="b"/>
              <a:pathLst>
                <a:path w="6396" h="5987" extrusionOk="0">
                  <a:moveTo>
                    <a:pt x="3151" y="1"/>
                  </a:moveTo>
                  <a:cubicBezTo>
                    <a:pt x="1418" y="1"/>
                    <a:pt x="0" y="1418"/>
                    <a:pt x="0" y="3151"/>
                  </a:cubicBezTo>
                  <a:cubicBezTo>
                    <a:pt x="0" y="4348"/>
                    <a:pt x="725" y="5420"/>
                    <a:pt x="1764" y="5987"/>
                  </a:cubicBezTo>
                  <a:lnTo>
                    <a:pt x="1764" y="3844"/>
                  </a:lnTo>
                  <a:cubicBezTo>
                    <a:pt x="1764" y="3687"/>
                    <a:pt x="2804" y="1734"/>
                    <a:pt x="2867" y="1608"/>
                  </a:cubicBezTo>
                  <a:cubicBezTo>
                    <a:pt x="2930" y="1482"/>
                    <a:pt x="3064" y="1418"/>
                    <a:pt x="3194" y="1418"/>
                  </a:cubicBezTo>
                  <a:cubicBezTo>
                    <a:pt x="3324" y="1418"/>
                    <a:pt x="3450" y="1482"/>
                    <a:pt x="3497" y="1608"/>
                  </a:cubicBezTo>
                  <a:cubicBezTo>
                    <a:pt x="3592" y="1734"/>
                    <a:pt x="4600" y="3718"/>
                    <a:pt x="4600" y="3844"/>
                  </a:cubicBezTo>
                  <a:lnTo>
                    <a:pt x="4600" y="5987"/>
                  </a:lnTo>
                  <a:cubicBezTo>
                    <a:pt x="5640" y="5451"/>
                    <a:pt x="6396" y="4411"/>
                    <a:pt x="6396" y="3151"/>
                  </a:cubicBezTo>
                  <a:cubicBezTo>
                    <a:pt x="6333" y="1418"/>
                    <a:pt x="4915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298;p43">
            <a:extLst>
              <a:ext uri="{FF2B5EF4-FFF2-40B4-BE49-F238E27FC236}">
                <a16:creationId xmlns:a16="http://schemas.microsoft.com/office/drawing/2014/main" id="{418424C7-38D7-4A0F-843D-2C5F66A4FCAC}"/>
              </a:ext>
            </a:extLst>
          </p:cNvPr>
          <p:cNvSpPr txBox="1">
            <a:spLocks/>
          </p:cNvSpPr>
          <p:nvPr/>
        </p:nvSpPr>
        <p:spPr>
          <a:xfrm>
            <a:off x="4730081" y="3184008"/>
            <a:ext cx="3299704" cy="53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xo 2"/>
              <a:buNone/>
              <a:defRPr sz="18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Exo 2"/>
              <a:buNone/>
              <a:defRPr sz="1800" b="0" i="0" u="none" strike="noStrike" cap="non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dirty="0" err="1"/>
              <a:t>Process_DFS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1943420" y="167113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Tree_Node’s functions</a:t>
            </a:r>
            <a:endParaRPr dirty="0"/>
          </a:p>
        </p:txBody>
      </p:sp>
      <p:sp>
        <p:nvSpPr>
          <p:cNvPr id="214" name="Google Shape;214;p38"/>
          <p:cNvSpPr/>
          <p:nvPr/>
        </p:nvSpPr>
        <p:spPr>
          <a:xfrm>
            <a:off x="2846374" y="4037907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2803009" y="4275214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copy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7" name="Google Shape;217;p38"/>
          <p:cNvSpPr/>
          <p:nvPr/>
        </p:nvSpPr>
        <p:spPr>
          <a:xfrm>
            <a:off x="7310894" y="4030762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8"/>
          <p:cNvSpPr txBox="1"/>
          <p:nvPr/>
        </p:nvSpPr>
        <p:spPr>
          <a:xfrm>
            <a:off x="7493795" y="4368081"/>
            <a:ext cx="1042987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Swap_The_spaces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20" name="Google Shape;220;p38"/>
          <p:cNvCxnSpPr>
            <a:cxnSpLocks/>
            <a:stCxn id="222" idx="1"/>
            <a:endCxn id="217" idx="3"/>
          </p:cNvCxnSpPr>
          <p:nvPr/>
        </p:nvCxnSpPr>
        <p:spPr>
          <a:xfrm rot="16200000" flipH="1">
            <a:off x="5329004" y="1305771"/>
            <a:ext cx="1973437" cy="347654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38"/>
          <p:cNvSpPr/>
          <p:nvPr/>
        </p:nvSpPr>
        <p:spPr>
          <a:xfrm>
            <a:off x="3834350" y="111112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8"/>
          <p:cNvSpPr txBox="1"/>
          <p:nvPr/>
        </p:nvSpPr>
        <p:spPr>
          <a:xfrm>
            <a:off x="3874904" y="1412728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Tree_Node</a:t>
            </a:r>
            <a:endParaRPr sz="105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" name="Google Shape;214;p38">
            <a:extLst>
              <a:ext uri="{FF2B5EF4-FFF2-40B4-BE49-F238E27FC236}">
                <a16:creationId xmlns:a16="http://schemas.microsoft.com/office/drawing/2014/main" id="{D846842C-F0F9-4BEB-8BB4-EE23DA6544D6}"/>
              </a:ext>
            </a:extLst>
          </p:cNvPr>
          <p:cNvSpPr/>
          <p:nvPr/>
        </p:nvSpPr>
        <p:spPr>
          <a:xfrm>
            <a:off x="560374" y="4009332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215;p38">
            <a:extLst>
              <a:ext uri="{FF2B5EF4-FFF2-40B4-BE49-F238E27FC236}">
                <a16:creationId xmlns:a16="http://schemas.microsoft.com/office/drawing/2014/main" id="{4216EF23-13F7-4204-945D-1A0873271F21}"/>
              </a:ext>
            </a:extLst>
          </p:cNvPr>
          <p:cNvSpPr txBox="1"/>
          <p:nvPr/>
        </p:nvSpPr>
        <p:spPr>
          <a:xfrm>
            <a:off x="517009" y="4246639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Child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2" name="Google Shape;214;p38">
            <a:extLst>
              <a:ext uri="{FF2B5EF4-FFF2-40B4-BE49-F238E27FC236}">
                <a16:creationId xmlns:a16="http://schemas.microsoft.com/office/drawing/2014/main" id="{88A9D45D-ECC5-4AE7-9FD5-0C6CFA617366}"/>
              </a:ext>
            </a:extLst>
          </p:cNvPr>
          <p:cNvSpPr/>
          <p:nvPr/>
        </p:nvSpPr>
        <p:spPr>
          <a:xfrm>
            <a:off x="5089512" y="4009332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15;p38">
            <a:extLst>
              <a:ext uri="{FF2B5EF4-FFF2-40B4-BE49-F238E27FC236}">
                <a16:creationId xmlns:a16="http://schemas.microsoft.com/office/drawing/2014/main" id="{5F213F5F-F032-49BA-B6EA-6C25F7376895}"/>
              </a:ext>
            </a:extLst>
          </p:cNvPr>
          <p:cNvSpPr txBox="1"/>
          <p:nvPr/>
        </p:nvSpPr>
        <p:spPr>
          <a:xfrm>
            <a:off x="5046147" y="4246639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Find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492DB7EC-FE01-4E29-ABA4-4715A9E0683A}"/>
              </a:ext>
            </a:extLst>
          </p:cNvPr>
          <p:cNvCxnSpPr>
            <a:cxnSpLocks/>
            <a:stCxn id="214" idx="3"/>
            <a:endCxn id="222" idx="1"/>
          </p:cNvCxnSpPr>
          <p:nvPr/>
        </p:nvCxnSpPr>
        <p:spPr>
          <a:xfrm rot="5400000" flipH="1" flipV="1">
            <a:off x="3093171" y="2553628"/>
            <a:ext cx="1980582" cy="98797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41CD4B7-7BCA-4EA1-833B-25A0DA45C454}"/>
              </a:ext>
            </a:extLst>
          </p:cNvPr>
          <p:cNvCxnSpPr>
            <a:cxnSpLocks/>
            <a:stCxn id="52" idx="3"/>
            <a:endCxn id="222" idx="1"/>
          </p:cNvCxnSpPr>
          <p:nvPr/>
        </p:nvCxnSpPr>
        <p:spPr>
          <a:xfrm rot="16200000" flipV="1">
            <a:off x="4229028" y="2405748"/>
            <a:ext cx="1952007" cy="125516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86E4D97C-E0EB-4F5F-851F-A728F8123ADA}"/>
              </a:ext>
            </a:extLst>
          </p:cNvPr>
          <p:cNvCxnSpPr>
            <a:cxnSpLocks/>
            <a:stCxn id="45" idx="3"/>
            <a:endCxn id="222" idx="1"/>
          </p:cNvCxnSpPr>
          <p:nvPr/>
        </p:nvCxnSpPr>
        <p:spPr>
          <a:xfrm rot="5400000" flipH="1" flipV="1">
            <a:off x="1964459" y="1396341"/>
            <a:ext cx="1952007" cy="327397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1943420" y="167113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Puzzle’s functions</a:t>
            </a:r>
            <a:endParaRPr dirty="0"/>
          </a:p>
        </p:txBody>
      </p:sp>
      <p:sp>
        <p:nvSpPr>
          <p:cNvPr id="214" name="Google Shape;214;p38"/>
          <p:cNvSpPr/>
          <p:nvPr/>
        </p:nvSpPr>
        <p:spPr>
          <a:xfrm>
            <a:off x="374637" y="3895031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8"/>
          <p:cNvSpPr/>
          <p:nvPr/>
        </p:nvSpPr>
        <p:spPr>
          <a:xfrm>
            <a:off x="3834350" y="3887887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8"/>
          <p:cNvSpPr txBox="1"/>
          <p:nvPr/>
        </p:nvSpPr>
        <p:spPr>
          <a:xfrm>
            <a:off x="386400" y="4146626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P</a:t>
            </a: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rocess_BFS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22" name="Google Shape;222;p38"/>
          <p:cNvSpPr/>
          <p:nvPr/>
        </p:nvSpPr>
        <p:spPr>
          <a:xfrm>
            <a:off x="3834350" y="111112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8"/>
          <p:cNvSpPr txBox="1"/>
          <p:nvPr/>
        </p:nvSpPr>
        <p:spPr>
          <a:xfrm>
            <a:off x="3874904" y="1412728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Puzzle</a:t>
            </a:r>
            <a:endParaRPr sz="105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30" name="Google Shape;220;p38">
            <a:extLst>
              <a:ext uri="{FF2B5EF4-FFF2-40B4-BE49-F238E27FC236}">
                <a16:creationId xmlns:a16="http://schemas.microsoft.com/office/drawing/2014/main" id="{0C95A90F-9F75-426D-A2CC-A3BCA4FC6D95}"/>
              </a:ext>
            </a:extLst>
          </p:cNvPr>
          <p:cNvCxnSpPr>
            <a:cxnSpLocks/>
            <a:stCxn id="214" idx="3"/>
            <a:endCxn id="222" idx="1"/>
          </p:cNvCxnSpPr>
          <p:nvPr/>
        </p:nvCxnSpPr>
        <p:spPr>
          <a:xfrm rot="5400000" flipH="1" flipV="1">
            <a:off x="1928740" y="1246322"/>
            <a:ext cx="1837706" cy="345971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20;p38">
            <a:extLst>
              <a:ext uri="{FF2B5EF4-FFF2-40B4-BE49-F238E27FC236}">
                <a16:creationId xmlns:a16="http://schemas.microsoft.com/office/drawing/2014/main" id="{5380DAEA-DA77-4BA0-8F65-644C49C59666}"/>
              </a:ext>
            </a:extLst>
          </p:cNvPr>
          <p:cNvCxnSpPr>
            <a:cxnSpLocks/>
            <a:stCxn id="217" idx="3"/>
            <a:endCxn id="222" idx="1"/>
          </p:cNvCxnSpPr>
          <p:nvPr/>
        </p:nvCxnSpPr>
        <p:spPr>
          <a:xfrm rot="5400000" flipH="1" flipV="1">
            <a:off x="3662169" y="2972606"/>
            <a:ext cx="1830562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14;p38">
            <a:extLst>
              <a:ext uri="{FF2B5EF4-FFF2-40B4-BE49-F238E27FC236}">
                <a16:creationId xmlns:a16="http://schemas.microsoft.com/office/drawing/2014/main" id="{A5B147D9-2E34-420F-A3A1-E1F5E1391DE1}"/>
              </a:ext>
            </a:extLst>
          </p:cNvPr>
          <p:cNvSpPr/>
          <p:nvPr/>
        </p:nvSpPr>
        <p:spPr>
          <a:xfrm>
            <a:off x="7292168" y="3911700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15;p38">
            <a:extLst>
              <a:ext uri="{FF2B5EF4-FFF2-40B4-BE49-F238E27FC236}">
                <a16:creationId xmlns:a16="http://schemas.microsoft.com/office/drawing/2014/main" id="{FA3C3389-0EB7-4492-B945-E8C82E326D11}"/>
              </a:ext>
            </a:extLst>
          </p:cNvPr>
          <p:cNvSpPr txBox="1"/>
          <p:nvPr/>
        </p:nvSpPr>
        <p:spPr>
          <a:xfrm>
            <a:off x="7277379" y="4149007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32" name="Google Shape;220;p38">
            <a:extLst>
              <a:ext uri="{FF2B5EF4-FFF2-40B4-BE49-F238E27FC236}">
                <a16:creationId xmlns:a16="http://schemas.microsoft.com/office/drawing/2014/main" id="{F62634F5-9C05-4B7C-8490-62CB0BCF3AA7}"/>
              </a:ext>
            </a:extLst>
          </p:cNvPr>
          <p:cNvCxnSpPr>
            <a:cxnSpLocks/>
            <a:stCxn id="29" idx="3"/>
            <a:endCxn id="222" idx="1"/>
          </p:cNvCxnSpPr>
          <p:nvPr/>
        </p:nvCxnSpPr>
        <p:spPr>
          <a:xfrm rot="16200000" flipV="1">
            <a:off x="5379172" y="1255604"/>
            <a:ext cx="1854375" cy="345781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218;p38">
            <a:extLst>
              <a:ext uri="{FF2B5EF4-FFF2-40B4-BE49-F238E27FC236}">
                <a16:creationId xmlns:a16="http://schemas.microsoft.com/office/drawing/2014/main" id="{9DC81F9C-FB9D-4687-8331-4B8EE8ED3FB7}"/>
              </a:ext>
            </a:extLst>
          </p:cNvPr>
          <p:cNvSpPr txBox="1"/>
          <p:nvPr/>
        </p:nvSpPr>
        <p:spPr>
          <a:xfrm>
            <a:off x="7289643" y="4134719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P</a:t>
            </a: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rocess_DFS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3853141" y="41037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Take_input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226167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662;p56">
            <a:extLst>
              <a:ext uri="{FF2B5EF4-FFF2-40B4-BE49-F238E27FC236}">
                <a16:creationId xmlns:a16="http://schemas.microsoft.com/office/drawing/2014/main" id="{1BEA51C5-63D8-4991-A38F-2B8F02707F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982894" y="478828"/>
            <a:ext cx="6037736" cy="2467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</a:t>
            </a:r>
            <a:endParaRPr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</Words>
  <Application>Microsoft Office PowerPoint</Application>
  <PresentationFormat>On-screen Show (16:9)</PresentationFormat>
  <Paragraphs>83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 Condensed Light</vt:lpstr>
      <vt:lpstr>Arial</vt:lpstr>
      <vt:lpstr>Fira Sans Extra Condensed Medium</vt:lpstr>
      <vt:lpstr>Exo 2</vt:lpstr>
      <vt:lpstr>Tech Newsletter XL by Slidesgo</vt:lpstr>
      <vt:lpstr> 8 Puzzle (DFS &amp; BFS)</vt:lpstr>
      <vt:lpstr>PowerPoint Presentation</vt:lpstr>
      <vt:lpstr>Classes</vt:lpstr>
      <vt:lpstr>Tree_Node’s functions</vt:lpstr>
      <vt:lpstr>Puzzle’s functions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8 Puzzle (DFS &amp; BFS)</dc:title>
  <cp:lastModifiedBy>Ahmed ashraf Mohamed</cp:lastModifiedBy>
  <cp:revision>3</cp:revision>
  <dcterms:modified xsi:type="dcterms:W3CDTF">2022-04-13T19:22:36Z</dcterms:modified>
</cp:coreProperties>
</file>