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79" r:id="rId6"/>
    <p:sldId id="282" r:id="rId7"/>
    <p:sldId id="283" r:id="rId8"/>
    <p:sldId id="285" r:id="rId9"/>
    <p:sldId id="286" r:id="rId10"/>
    <p:sldId id="287" r:id="rId11"/>
    <p:sldId id="290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42A00-E09D-4EA1-B4D4-82213114FF5F}" v="7" dt="2022-06-06T20:55:15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724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86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10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581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423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766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874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67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4.jp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1.jpe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2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0057" y="1683564"/>
            <a:ext cx="8446628" cy="1738859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Airline Reservation System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269824"/>
            <a:ext cx="4313107" cy="1289154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Scene  Ticket</a:t>
            </a:r>
            <a:endParaRPr lang="en-US" sz="28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View The Cost Paid</a:t>
            </a:r>
          </a:p>
          <a:p>
            <a:r>
              <a:rPr lang="en-US" sz="2400" dirty="0"/>
              <a:t>View Boarding Pass Ticket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95E24D-F1E7-2923-97DA-F492F841DC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2949" y="-1"/>
            <a:ext cx="7639049" cy="66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4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Scene Home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92" y="174743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Signup and Login for Customer</a:t>
            </a:r>
          </a:p>
          <a:p>
            <a:r>
              <a:rPr lang="en-US" sz="2400" dirty="0"/>
              <a:t>More menu that includes Admin login and Exit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7E7FD3-3DE5-20B7-099E-E0D7E1D50C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51" r="10462" b="-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Scene Signup</a:t>
            </a:r>
            <a:r>
              <a:rPr lang="en-US" sz="28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Signup As Customer</a:t>
            </a:r>
          </a:p>
          <a:p>
            <a:r>
              <a:rPr lang="en-US" sz="2400" dirty="0"/>
              <a:t>Requires a valid Email</a:t>
            </a:r>
          </a:p>
          <a:p>
            <a:r>
              <a:rPr lang="en-US" sz="2400" dirty="0"/>
              <a:t>Password that meets the requirements</a:t>
            </a:r>
          </a:p>
          <a:p>
            <a:r>
              <a:rPr lang="en-US" sz="2400" dirty="0"/>
              <a:t>Name letters only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24DEE6A-129F-EFFF-966E-2ECF8E0172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314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4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Scene Login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Login As Customer</a:t>
            </a:r>
          </a:p>
          <a:p>
            <a:r>
              <a:rPr lang="en-US" sz="2400" dirty="0"/>
              <a:t>Checks the phone number and the password of the Customer saved in database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82B0150-FC04-0653-47A9-CF3555144A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54" r="9910" b="-1"/>
          <a:stretch/>
        </p:blipFill>
        <p:spPr>
          <a:xfrm>
            <a:off x="4552951" y="-92196"/>
            <a:ext cx="7639050" cy="69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4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Scene Admin Login</a:t>
            </a:r>
            <a:r>
              <a:rPr lang="en-US" sz="28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Login As Admin</a:t>
            </a:r>
          </a:p>
          <a:p>
            <a:r>
              <a:rPr lang="en-US" sz="2400" dirty="0"/>
              <a:t>Checks the Email land the Password of the Admin saved in database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A31CF1-EE4D-5419-9D1A-33C5E7D503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65" r="10999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7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269824"/>
            <a:ext cx="4313107" cy="1289154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Scene  Add/Remove Flight</a:t>
            </a:r>
            <a:endParaRPr lang="en-US" sz="28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Adds the information of the new flight in the database</a:t>
            </a:r>
          </a:p>
          <a:p>
            <a:r>
              <a:rPr lang="en-US" sz="2400" dirty="0"/>
              <a:t>Remove Flight by id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EA27508-C12C-8A50-4F46-8F6C781276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7576" y="-1"/>
            <a:ext cx="800376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8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" y="221648"/>
            <a:ext cx="4313107" cy="1289154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Scene  Remove Customer</a:t>
            </a:r>
            <a:endParaRPr lang="en-US" sz="28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Remove Customer by phone number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337EFE-EC78-3394-D2EF-C69A7C837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8132" y="113128"/>
            <a:ext cx="7708841" cy="674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7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Scene  Flights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2400" dirty="0"/>
              <a:t>View all available Flights</a:t>
            </a:r>
          </a:p>
          <a:p>
            <a:r>
              <a:rPr lang="en-US" sz="2400" dirty="0"/>
              <a:t>Flight filter with the from and to location</a:t>
            </a:r>
          </a:p>
          <a:p>
            <a:r>
              <a:rPr lang="en-US" sz="2400" dirty="0"/>
              <a:t>Book now to go to </a:t>
            </a:r>
            <a:r>
              <a:rPr lang="en-US" sz="2400" dirty="0" err="1"/>
              <a:t>seene</a:t>
            </a:r>
            <a:r>
              <a:rPr lang="en-US" sz="2400" dirty="0"/>
              <a:t> Booking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F45D06-1C20-99E0-ADF1-BE5E87F98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60" y="0"/>
            <a:ext cx="7597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9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269824"/>
            <a:ext cx="4313107" cy="1289154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Scene  Booking</a:t>
            </a:r>
            <a:endParaRPr lang="en-US" sz="28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Choice box with all the available flights</a:t>
            </a:r>
          </a:p>
          <a:p>
            <a:r>
              <a:rPr lang="en-US" sz="2400" dirty="0"/>
              <a:t>Personal Information for the ticket</a:t>
            </a:r>
          </a:p>
          <a:p>
            <a:r>
              <a:rPr lang="en-US" sz="2400" dirty="0"/>
              <a:t>Credit Card payment Either Existing or new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B6D2FC-1D9B-A350-E805-08898180A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1941" y="-2"/>
            <a:ext cx="753005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89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2699D01A448340B20E618DBD5F4284" ma:contentTypeVersion="7" ma:contentTypeDescription="Create a new document." ma:contentTypeScope="" ma:versionID="25f89093eeb25357b657d9f134abd753">
  <xsd:schema xmlns:xsd="http://www.w3.org/2001/XMLSchema" xmlns:xs="http://www.w3.org/2001/XMLSchema" xmlns:p="http://schemas.microsoft.com/office/2006/metadata/properties" xmlns:ns3="279fbb2a-068a-427e-b17a-f8a3bdf2408a" xmlns:ns4="d4314096-68cc-4e8b-abd5-ffd99982f7fb" targetNamespace="http://schemas.microsoft.com/office/2006/metadata/properties" ma:root="true" ma:fieldsID="f1c146db8f9b427a4015cbb74a58b352" ns3:_="" ns4:_="">
    <xsd:import namespace="279fbb2a-068a-427e-b17a-f8a3bdf2408a"/>
    <xsd:import namespace="d4314096-68cc-4e8b-abd5-ffd99982f7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fbb2a-068a-427e-b17a-f8a3bdf240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14096-68cc-4e8b-abd5-ffd99982f7f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79fbb2a-068a-427e-b17a-f8a3bdf2408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604153-CB45-4E31-9B0B-602C225DB0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9fbb2a-068a-427e-b17a-f8a3bdf2408a"/>
    <ds:schemaRef ds:uri="d4314096-68cc-4e8b-abd5-ffd99982f7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279fbb2a-068a-427e-b17a-f8a3bdf2408a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d4314096-68cc-4e8b-abd5-ffd99982f7fb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{FD92CFB8-E83F-4ACC-9A77-3ABA3479CCA0}tf55705232_win32</Template>
  <TotalTime>160</TotalTime>
  <Words>163</Words>
  <Application>Microsoft Office PowerPoint</Application>
  <PresentationFormat>Widescreen</PresentationFormat>
  <Paragraphs>40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Goudy Old Style</vt:lpstr>
      <vt:lpstr>Wingdings 2</vt:lpstr>
      <vt:lpstr>SlateVTI</vt:lpstr>
      <vt:lpstr>Airline Reservation System</vt:lpstr>
      <vt:lpstr>Scene Home </vt:lpstr>
      <vt:lpstr>Scene Signup </vt:lpstr>
      <vt:lpstr>Scene Login </vt:lpstr>
      <vt:lpstr>Scene Admin Login </vt:lpstr>
      <vt:lpstr>Scene  Add/Remove Flight</vt:lpstr>
      <vt:lpstr>Scene  Remove Customer</vt:lpstr>
      <vt:lpstr>Scene  Flights</vt:lpstr>
      <vt:lpstr>Scene  Booking</vt:lpstr>
      <vt:lpstr>Scene  Ticket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Reservation System</dc:title>
  <dc:creator>Mostafa Samer Dorrah</dc:creator>
  <cp:lastModifiedBy>Ahmed ashraf Mohamed</cp:lastModifiedBy>
  <cp:revision>3</cp:revision>
  <dcterms:created xsi:type="dcterms:W3CDTF">2022-06-06T18:15:44Z</dcterms:created>
  <dcterms:modified xsi:type="dcterms:W3CDTF">2023-01-30T13:50:58Z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0x010100662699D01A448340B20E618DBD5F4284</vt:lpwstr>
  </property>
</Properties>
</file>