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</p:sldIdLst>
  <p:sldSz cx="10691813" cy="7559675"/>
  <p:notesSz cx="7010400" cy="9296400"/>
  <p:defaultTextStyle>
    <a:defPPr>
      <a:defRPr lang="en-US"/>
    </a:defPPr>
    <a:lvl1pPr marL="0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967618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1451427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1935236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2419045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2902854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3386663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3870472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F71"/>
    <a:srgbClr val="939393"/>
    <a:srgbClr val="A39160"/>
    <a:srgbClr val="8A6F47"/>
    <a:srgbClr val="EBE7DD"/>
    <a:srgbClr val="E6DFDF"/>
    <a:srgbClr val="E9E6E6"/>
    <a:srgbClr val="A39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66"/>
  </p:normalViewPr>
  <p:slideViewPr>
    <p:cSldViewPr snapToGrid="0" snapToObjects="1">
      <p:cViewPr varScale="1">
        <p:scale>
          <a:sx n="109" d="100"/>
          <a:sy n="109" d="100"/>
        </p:scale>
        <p:origin x="14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Abdulla AlKaabi" userId="b874fcb3-f97e-4094-8033-b8332bde936f" providerId="ADAL" clId="{221A9282-11EE-421B-8D02-0BF061A2EA0E}"/>
    <pc:docChg chg="delSld modSld">
      <pc:chgData name="Saeed Abdulla AlKaabi" userId="b874fcb3-f97e-4094-8033-b8332bde936f" providerId="ADAL" clId="{221A9282-11EE-421B-8D02-0BF061A2EA0E}" dt="2023-08-08T07:43:34.363" v="10" actId="403"/>
      <pc:docMkLst>
        <pc:docMk/>
      </pc:docMkLst>
      <pc:sldChg chg="del">
        <pc:chgData name="Saeed Abdulla AlKaabi" userId="b874fcb3-f97e-4094-8033-b8332bde936f" providerId="ADAL" clId="{221A9282-11EE-421B-8D02-0BF061A2EA0E}" dt="2023-08-08T07:42:51.401" v="0" actId="47"/>
        <pc:sldMkLst>
          <pc:docMk/>
          <pc:sldMk cId="3915496948" sldId="264"/>
        </pc:sldMkLst>
      </pc:sldChg>
      <pc:sldChg chg="del">
        <pc:chgData name="Saeed Abdulla AlKaabi" userId="b874fcb3-f97e-4094-8033-b8332bde936f" providerId="ADAL" clId="{221A9282-11EE-421B-8D02-0BF061A2EA0E}" dt="2023-08-08T07:42:52.497" v="1" actId="47"/>
        <pc:sldMkLst>
          <pc:docMk/>
          <pc:sldMk cId="4081646816" sldId="265"/>
        </pc:sldMkLst>
      </pc:sldChg>
      <pc:sldChg chg="modSp mod">
        <pc:chgData name="Saeed Abdulla AlKaabi" userId="b874fcb3-f97e-4094-8033-b8332bde936f" providerId="ADAL" clId="{221A9282-11EE-421B-8D02-0BF061A2EA0E}" dt="2023-08-08T07:43:34.363" v="10" actId="403"/>
        <pc:sldMkLst>
          <pc:docMk/>
          <pc:sldMk cId="1488314157" sldId="266"/>
        </pc:sldMkLst>
        <pc:spChg chg="mod">
          <ac:chgData name="Saeed Abdulla AlKaabi" userId="b874fcb3-f97e-4094-8033-b8332bde936f" providerId="ADAL" clId="{221A9282-11EE-421B-8D02-0BF061A2EA0E}" dt="2023-08-08T07:43:28.395" v="7" actId="403"/>
          <ac:spMkLst>
            <pc:docMk/>
            <pc:sldMk cId="1488314157" sldId="266"/>
            <ac:spMk id="2" creationId="{6C8316FC-CE48-5856-B850-72DB0E7CC770}"/>
          </ac:spMkLst>
        </pc:spChg>
        <pc:spChg chg="mod">
          <ac:chgData name="Saeed Abdulla AlKaabi" userId="b874fcb3-f97e-4094-8033-b8332bde936f" providerId="ADAL" clId="{221A9282-11EE-421B-8D02-0BF061A2EA0E}" dt="2023-08-08T07:43:34.363" v="10" actId="403"/>
          <ac:spMkLst>
            <pc:docMk/>
            <pc:sldMk cId="1488314157" sldId="266"/>
            <ac:spMk id="6" creationId="{70A829A5-C562-694D-0D24-BCADE022782D}"/>
          </ac:spMkLst>
        </pc:spChg>
        <pc:spChg chg="mod">
          <ac:chgData name="Saeed Abdulla AlKaabi" userId="b874fcb3-f97e-4094-8033-b8332bde936f" providerId="ADAL" clId="{221A9282-11EE-421B-8D02-0BF061A2EA0E}" dt="2023-08-08T07:43:18.042" v="4" actId="403"/>
          <ac:spMkLst>
            <pc:docMk/>
            <pc:sldMk cId="1488314157" sldId="266"/>
            <ac:spMk id="12" creationId="{0BE9D518-F627-6D41-8DB0-09770B7F26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5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06DE-C3BA-184A-85BA-2C191ECE68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E115-6CEE-6C4D-84FD-5ED305DA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EEE4A-347E-2247-9CD1-C5AF54CA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" y="1587"/>
            <a:ext cx="10680700" cy="7556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805216-A60A-4F49-991D-871FAE234497}"/>
              </a:ext>
            </a:extLst>
          </p:cNvPr>
          <p:cNvSpPr/>
          <p:nvPr/>
        </p:nvSpPr>
        <p:spPr>
          <a:xfrm>
            <a:off x="0" y="7083209"/>
            <a:ext cx="2332653" cy="323049"/>
          </a:xfrm>
          <a:prstGeom prst="rect">
            <a:avLst/>
          </a:prstGeom>
          <a:solidFill>
            <a:srgbClr val="A39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67618" rtl="0" eaLnBrk="1" latinLnBrk="0" hangingPunct="1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9D518-F627-6D41-8DB0-09770B7F26C2}"/>
              </a:ext>
            </a:extLst>
          </p:cNvPr>
          <p:cNvSpPr txBox="1"/>
          <p:nvPr/>
        </p:nvSpPr>
        <p:spPr>
          <a:xfrm>
            <a:off x="496857" y="2007739"/>
            <a:ext cx="5038967" cy="373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Low">
              <a:lnSpc>
                <a:spcPts val="2600"/>
              </a:lnSpc>
            </a:pPr>
            <a:r>
              <a:rPr lang="ar-AE" sz="3200" b="1" dirty="0">
                <a:solidFill>
                  <a:schemeClr val="bg2">
                    <a:lumMod val="50000"/>
                  </a:schemeClr>
                </a:solidFill>
                <a:latin typeface="TheSans" panose="020B0503040302020203" pitchFamily="34" charset="-78"/>
                <a:cs typeface="TheSans" panose="020B0503040302020203" pitchFamily="34" charset="-78"/>
              </a:rPr>
              <a:t>كل عمل وانت بخير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AE360-4103-E84B-9C39-00C63729FC1B}"/>
              </a:ext>
            </a:extLst>
          </p:cNvPr>
          <p:cNvSpPr txBox="1"/>
          <p:nvPr/>
        </p:nvSpPr>
        <p:spPr>
          <a:xfrm>
            <a:off x="484844" y="7094634"/>
            <a:ext cx="1773164" cy="31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1">
              <a:lnSpc>
                <a:spcPts val="2600"/>
              </a:lnSpc>
            </a:pPr>
            <a:r>
              <a:rPr lang="ar-AE" sz="1400" b="1" dirty="0">
                <a:solidFill>
                  <a:schemeClr val="bg1"/>
                </a:solidFill>
                <a:latin typeface="TheSans" panose="020B0503040302020203" pitchFamily="34" charset="-78"/>
                <a:cs typeface="TheSans" panose="020B0503040302020203" pitchFamily="34" charset="-78"/>
              </a:rPr>
              <a:t>قسم الموارد البشرية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37981-6F07-F148-B416-2EBEB41C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044" y="6416675"/>
            <a:ext cx="17145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829A5-C562-694D-0D24-BCADE022782D}"/>
              </a:ext>
            </a:extLst>
          </p:cNvPr>
          <p:cNvSpPr txBox="1"/>
          <p:nvPr/>
        </p:nvSpPr>
        <p:spPr>
          <a:xfrm>
            <a:off x="496857" y="2850783"/>
            <a:ext cx="9469023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AE" sz="2000" dirty="0">
                <a:solidFill>
                  <a:schemeClr val="bg2">
                    <a:lumMod val="25000"/>
                  </a:schemeClr>
                </a:solidFill>
                <a:latin typeface="TheSans" panose="020B0503040302020203" pitchFamily="34" charset="-78"/>
                <a:cs typeface="TheSans" panose="020B0503040302020203" pitchFamily="34" charset="-78"/>
              </a:rPr>
              <a:t>السيد/ة : سعيد عبدالله الكعبي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316FC-CE48-5856-B850-72DB0E7CC770}"/>
              </a:ext>
            </a:extLst>
          </p:cNvPr>
          <p:cNvSpPr txBox="1"/>
          <p:nvPr/>
        </p:nvSpPr>
        <p:spPr>
          <a:xfrm>
            <a:off x="1081742" y="3703498"/>
            <a:ext cx="8884138" cy="884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AE" sz="2000" dirty="0">
                <a:solidFill>
                  <a:schemeClr val="bg2">
                    <a:lumMod val="25000"/>
                  </a:schemeClr>
                </a:solidFill>
                <a:latin typeface="TheSans" panose="020B0503040302020203" pitchFamily="34" charset="-78"/>
                <a:cs typeface="TheSans" panose="020B0503040302020203" pitchFamily="34" charset="-78"/>
              </a:rPr>
              <a:t>يسرنا أن نهنئكم بإكمال عام جديد في العمل والعطاء بمركز جامع الشيخ زايد الكبير ونتمنى لكم مزيد من التقدم والنجاح لما فيه عون في خدمة الوطن.</a:t>
            </a:r>
          </a:p>
        </p:txBody>
      </p:sp>
    </p:spTree>
    <p:extLst>
      <p:ext uri="{BB962C8B-B14F-4D97-AF65-F5344CB8AC3E}">
        <p14:creationId xmlns:p14="http://schemas.microsoft.com/office/powerpoint/2010/main" val="14883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41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TheSans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Saeed Abdulla AlKaabi</cp:lastModifiedBy>
  <cp:revision>43</cp:revision>
  <cp:lastPrinted>2023-08-03T05:45:42Z</cp:lastPrinted>
  <dcterms:created xsi:type="dcterms:W3CDTF">2020-09-29T12:34:49Z</dcterms:created>
  <dcterms:modified xsi:type="dcterms:W3CDTF">2023-08-08T07:43:36Z</dcterms:modified>
</cp:coreProperties>
</file>