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</p:sld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14FEC7-34A6-4DED-9015-E8E99FA7CF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EA11217-F9BC-4791-B509-2308367917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FBECBFA-4882-4BDF-808A-698F946E76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C165B88-7A0C-475D-9D90-D0EBB81573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C9E513E-3FEC-4B5E-90C1-23D8EEA27E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532D2A75-B076-4C77-921D-C43642EAB9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DE1126-2649-437B-9E4A-EE70D0FEE3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F847851-3311-49C0-A400-56E5D84B28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A50788E-3D9E-475E-9C62-4370DA6D78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471CBC2-2423-49A6-AA1A-0EBA05263F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3CF0898-00C1-42F5-80CA-49F073786B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A1813A6-BF57-4902-91BF-FA1A78CD9F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9313930-A1E9-4C39-BB8F-2F0508698E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55ED82F-0536-44DC-8001-4FBCADB0BB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8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1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96432B3-C59C-4D4D-A351-A93A01405ED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90F8F9D-DAC4-4143-9390-A500869A4D3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58FCD04-2FDE-4C9E-AA22-A3A2BB97013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7D4E66F-6C9C-4B10-A4B7-D01507176FC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05EB9BD-DDC7-493B-B1F2-5D72214D468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F27D3F7-09C9-4455-B8A3-FEFD2F24DF2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3662251-0657-457A-B9AB-58DE36C8146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F7395E2-F3DA-41AC-A138-F9A9ECB46D6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537D1DA-B880-40CA-AA42-0FAF7221938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32DD7A9-E523-47A7-9E55-E7C719F90BA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E91C7A4-20EF-4EE7-98A9-E1FD55EE8A6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Phishing Awareness Training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Cybersecurity Training Program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Introduction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Phishing is a form of social engineering where attackers deceive users into revealing sensitive information or installing malware.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Types of Phishing Attacks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Email Phishing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Spear Phishing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Link Manipulation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Whaling (CEO Fraud)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Content Injection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Malware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Smishing (SMS Phishing)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Vishing (Voice Phishing)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Evil Twin Wi-Fi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Pharming (DNS Poisoning)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How to Identify Phishing Attacks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Urgent call to action or threats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First-time or unknown senders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Poor spelling and grammar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Generic greetings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Mismatched email domains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Suspicious links or unexpected attachments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Preventive Measures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Train users to detect phishing emails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Avoid clicking links in emails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Use AI-based anti-phishing tools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Change passwords regularly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Case Study: John Podesta Email Hack (March 2016)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Podesta received a phishing email claiming his Google account was compromised.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His IT team mistakenly instructed him to reset his password via a fake link, leading to a major data breach.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LibreOffice/24.8.5.2$Linux_X86_64 LibreOffice_project/480$Build-2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2025-03-24T11:17:00Z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