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oardman" userId="3c4038fad9741b6e" providerId="LiveId" clId="{52071679-20F4-4C31-92E3-185DEC10AB19}"/>
    <pc:docChg chg="custSel modSld">
      <pc:chgData name="Alex Boardman" userId="3c4038fad9741b6e" providerId="LiveId" clId="{52071679-20F4-4C31-92E3-185DEC10AB19}" dt="2024-05-09T13:00:30.408" v="73"/>
      <pc:docMkLst>
        <pc:docMk/>
      </pc:docMkLst>
      <pc:sldChg chg="addSp modSp mod setBg addAnim setClrOvrMap">
        <pc:chgData name="Alex Boardman" userId="3c4038fad9741b6e" providerId="LiveId" clId="{52071679-20F4-4C31-92E3-185DEC10AB19}" dt="2024-05-09T13:00:30.408" v="73"/>
        <pc:sldMkLst>
          <pc:docMk/>
          <pc:sldMk cId="95992585" sldId="256"/>
        </pc:sldMkLst>
        <pc:spChg chg="mod">
          <ac:chgData name="Alex Boardman" userId="3c4038fad9741b6e" providerId="LiveId" clId="{52071679-20F4-4C31-92E3-185DEC10AB19}" dt="2024-05-09T13:00:30.399" v="71" actId="26606"/>
          <ac:spMkLst>
            <pc:docMk/>
            <pc:sldMk cId="95992585" sldId="256"/>
            <ac:spMk id="2" creationId="{F29DADD0-3DC0-4D83-B28A-7CA0B5A24F55}"/>
          </ac:spMkLst>
        </pc:spChg>
        <pc:spChg chg="mod">
          <ac:chgData name="Alex Boardman" userId="3c4038fad9741b6e" providerId="LiveId" clId="{52071679-20F4-4C31-92E3-185DEC10AB19}" dt="2024-05-09T13:00:30.399" v="71" actId="26606"/>
          <ac:spMkLst>
            <pc:docMk/>
            <pc:sldMk cId="95992585" sldId="256"/>
            <ac:spMk id="3" creationId="{D85103FE-5CAB-4220-B140-0080F0D36F15}"/>
          </ac:spMkLst>
        </pc:spChg>
        <pc:spChg chg="add">
          <ac:chgData name="Alex Boardman" userId="3c4038fad9741b6e" providerId="LiveId" clId="{52071679-20F4-4C31-92E3-185DEC10AB19}" dt="2024-05-09T13:00:30.399" v="71" actId="26606"/>
          <ac:spMkLst>
            <pc:docMk/>
            <pc:sldMk cId="95992585" sldId="256"/>
            <ac:spMk id="9" creationId="{71B2258F-86CA-4D4D-8270-BC05FCDEBFB3}"/>
          </ac:spMkLst>
        </pc:spChg>
        <pc:picChg chg="add">
          <ac:chgData name="Alex Boardman" userId="3c4038fad9741b6e" providerId="LiveId" clId="{52071679-20F4-4C31-92E3-185DEC10AB19}" dt="2024-05-09T13:00:30.399" v="71" actId="26606"/>
          <ac:picMkLst>
            <pc:docMk/>
            <pc:sldMk cId="95992585" sldId="256"/>
            <ac:picMk id="5" creationId="{DB469B93-F282-272B-AC32-C206D2A3AC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DB469B93-F282-272B-AC32-C206D2A3A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158" b="119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F29DADD0-3DC0-4D83-B28A-7CA0B5A2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US Air Traffic Tableau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85103FE-5CAB-4220-B140-0080F0D36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Alex Boardman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9">
            <a:extLst>
              <a:ext uri="{FF2B5EF4-FFF2-40B4-BE49-F238E27FC236}">
                <a16:creationId xmlns:a16="http://schemas.microsoft.com/office/drawing/2014/main" id="{F5838E22-D300-4A37-B579-F16AF499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10">
            <a:extLst>
              <a:ext uri="{FF2B5EF4-FFF2-40B4-BE49-F238E27FC236}">
                <a16:creationId xmlns:a16="http://schemas.microsoft.com/office/drawing/2014/main" id="{35D2F04D-472C-4A3E-92AA-FFEADF593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11">
            <a:extLst>
              <a:ext uri="{FF2B5EF4-FFF2-40B4-BE49-F238E27FC236}">
                <a16:creationId xmlns:a16="http://schemas.microsoft.com/office/drawing/2014/main" id="{81C56F7D-9B5F-4CC5-845B-965D5827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A178749F-6E6D-4E24-A0F0-0D050B9D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2">
            <a:extLst>
              <a:ext uri="{FF2B5EF4-FFF2-40B4-BE49-F238E27FC236}">
                <a16:creationId xmlns:a16="http://schemas.microsoft.com/office/drawing/2014/main" id="{48CA4739-40BB-4649-A6C8-28F11670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3">
            <a:extLst>
              <a:ext uri="{FF2B5EF4-FFF2-40B4-BE49-F238E27FC236}">
                <a16:creationId xmlns:a16="http://schemas.microsoft.com/office/drawing/2014/main" id="{DD557ACA-BA7F-4890-AB7B-BFFB91F1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4">
            <a:extLst>
              <a:ext uri="{FF2B5EF4-FFF2-40B4-BE49-F238E27FC236}">
                <a16:creationId xmlns:a16="http://schemas.microsoft.com/office/drawing/2014/main" id="{80E0AC4C-0D99-44B3-A6B9-69ABFCAFB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5">
            <a:extLst>
              <a:ext uri="{FF2B5EF4-FFF2-40B4-BE49-F238E27FC236}">
                <a16:creationId xmlns:a16="http://schemas.microsoft.com/office/drawing/2014/main" id="{3372C06D-DFF1-45B1-BE53-B5F33650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6">
            <a:extLst>
              <a:ext uri="{FF2B5EF4-FFF2-40B4-BE49-F238E27FC236}">
                <a16:creationId xmlns:a16="http://schemas.microsoft.com/office/drawing/2014/main" id="{E393D015-DBE4-4534-AE49-EC47E0DB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7">
            <a:extLst>
              <a:ext uri="{FF2B5EF4-FFF2-40B4-BE49-F238E27FC236}">
                <a16:creationId xmlns:a16="http://schemas.microsoft.com/office/drawing/2014/main" id="{BE596AD8-DE72-4EAC-920E-5C0F2FB7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8">
            <a:extLst>
              <a:ext uri="{FF2B5EF4-FFF2-40B4-BE49-F238E27FC236}">
                <a16:creationId xmlns:a16="http://schemas.microsoft.com/office/drawing/2014/main" id="{17B8BE3E-B30E-4CAA-BB7C-42F21D7E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 Air Traffic Tableau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Air Traffic Tableau Project</dc:title>
  <dc:creator/>
  <cp:lastModifiedBy>Alex Boardman</cp:lastModifiedBy>
  <cp:revision>1</cp:revision>
  <dcterms:created xsi:type="dcterms:W3CDTF">2024-05-09T12:59:28Z</dcterms:created>
  <dcterms:modified xsi:type="dcterms:W3CDTF">2024-05-09T13:00:36Z</dcterms:modified>
</cp:coreProperties>
</file>