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21"/>
  </p:notesMasterIdLst>
  <p:sldIdLst>
    <p:sldId id="264" r:id="rId2"/>
    <p:sldId id="263" r:id="rId3"/>
    <p:sldId id="266" r:id="rId4"/>
    <p:sldId id="262" r:id="rId5"/>
    <p:sldId id="257" r:id="rId6"/>
    <p:sldId id="278" r:id="rId7"/>
    <p:sldId id="279" r:id="rId8"/>
    <p:sldId id="267" r:id="rId9"/>
    <p:sldId id="268" r:id="rId10"/>
    <p:sldId id="269" r:id="rId11"/>
    <p:sldId id="270" r:id="rId12"/>
    <p:sldId id="271" r:id="rId13"/>
    <p:sldId id="274" r:id="rId14"/>
    <p:sldId id="273" r:id="rId15"/>
    <p:sldId id="272" r:id="rId16"/>
    <p:sldId id="275" r:id="rId17"/>
    <p:sldId id="276" r:id="rId18"/>
    <p:sldId id="277" r:id="rId19"/>
    <p:sldId id="265" r:id="rId20"/>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C95B1A-BF15-4B60-AFB4-3CBDE20DE59A}" v="27" dt="2023-12-17T02:21:21.9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9136" autoAdjust="0"/>
    <p:restoredTop sz="94660"/>
  </p:normalViewPr>
  <p:slideViewPr>
    <p:cSldViewPr snapToGrid="0">
      <p:cViewPr varScale="1">
        <p:scale>
          <a:sx n="81" d="100"/>
          <a:sy n="81" d="100"/>
        </p:scale>
        <p:origin x="941" y="67"/>
      </p:cViewPr>
      <p:guideLst/>
    </p:cSldViewPr>
  </p:slideViewPr>
  <p:notesTextViewPr>
    <p:cViewPr>
      <p:scale>
        <a:sx n="1" d="1"/>
        <a:sy n="1" d="1"/>
      </p:scale>
      <p:origin x="0" y="0"/>
    </p:cViewPr>
  </p:notesTextViewPr>
  <p:sorterViewPr>
    <p:cViewPr>
      <p:scale>
        <a:sx n="75" d="100"/>
        <a:sy n="75" d="100"/>
      </p:scale>
      <p:origin x="0" y="-79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E10834-ADC0-4E4B-BF47-2E6D42A778B9}"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B824E213-C668-41A1-8639-2FBEF250C3B8}">
      <dgm:prSet/>
      <dgm:spPr/>
      <dgm:t>
        <a:bodyPr/>
        <a:lstStyle/>
        <a:p>
          <a:pPr>
            <a:lnSpc>
              <a:spcPct val="100000"/>
            </a:lnSpc>
          </a:pPr>
          <a:r>
            <a:rPr lang="en-US"/>
            <a:t>Libraries Used:</a:t>
          </a:r>
        </a:p>
      </dgm:t>
    </dgm:pt>
    <dgm:pt modelId="{B0875AAE-4D11-423F-8CAB-DBB616E7EDB2}" type="parTrans" cxnId="{D4B22D57-ECEA-4AE2-B6B8-A9D45BD281F5}">
      <dgm:prSet/>
      <dgm:spPr/>
      <dgm:t>
        <a:bodyPr/>
        <a:lstStyle/>
        <a:p>
          <a:endParaRPr lang="en-US"/>
        </a:p>
      </dgm:t>
    </dgm:pt>
    <dgm:pt modelId="{71BA096D-1F4F-46FA-9C99-3797BFB1BD43}" type="sibTrans" cxnId="{D4B22D57-ECEA-4AE2-B6B8-A9D45BD281F5}">
      <dgm:prSet/>
      <dgm:spPr/>
      <dgm:t>
        <a:bodyPr/>
        <a:lstStyle/>
        <a:p>
          <a:pPr>
            <a:lnSpc>
              <a:spcPct val="100000"/>
            </a:lnSpc>
          </a:pPr>
          <a:endParaRPr lang="en-US"/>
        </a:p>
      </dgm:t>
    </dgm:pt>
    <dgm:pt modelId="{F9104FFA-E0CA-44A0-BC76-795AEA22BDF9}">
      <dgm:prSet/>
      <dgm:spPr/>
      <dgm:t>
        <a:bodyPr/>
        <a:lstStyle/>
        <a:p>
          <a:pPr>
            <a:lnSpc>
              <a:spcPct val="100000"/>
            </a:lnSpc>
          </a:pPr>
          <a:r>
            <a:rPr lang="en-US"/>
            <a:t>- NumPy: For numerical operations and array handling.</a:t>
          </a:r>
        </a:p>
      </dgm:t>
    </dgm:pt>
    <dgm:pt modelId="{D2805D26-9768-4A97-8E4B-19948637A448}" type="parTrans" cxnId="{61866307-0442-4DB1-B17B-F646FD222FD3}">
      <dgm:prSet/>
      <dgm:spPr/>
      <dgm:t>
        <a:bodyPr/>
        <a:lstStyle/>
        <a:p>
          <a:endParaRPr lang="en-US"/>
        </a:p>
      </dgm:t>
    </dgm:pt>
    <dgm:pt modelId="{3E9F090C-9153-4785-A717-833A67E4CE0A}" type="sibTrans" cxnId="{61866307-0442-4DB1-B17B-F646FD222FD3}">
      <dgm:prSet/>
      <dgm:spPr/>
      <dgm:t>
        <a:bodyPr/>
        <a:lstStyle/>
        <a:p>
          <a:pPr>
            <a:lnSpc>
              <a:spcPct val="100000"/>
            </a:lnSpc>
          </a:pPr>
          <a:endParaRPr lang="en-US"/>
        </a:p>
      </dgm:t>
    </dgm:pt>
    <dgm:pt modelId="{3EEEC607-7415-4188-964D-CD9AE54CE96A}">
      <dgm:prSet/>
      <dgm:spPr/>
      <dgm:t>
        <a:bodyPr/>
        <a:lstStyle/>
        <a:p>
          <a:pPr>
            <a:lnSpc>
              <a:spcPct val="100000"/>
            </a:lnSpc>
          </a:pPr>
          <a:r>
            <a:rPr lang="en-US"/>
            <a:t>- Matplotlib.pyplot: For creating visualizations.</a:t>
          </a:r>
        </a:p>
      </dgm:t>
    </dgm:pt>
    <dgm:pt modelId="{1C8F394A-6B9E-462C-8327-5DAEADD6A832}" type="parTrans" cxnId="{B5116E1F-CECF-4BCA-83B6-5FA7237FCFAF}">
      <dgm:prSet/>
      <dgm:spPr/>
      <dgm:t>
        <a:bodyPr/>
        <a:lstStyle/>
        <a:p>
          <a:endParaRPr lang="en-US"/>
        </a:p>
      </dgm:t>
    </dgm:pt>
    <dgm:pt modelId="{A4B81219-B707-411A-AFF3-5B3A69529D7D}" type="sibTrans" cxnId="{B5116E1F-CECF-4BCA-83B6-5FA7237FCFAF}">
      <dgm:prSet/>
      <dgm:spPr/>
      <dgm:t>
        <a:bodyPr/>
        <a:lstStyle/>
        <a:p>
          <a:pPr>
            <a:lnSpc>
              <a:spcPct val="100000"/>
            </a:lnSpc>
          </a:pPr>
          <a:endParaRPr lang="en-US"/>
        </a:p>
      </dgm:t>
    </dgm:pt>
    <dgm:pt modelId="{CA8BE409-A72A-49D5-8427-86B4583CB913}">
      <dgm:prSet/>
      <dgm:spPr/>
      <dgm:t>
        <a:bodyPr/>
        <a:lstStyle/>
        <a:p>
          <a:pPr>
            <a:lnSpc>
              <a:spcPct val="100000"/>
            </a:lnSpc>
          </a:pPr>
          <a:r>
            <a:rPr lang="en-US"/>
            <a:t>- Scikit-Image (skimage.feature, skimage, skimage.io, skimage.color, skimage.feature, skimage.exposure): For image processing, including feature extraction and manipulation.</a:t>
          </a:r>
        </a:p>
      </dgm:t>
    </dgm:pt>
    <dgm:pt modelId="{FEE45A92-3AF7-4BB9-A0C8-DCFF56F3B995}" type="parTrans" cxnId="{900DDB15-021D-4FC6-83E5-57AD7CEBAB02}">
      <dgm:prSet/>
      <dgm:spPr/>
      <dgm:t>
        <a:bodyPr/>
        <a:lstStyle/>
        <a:p>
          <a:endParaRPr lang="en-US"/>
        </a:p>
      </dgm:t>
    </dgm:pt>
    <dgm:pt modelId="{09D5539E-A850-4FEC-AC89-E3ABFFD5DD47}" type="sibTrans" cxnId="{900DDB15-021D-4FC6-83E5-57AD7CEBAB02}">
      <dgm:prSet/>
      <dgm:spPr/>
      <dgm:t>
        <a:bodyPr/>
        <a:lstStyle/>
        <a:p>
          <a:pPr>
            <a:lnSpc>
              <a:spcPct val="100000"/>
            </a:lnSpc>
          </a:pPr>
          <a:endParaRPr lang="en-US"/>
        </a:p>
      </dgm:t>
    </dgm:pt>
    <dgm:pt modelId="{1B76ACD6-6EE5-413C-9ECB-3AD32E08DBF1}">
      <dgm:prSet/>
      <dgm:spPr/>
      <dgm:t>
        <a:bodyPr/>
        <a:lstStyle/>
        <a:p>
          <a:pPr>
            <a:lnSpc>
              <a:spcPct val="100000"/>
            </a:lnSpc>
          </a:pPr>
          <a:r>
            <a:rPr lang="en-US"/>
            <a:t>- OS: For interacting with the operating system, facilitating file and directory operations.</a:t>
          </a:r>
        </a:p>
      </dgm:t>
    </dgm:pt>
    <dgm:pt modelId="{7C0EB32A-A0AC-4C4A-B751-B5B78434384B}" type="parTrans" cxnId="{8747B39F-D418-4727-B399-A5D3EBBB3800}">
      <dgm:prSet/>
      <dgm:spPr/>
      <dgm:t>
        <a:bodyPr/>
        <a:lstStyle/>
        <a:p>
          <a:endParaRPr lang="en-US"/>
        </a:p>
      </dgm:t>
    </dgm:pt>
    <dgm:pt modelId="{A32EF7FE-AC06-4DB2-BAC0-9E8EEB817373}" type="sibTrans" cxnId="{8747B39F-D418-4727-B399-A5D3EBBB3800}">
      <dgm:prSet/>
      <dgm:spPr/>
      <dgm:t>
        <a:bodyPr/>
        <a:lstStyle/>
        <a:p>
          <a:pPr>
            <a:lnSpc>
              <a:spcPct val="100000"/>
            </a:lnSpc>
          </a:pPr>
          <a:endParaRPr lang="en-US"/>
        </a:p>
      </dgm:t>
    </dgm:pt>
    <dgm:pt modelId="{54A0CD46-AA92-404B-92A6-108C2C9C868A}">
      <dgm:prSet/>
      <dgm:spPr/>
      <dgm:t>
        <a:bodyPr/>
        <a:lstStyle/>
        <a:p>
          <a:pPr>
            <a:lnSpc>
              <a:spcPct val="100000"/>
            </a:lnSpc>
          </a:pPr>
          <a:r>
            <a:rPr lang="en-US"/>
            <a:t>- Scikit-Learn (sklearn.model_selection, sklearn.metrics, sklearn.preprocessing): For machine learning tasks, such as train-test splitting, performance evaluation, and label encoding.</a:t>
          </a:r>
        </a:p>
      </dgm:t>
    </dgm:pt>
    <dgm:pt modelId="{102A829C-EA02-42E1-ABF6-BCB573014640}" type="parTrans" cxnId="{12EEFABC-A283-46F4-B5D5-321484C547DA}">
      <dgm:prSet/>
      <dgm:spPr/>
      <dgm:t>
        <a:bodyPr/>
        <a:lstStyle/>
        <a:p>
          <a:endParaRPr lang="en-US"/>
        </a:p>
      </dgm:t>
    </dgm:pt>
    <dgm:pt modelId="{93C2E1E3-3F81-40CA-985D-3DD0A9B5CA79}" type="sibTrans" cxnId="{12EEFABC-A283-46F4-B5D5-321484C547DA}">
      <dgm:prSet/>
      <dgm:spPr/>
      <dgm:t>
        <a:bodyPr/>
        <a:lstStyle/>
        <a:p>
          <a:endParaRPr lang="en-US"/>
        </a:p>
      </dgm:t>
    </dgm:pt>
    <dgm:pt modelId="{1982F612-FDFC-49FD-9F89-A7F10CD59225}" type="pres">
      <dgm:prSet presAssocID="{E9E10834-ADC0-4E4B-BF47-2E6D42A778B9}" presName="root" presStyleCnt="0">
        <dgm:presLayoutVars>
          <dgm:dir/>
          <dgm:resizeHandles val="exact"/>
        </dgm:presLayoutVars>
      </dgm:prSet>
      <dgm:spPr/>
    </dgm:pt>
    <dgm:pt modelId="{7A208490-2070-43AA-954B-9E8294672B84}" type="pres">
      <dgm:prSet presAssocID="{E9E10834-ADC0-4E4B-BF47-2E6D42A778B9}" presName="container" presStyleCnt="0">
        <dgm:presLayoutVars>
          <dgm:dir/>
          <dgm:resizeHandles val="exact"/>
        </dgm:presLayoutVars>
      </dgm:prSet>
      <dgm:spPr/>
    </dgm:pt>
    <dgm:pt modelId="{9C70A283-A86E-443E-B36A-549357521965}" type="pres">
      <dgm:prSet presAssocID="{B824E213-C668-41A1-8639-2FBEF250C3B8}" presName="compNode" presStyleCnt="0"/>
      <dgm:spPr/>
    </dgm:pt>
    <dgm:pt modelId="{B73E544C-DC32-4FD0-988E-884C61B4EEDA}" type="pres">
      <dgm:prSet presAssocID="{B824E213-C668-41A1-8639-2FBEF250C3B8}" presName="iconBgRect" presStyleLbl="bgShp" presStyleIdx="0" presStyleCnt="6"/>
      <dgm:spPr/>
    </dgm:pt>
    <dgm:pt modelId="{9F9E4054-E55F-471F-A616-F482EDC7DE6B}" type="pres">
      <dgm:prSet presAssocID="{B824E213-C668-41A1-8639-2FBEF250C3B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on Shelf"/>
        </a:ext>
      </dgm:extLst>
    </dgm:pt>
    <dgm:pt modelId="{1BA95938-F979-4799-A063-CFD7D2FAD091}" type="pres">
      <dgm:prSet presAssocID="{B824E213-C668-41A1-8639-2FBEF250C3B8}" presName="spaceRect" presStyleCnt="0"/>
      <dgm:spPr/>
    </dgm:pt>
    <dgm:pt modelId="{4B92554F-2F32-4A45-8EC1-FF875B29EB52}" type="pres">
      <dgm:prSet presAssocID="{B824E213-C668-41A1-8639-2FBEF250C3B8}" presName="textRect" presStyleLbl="revTx" presStyleIdx="0" presStyleCnt="6">
        <dgm:presLayoutVars>
          <dgm:chMax val="1"/>
          <dgm:chPref val="1"/>
        </dgm:presLayoutVars>
      </dgm:prSet>
      <dgm:spPr/>
    </dgm:pt>
    <dgm:pt modelId="{E2F7CC45-3626-4E0F-BA98-B5352C39B2D6}" type="pres">
      <dgm:prSet presAssocID="{71BA096D-1F4F-46FA-9C99-3797BFB1BD43}" presName="sibTrans" presStyleLbl="sibTrans2D1" presStyleIdx="0" presStyleCnt="0"/>
      <dgm:spPr/>
    </dgm:pt>
    <dgm:pt modelId="{3BFBD3BD-11CA-4119-A97C-203E5ACEE8C5}" type="pres">
      <dgm:prSet presAssocID="{F9104FFA-E0CA-44A0-BC76-795AEA22BDF9}" presName="compNode" presStyleCnt="0"/>
      <dgm:spPr/>
    </dgm:pt>
    <dgm:pt modelId="{D10FA054-DDEE-43CB-8EC8-7F6984B426E4}" type="pres">
      <dgm:prSet presAssocID="{F9104FFA-E0CA-44A0-BC76-795AEA22BDF9}" presName="iconBgRect" presStyleLbl="bgShp" presStyleIdx="1" presStyleCnt="6"/>
      <dgm:spPr/>
    </dgm:pt>
    <dgm:pt modelId="{80CE09F6-5A84-4ABC-9EDD-9B799545C97B}" type="pres">
      <dgm:prSet presAssocID="{F9104FFA-E0CA-44A0-BC76-795AEA22BDF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thematics"/>
        </a:ext>
      </dgm:extLst>
    </dgm:pt>
    <dgm:pt modelId="{17089519-08CF-4336-9C87-A0A78DE09B5B}" type="pres">
      <dgm:prSet presAssocID="{F9104FFA-E0CA-44A0-BC76-795AEA22BDF9}" presName="spaceRect" presStyleCnt="0"/>
      <dgm:spPr/>
    </dgm:pt>
    <dgm:pt modelId="{375B92C2-2BF6-4259-B191-5557DB0AD81C}" type="pres">
      <dgm:prSet presAssocID="{F9104FFA-E0CA-44A0-BC76-795AEA22BDF9}" presName="textRect" presStyleLbl="revTx" presStyleIdx="1" presStyleCnt="6">
        <dgm:presLayoutVars>
          <dgm:chMax val="1"/>
          <dgm:chPref val="1"/>
        </dgm:presLayoutVars>
      </dgm:prSet>
      <dgm:spPr/>
    </dgm:pt>
    <dgm:pt modelId="{005CEBC7-90EA-4AFC-9564-2CACA5EA3478}" type="pres">
      <dgm:prSet presAssocID="{3E9F090C-9153-4785-A717-833A67E4CE0A}" presName="sibTrans" presStyleLbl="sibTrans2D1" presStyleIdx="0" presStyleCnt="0"/>
      <dgm:spPr/>
    </dgm:pt>
    <dgm:pt modelId="{85165D71-DFBE-47C6-AA9D-8D19441A5F8C}" type="pres">
      <dgm:prSet presAssocID="{3EEEC607-7415-4188-964D-CD9AE54CE96A}" presName="compNode" presStyleCnt="0"/>
      <dgm:spPr/>
    </dgm:pt>
    <dgm:pt modelId="{AE2B6B3A-1BA3-40EE-B260-BFEE8D3DD314}" type="pres">
      <dgm:prSet presAssocID="{3EEEC607-7415-4188-964D-CD9AE54CE96A}" presName="iconBgRect" presStyleLbl="bgShp" presStyleIdx="2" presStyleCnt="6"/>
      <dgm:spPr/>
    </dgm:pt>
    <dgm:pt modelId="{577B8FF6-BA42-4281-AFC3-096283F69140}" type="pres">
      <dgm:prSet presAssocID="{3EEEC607-7415-4188-964D-CD9AE54CE96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Igloo"/>
        </a:ext>
      </dgm:extLst>
    </dgm:pt>
    <dgm:pt modelId="{269F3929-90F1-45E2-8021-56F768AAE4B3}" type="pres">
      <dgm:prSet presAssocID="{3EEEC607-7415-4188-964D-CD9AE54CE96A}" presName="spaceRect" presStyleCnt="0"/>
      <dgm:spPr/>
    </dgm:pt>
    <dgm:pt modelId="{5FABB7E3-0F93-44DE-A18F-054F23B9098A}" type="pres">
      <dgm:prSet presAssocID="{3EEEC607-7415-4188-964D-CD9AE54CE96A}" presName="textRect" presStyleLbl="revTx" presStyleIdx="2" presStyleCnt="6">
        <dgm:presLayoutVars>
          <dgm:chMax val="1"/>
          <dgm:chPref val="1"/>
        </dgm:presLayoutVars>
      </dgm:prSet>
      <dgm:spPr/>
    </dgm:pt>
    <dgm:pt modelId="{3439EA3F-4C43-4966-B1C5-CBA88B0AEDF6}" type="pres">
      <dgm:prSet presAssocID="{A4B81219-B707-411A-AFF3-5B3A69529D7D}" presName="sibTrans" presStyleLbl="sibTrans2D1" presStyleIdx="0" presStyleCnt="0"/>
      <dgm:spPr/>
    </dgm:pt>
    <dgm:pt modelId="{0DB6AFCA-AF79-419C-9046-B023E8890E10}" type="pres">
      <dgm:prSet presAssocID="{CA8BE409-A72A-49D5-8427-86B4583CB913}" presName="compNode" presStyleCnt="0"/>
      <dgm:spPr/>
    </dgm:pt>
    <dgm:pt modelId="{F68C03A9-512C-4C01-A7EE-A2D124D45DE8}" type="pres">
      <dgm:prSet presAssocID="{CA8BE409-A72A-49D5-8427-86B4583CB913}" presName="iconBgRect" presStyleLbl="bgShp" presStyleIdx="3" presStyleCnt="6"/>
      <dgm:spPr/>
    </dgm:pt>
    <dgm:pt modelId="{2F9ADA15-91CC-498C-B6EA-BCE25BBAB7BF}" type="pres">
      <dgm:prSet presAssocID="{CA8BE409-A72A-49D5-8427-86B4583CB91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ools"/>
        </a:ext>
      </dgm:extLst>
    </dgm:pt>
    <dgm:pt modelId="{31E63D4F-6057-4872-A741-8D1F9B12FF80}" type="pres">
      <dgm:prSet presAssocID="{CA8BE409-A72A-49D5-8427-86B4583CB913}" presName="spaceRect" presStyleCnt="0"/>
      <dgm:spPr/>
    </dgm:pt>
    <dgm:pt modelId="{351C03FF-0B21-48D3-A2A9-91C92318C73D}" type="pres">
      <dgm:prSet presAssocID="{CA8BE409-A72A-49D5-8427-86B4583CB913}" presName="textRect" presStyleLbl="revTx" presStyleIdx="3" presStyleCnt="6">
        <dgm:presLayoutVars>
          <dgm:chMax val="1"/>
          <dgm:chPref val="1"/>
        </dgm:presLayoutVars>
      </dgm:prSet>
      <dgm:spPr/>
    </dgm:pt>
    <dgm:pt modelId="{8A14D462-B618-404E-B124-48F8D8B0AF48}" type="pres">
      <dgm:prSet presAssocID="{09D5539E-A850-4FEC-AC89-E3ABFFD5DD47}" presName="sibTrans" presStyleLbl="sibTrans2D1" presStyleIdx="0" presStyleCnt="0"/>
      <dgm:spPr/>
    </dgm:pt>
    <dgm:pt modelId="{A7A8B14C-9E6B-4833-B608-721F867FBE6B}" type="pres">
      <dgm:prSet presAssocID="{1B76ACD6-6EE5-413C-9ECB-3AD32E08DBF1}" presName="compNode" presStyleCnt="0"/>
      <dgm:spPr/>
    </dgm:pt>
    <dgm:pt modelId="{41EC2CEC-D68E-49A5-9D27-6047CAAF899D}" type="pres">
      <dgm:prSet presAssocID="{1B76ACD6-6EE5-413C-9ECB-3AD32E08DBF1}" presName="iconBgRect" presStyleLbl="bgShp" presStyleIdx="4" presStyleCnt="6"/>
      <dgm:spPr/>
    </dgm:pt>
    <dgm:pt modelId="{63BC1B60-E392-4666-8893-A750B0CF3AC5}" type="pres">
      <dgm:prSet presAssocID="{1B76ACD6-6EE5-413C-9ECB-3AD32E08DBF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erver"/>
        </a:ext>
      </dgm:extLst>
    </dgm:pt>
    <dgm:pt modelId="{E8847AD4-3741-47E5-AE55-9197F67978C8}" type="pres">
      <dgm:prSet presAssocID="{1B76ACD6-6EE5-413C-9ECB-3AD32E08DBF1}" presName="spaceRect" presStyleCnt="0"/>
      <dgm:spPr/>
    </dgm:pt>
    <dgm:pt modelId="{6FBE3298-E8A6-4505-B5EE-44A1AAA1207F}" type="pres">
      <dgm:prSet presAssocID="{1B76ACD6-6EE5-413C-9ECB-3AD32E08DBF1}" presName="textRect" presStyleLbl="revTx" presStyleIdx="4" presStyleCnt="6">
        <dgm:presLayoutVars>
          <dgm:chMax val="1"/>
          <dgm:chPref val="1"/>
        </dgm:presLayoutVars>
      </dgm:prSet>
      <dgm:spPr/>
    </dgm:pt>
    <dgm:pt modelId="{CAF4F325-90FF-4222-A663-DA37F20F8380}" type="pres">
      <dgm:prSet presAssocID="{A32EF7FE-AC06-4DB2-BAC0-9E8EEB817373}" presName="sibTrans" presStyleLbl="sibTrans2D1" presStyleIdx="0" presStyleCnt="0"/>
      <dgm:spPr/>
    </dgm:pt>
    <dgm:pt modelId="{03714BFB-E62C-4C6E-BB27-41DE6CE6FB82}" type="pres">
      <dgm:prSet presAssocID="{54A0CD46-AA92-404B-92A6-108C2C9C868A}" presName="compNode" presStyleCnt="0"/>
      <dgm:spPr/>
    </dgm:pt>
    <dgm:pt modelId="{9611A177-EAEE-461B-B585-A0EE4090DC6E}" type="pres">
      <dgm:prSet presAssocID="{54A0CD46-AA92-404B-92A6-108C2C9C868A}" presName="iconBgRect" presStyleLbl="bgShp" presStyleIdx="5" presStyleCnt="6"/>
      <dgm:spPr/>
    </dgm:pt>
    <dgm:pt modelId="{23FFF422-EF46-4AAF-84FB-3736395FD4E0}" type="pres">
      <dgm:prSet presAssocID="{54A0CD46-AA92-404B-92A6-108C2C9C868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Gears"/>
        </a:ext>
      </dgm:extLst>
    </dgm:pt>
    <dgm:pt modelId="{760EFC2F-3F7A-40AB-B449-2CBC487D3400}" type="pres">
      <dgm:prSet presAssocID="{54A0CD46-AA92-404B-92A6-108C2C9C868A}" presName="spaceRect" presStyleCnt="0"/>
      <dgm:spPr/>
    </dgm:pt>
    <dgm:pt modelId="{E3773AC8-DD3D-4E5F-9FEB-8A7D600D5BDB}" type="pres">
      <dgm:prSet presAssocID="{54A0CD46-AA92-404B-92A6-108C2C9C868A}" presName="textRect" presStyleLbl="revTx" presStyleIdx="5" presStyleCnt="6">
        <dgm:presLayoutVars>
          <dgm:chMax val="1"/>
          <dgm:chPref val="1"/>
        </dgm:presLayoutVars>
      </dgm:prSet>
      <dgm:spPr/>
    </dgm:pt>
  </dgm:ptLst>
  <dgm:cxnLst>
    <dgm:cxn modelId="{61866307-0442-4DB1-B17B-F646FD222FD3}" srcId="{E9E10834-ADC0-4E4B-BF47-2E6D42A778B9}" destId="{F9104FFA-E0CA-44A0-BC76-795AEA22BDF9}" srcOrd="1" destOrd="0" parTransId="{D2805D26-9768-4A97-8E4B-19948637A448}" sibTransId="{3E9F090C-9153-4785-A717-833A67E4CE0A}"/>
    <dgm:cxn modelId="{900DDB15-021D-4FC6-83E5-57AD7CEBAB02}" srcId="{E9E10834-ADC0-4E4B-BF47-2E6D42A778B9}" destId="{CA8BE409-A72A-49D5-8427-86B4583CB913}" srcOrd="3" destOrd="0" parTransId="{FEE45A92-3AF7-4BB9-A0C8-DCFF56F3B995}" sibTransId="{09D5539E-A850-4FEC-AC89-E3ABFFD5DD47}"/>
    <dgm:cxn modelId="{B5116E1F-CECF-4BCA-83B6-5FA7237FCFAF}" srcId="{E9E10834-ADC0-4E4B-BF47-2E6D42A778B9}" destId="{3EEEC607-7415-4188-964D-CD9AE54CE96A}" srcOrd="2" destOrd="0" parTransId="{1C8F394A-6B9E-462C-8327-5DAEADD6A832}" sibTransId="{A4B81219-B707-411A-AFF3-5B3A69529D7D}"/>
    <dgm:cxn modelId="{309C3A2E-EFED-417E-95F5-9CEBB911C15F}" type="presOf" srcId="{09D5539E-A850-4FEC-AC89-E3ABFFD5DD47}" destId="{8A14D462-B618-404E-B124-48F8D8B0AF48}" srcOrd="0" destOrd="0" presId="urn:microsoft.com/office/officeart/2018/2/layout/IconCircleList"/>
    <dgm:cxn modelId="{98C2344A-313A-42BE-855E-6BE59391CD1A}" type="presOf" srcId="{A4B81219-B707-411A-AFF3-5B3A69529D7D}" destId="{3439EA3F-4C43-4966-B1C5-CBA88B0AEDF6}" srcOrd="0" destOrd="0" presId="urn:microsoft.com/office/officeart/2018/2/layout/IconCircleList"/>
    <dgm:cxn modelId="{121B4D6F-7C17-4AF7-906F-13CCFC3071F3}" type="presOf" srcId="{54A0CD46-AA92-404B-92A6-108C2C9C868A}" destId="{E3773AC8-DD3D-4E5F-9FEB-8A7D600D5BDB}" srcOrd="0" destOrd="0" presId="urn:microsoft.com/office/officeart/2018/2/layout/IconCircleList"/>
    <dgm:cxn modelId="{3495936F-BA7E-4F95-9144-31B1667376D7}" type="presOf" srcId="{F9104FFA-E0CA-44A0-BC76-795AEA22BDF9}" destId="{375B92C2-2BF6-4259-B191-5557DB0AD81C}" srcOrd="0" destOrd="0" presId="urn:microsoft.com/office/officeart/2018/2/layout/IconCircleList"/>
    <dgm:cxn modelId="{D4B22D57-ECEA-4AE2-B6B8-A9D45BD281F5}" srcId="{E9E10834-ADC0-4E4B-BF47-2E6D42A778B9}" destId="{B824E213-C668-41A1-8639-2FBEF250C3B8}" srcOrd="0" destOrd="0" parTransId="{B0875AAE-4D11-423F-8CAB-DBB616E7EDB2}" sibTransId="{71BA096D-1F4F-46FA-9C99-3797BFB1BD43}"/>
    <dgm:cxn modelId="{EF23CA7B-110C-440F-ADB1-D8BA306FA477}" type="presOf" srcId="{3EEEC607-7415-4188-964D-CD9AE54CE96A}" destId="{5FABB7E3-0F93-44DE-A18F-054F23B9098A}" srcOrd="0" destOrd="0" presId="urn:microsoft.com/office/officeart/2018/2/layout/IconCircleList"/>
    <dgm:cxn modelId="{D96BF27B-9CE7-4462-893D-F74FFB30CDD7}" type="presOf" srcId="{3E9F090C-9153-4785-A717-833A67E4CE0A}" destId="{005CEBC7-90EA-4AFC-9564-2CACA5EA3478}" srcOrd="0" destOrd="0" presId="urn:microsoft.com/office/officeart/2018/2/layout/IconCircleList"/>
    <dgm:cxn modelId="{7A81E787-4AD4-4128-9B98-7BEE9DA6C448}" type="presOf" srcId="{E9E10834-ADC0-4E4B-BF47-2E6D42A778B9}" destId="{1982F612-FDFC-49FD-9F89-A7F10CD59225}" srcOrd="0" destOrd="0" presId="urn:microsoft.com/office/officeart/2018/2/layout/IconCircleList"/>
    <dgm:cxn modelId="{A341CF89-6BF4-4B29-BA27-32A23FA27D8E}" type="presOf" srcId="{B824E213-C668-41A1-8639-2FBEF250C3B8}" destId="{4B92554F-2F32-4A45-8EC1-FF875B29EB52}" srcOrd="0" destOrd="0" presId="urn:microsoft.com/office/officeart/2018/2/layout/IconCircleList"/>
    <dgm:cxn modelId="{11DA259A-E62A-495F-8BE3-084D15C18F4E}" type="presOf" srcId="{71BA096D-1F4F-46FA-9C99-3797BFB1BD43}" destId="{E2F7CC45-3626-4E0F-BA98-B5352C39B2D6}" srcOrd="0" destOrd="0" presId="urn:microsoft.com/office/officeart/2018/2/layout/IconCircleList"/>
    <dgm:cxn modelId="{8747B39F-D418-4727-B399-A5D3EBBB3800}" srcId="{E9E10834-ADC0-4E4B-BF47-2E6D42A778B9}" destId="{1B76ACD6-6EE5-413C-9ECB-3AD32E08DBF1}" srcOrd="4" destOrd="0" parTransId="{7C0EB32A-A0AC-4C4A-B751-B5B78434384B}" sibTransId="{A32EF7FE-AC06-4DB2-BAC0-9E8EEB817373}"/>
    <dgm:cxn modelId="{1186BFAE-AEF4-43B1-813D-05B2C309F7FD}" type="presOf" srcId="{1B76ACD6-6EE5-413C-9ECB-3AD32E08DBF1}" destId="{6FBE3298-E8A6-4505-B5EE-44A1AAA1207F}" srcOrd="0" destOrd="0" presId="urn:microsoft.com/office/officeart/2018/2/layout/IconCircleList"/>
    <dgm:cxn modelId="{49F8FAB7-B2C5-4A4F-964F-A01A45E476D1}" type="presOf" srcId="{CA8BE409-A72A-49D5-8427-86B4583CB913}" destId="{351C03FF-0B21-48D3-A2A9-91C92318C73D}" srcOrd="0" destOrd="0" presId="urn:microsoft.com/office/officeart/2018/2/layout/IconCircleList"/>
    <dgm:cxn modelId="{12EEFABC-A283-46F4-B5D5-321484C547DA}" srcId="{E9E10834-ADC0-4E4B-BF47-2E6D42A778B9}" destId="{54A0CD46-AA92-404B-92A6-108C2C9C868A}" srcOrd="5" destOrd="0" parTransId="{102A829C-EA02-42E1-ABF6-BCB573014640}" sibTransId="{93C2E1E3-3F81-40CA-985D-3DD0A9B5CA79}"/>
    <dgm:cxn modelId="{0E3929EF-2E67-4B1C-BB7C-FDAE220A68AF}" type="presOf" srcId="{A32EF7FE-AC06-4DB2-BAC0-9E8EEB817373}" destId="{CAF4F325-90FF-4222-A663-DA37F20F8380}" srcOrd="0" destOrd="0" presId="urn:microsoft.com/office/officeart/2018/2/layout/IconCircleList"/>
    <dgm:cxn modelId="{9E0335F7-1B25-41D3-B172-68AF26CA48D1}" type="presParOf" srcId="{1982F612-FDFC-49FD-9F89-A7F10CD59225}" destId="{7A208490-2070-43AA-954B-9E8294672B84}" srcOrd="0" destOrd="0" presId="urn:microsoft.com/office/officeart/2018/2/layout/IconCircleList"/>
    <dgm:cxn modelId="{3409641B-BB02-452A-9AB1-D5AF6744E664}" type="presParOf" srcId="{7A208490-2070-43AA-954B-9E8294672B84}" destId="{9C70A283-A86E-443E-B36A-549357521965}" srcOrd="0" destOrd="0" presId="urn:microsoft.com/office/officeart/2018/2/layout/IconCircleList"/>
    <dgm:cxn modelId="{6C7EB873-0DEA-4985-BA2E-C555280B4E2E}" type="presParOf" srcId="{9C70A283-A86E-443E-B36A-549357521965}" destId="{B73E544C-DC32-4FD0-988E-884C61B4EEDA}" srcOrd="0" destOrd="0" presId="urn:microsoft.com/office/officeart/2018/2/layout/IconCircleList"/>
    <dgm:cxn modelId="{811BB061-1CC8-4CDC-BC7C-8EEB181AA043}" type="presParOf" srcId="{9C70A283-A86E-443E-B36A-549357521965}" destId="{9F9E4054-E55F-471F-A616-F482EDC7DE6B}" srcOrd="1" destOrd="0" presId="urn:microsoft.com/office/officeart/2018/2/layout/IconCircleList"/>
    <dgm:cxn modelId="{6056D237-BBF5-4123-8DE6-AE8BD892DB73}" type="presParOf" srcId="{9C70A283-A86E-443E-B36A-549357521965}" destId="{1BA95938-F979-4799-A063-CFD7D2FAD091}" srcOrd="2" destOrd="0" presId="urn:microsoft.com/office/officeart/2018/2/layout/IconCircleList"/>
    <dgm:cxn modelId="{82485AA4-7DEF-4161-B11A-16A618A4621A}" type="presParOf" srcId="{9C70A283-A86E-443E-B36A-549357521965}" destId="{4B92554F-2F32-4A45-8EC1-FF875B29EB52}" srcOrd="3" destOrd="0" presId="urn:microsoft.com/office/officeart/2018/2/layout/IconCircleList"/>
    <dgm:cxn modelId="{6826DE9A-AB3E-4F18-A4EB-93F1E0E1E383}" type="presParOf" srcId="{7A208490-2070-43AA-954B-9E8294672B84}" destId="{E2F7CC45-3626-4E0F-BA98-B5352C39B2D6}" srcOrd="1" destOrd="0" presId="urn:microsoft.com/office/officeart/2018/2/layout/IconCircleList"/>
    <dgm:cxn modelId="{1FCD1E98-92E3-4D0C-9E9C-7274BDDE6918}" type="presParOf" srcId="{7A208490-2070-43AA-954B-9E8294672B84}" destId="{3BFBD3BD-11CA-4119-A97C-203E5ACEE8C5}" srcOrd="2" destOrd="0" presId="urn:microsoft.com/office/officeart/2018/2/layout/IconCircleList"/>
    <dgm:cxn modelId="{20CA3F24-7F46-4413-BF75-B0FF1E8798F7}" type="presParOf" srcId="{3BFBD3BD-11CA-4119-A97C-203E5ACEE8C5}" destId="{D10FA054-DDEE-43CB-8EC8-7F6984B426E4}" srcOrd="0" destOrd="0" presId="urn:microsoft.com/office/officeart/2018/2/layout/IconCircleList"/>
    <dgm:cxn modelId="{280C3B62-2602-4D8F-8C38-B909E72B63A8}" type="presParOf" srcId="{3BFBD3BD-11CA-4119-A97C-203E5ACEE8C5}" destId="{80CE09F6-5A84-4ABC-9EDD-9B799545C97B}" srcOrd="1" destOrd="0" presId="urn:microsoft.com/office/officeart/2018/2/layout/IconCircleList"/>
    <dgm:cxn modelId="{4AED8C1D-A442-4734-9586-ABBC136D259D}" type="presParOf" srcId="{3BFBD3BD-11CA-4119-A97C-203E5ACEE8C5}" destId="{17089519-08CF-4336-9C87-A0A78DE09B5B}" srcOrd="2" destOrd="0" presId="urn:microsoft.com/office/officeart/2018/2/layout/IconCircleList"/>
    <dgm:cxn modelId="{0A4E3A0F-BB3B-429A-A056-A8FC40F95CD5}" type="presParOf" srcId="{3BFBD3BD-11CA-4119-A97C-203E5ACEE8C5}" destId="{375B92C2-2BF6-4259-B191-5557DB0AD81C}" srcOrd="3" destOrd="0" presId="urn:microsoft.com/office/officeart/2018/2/layout/IconCircleList"/>
    <dgm:cxn modelId="{ED7F9FD5-BB1A-4132-A7BF-62529AF9C299}" type="presParOf" srcId="{7A208490-2070-43AA-954B-9E8294672B84}" destId="{005CEBC7-90EA-4AFC-9564-2CACA5EA3478}" srcOrd="3" destOrd="0" presId="urn:microsoft.com/office/officeart/2018/2/layout/IconCircleList"/>
    <dgm:cxn modelId="{12EF3380-C287-4096-94B8-1F1A0FAA4A10}" type="presParOf" srcId="{7A208490-2070-43AA-954B-9E8294672B84}" destId="{85165D71-DFBE-47C6-AA9D-8D19441A5F8C}" srcOrd="4" destOrd="0" presId="urn:microsoft.com/office/officeart/2018/2/layout/IconCircleList"/>
    <dgm:cxn modelId="{6934B9E7-6518-4784-A3CA-F84B5E7013D8}" type="presParOf" srcId="{85165D71-DFBE-47C6-AA9D-8D19441A5F8C}" destId="{AE2B6B3A-1BA3-40EE-B260-BFEE8D3DD314}" srcOrd="0" destOrd="0" presId="urn:microsoft.com/office/officeart/2018/2/layout/IconCircleList"/>
    <dgm:cxn modelId="{BC257757-34C3-4944-82F7-62876CCFB422}" type="presParOf" srcId="{85165D71-DFBE-47C6-AA9D-8D19441A5F8C}" destId="{577B8FF6-BA42-4281-AFC3-096283F69140}" srcOrd="1" destOrd="0" presId="urn:microsoft.com/office/officeart/2018/2/layout/IconCircleList"/>
    <dgm:cxn modelId="{F23CC336-E3A6-4022-9579-8BDFAF7756E1}" type="presParOf" srcId="{85165D71-DFBE-47C6-AA9D-8D19441A5F8C}" destId="{269F3929-90F1-45E2-8021-56F768AAE4B3}" srcOrd="2" destOrd="0" presId="urn:microsoft.com/office/officeart/2018/2/layout/IconCircleList"/>
    <dgm:cxn modelId="{0BEF8C2E-578E-41FE-B935-8F5382912D60}" type="presParOf" srcId="{85165D71-DFBE-47C6-AA9D-8D19441A5F8C}" destId="{5FABB7E3-0F93-44DE-A18F-054F23B9098A}" srcOrd="3" destOrd="0" presId="urn:microsoft.com/office/officeart/2018/2/layout/IconCircleList"/>
    <dgm:cxn modelId="{F61ADB6B-8F7F-4D9E-8635-3BA14BF1AE3E}" type="presParOf" srcId="{7A208490-2070-43AA-954B-9E8294672B84}" destId="{3439EA3F-4C43-4966-B1C5-CBA88B0AEDF6}" srcOrd="5" destOrd="0" presId="urn:microsoft.com/office/officeart/2018/2/layout/IconCircleList"/>
    <dgm:cxn modelId="{DE1748D6-68B0-44C9-B861-A59163856E62}" type="presParOf" srcId="{7A208490-2070-43AA-954B-9E8294672B84}" destId="{0DB6AFCA-AF79-419C-9046-B023E8890E10}" srcOrd="6" destOrd="0" presId="urn:microsoft.com/office/officeart/2018/2/layout/IconCircleList"/>
    <dgm:cxn modelId="{1E25190D-74E8-44A1-9A88-BD60217F2665}" type="presParOf" srcId="{0DB6AFCA-AF79-419C-9046-B023E8890E10}" destId="{F68C03A9-512C-4C01-A7EE-A2D124D45DE8}" srcOrd="0" destOrd="0" presId="urn:microsoft.com/office/officeart/2018/2/layout/IconCircleList"/>
    <dgm:cxn modelId="{5EE7BCF5-6D31-4BD0-B4AE-277FDA23B282}" type="presParOf" srcId="{0DB6AFCA-AF79-419C-9046-B023E8890E10}" destId="{2F9ADA15-91CC-498C-B6EA-BCE25BBAB7BF}" srcOrd="1" destOrd="0" presId="urn:microsoft.com/office/officeart/2018/2/layout/IconCircleList"/>
    <dgm:cxn modelId="{253BE7CE-0552-45FE-BAAF-21C80527CDBC}" type="presParOf" srcId="{0DB6AFCA-AF79-419C-9046-B023E8890E10}" destId="{31E63D4F-6057-4872-A741-8D1F9B12FF80}" srcOrd="2" destOrd="0" presId="urn:microsoft.com/office/officeart/2018/2/layout/IconCircleList"/>
    <dgm:cxn modelId="{0F31C683-BA73-4606-A417-BAC2F3510EAC}" type="presParOf" srcId="{0DB6AFCA-AF79-419C-9046-B023E8890E10}" destId="{351C03FF-0B21-48D3-A2A9-91C92318C73D}" srcOrd="3" destOrd="0" presId="urn:microsoft.com/office/officeart/2018/2/layout/IconCircleList"/>
    <dgm:cxn modelId="{944E2A71-2693-40AC-B030-2C6C346565B8}" type="presParOf" srcId="{7A208490-2070-43AA-954B-9E8294672B84}" destId="{8A14D462-B618-404E-B124-48F8D8B0AF48}" srcOrd="7" destOrd="0" presId="urn:microsoft.com/office/officeart/2018/2/layout/IconCircleList"/>
    <dgm:cxn modelId="{467B5C7A-1C05-4646-AC7E-60BF644D8B84}" type="presParOf" srcId="{7A208490-2070-43AA-954B-9E8294672B84}" destId="{A7A8B14C-9E6B-4833-B608-721F867FBE6B}" srcOrd="8" destOrd="0" presId="urn:microsoft.com/office/officeart/2018/2/layout/IconCircleList"/>
    <dgm:cxn modelId="{518A0650-152E-4D30-956E-EB683B88B3E9}" type="presParOf" srcId="{A7A8B14C-9E6B-4833-B608-721F867FBE6B}" destId="{41EC2CEC-D68E-49A5-9D27-6047CAAF899D}" srcOrd="0" destOrd="0" presId="urn:microsoft.com/office/officeart/2018/2/layout/IconCircleList"/>
    <dgm:cxn modelId="{EB71C510-741D-42AA-8022-D62E962C7A24}" type="presParOf" srcId="{A7A8B14C-9E6B-4833-B608-721F867FBE6B}" destId="{63BC1B60-E392-4666-8893-A750B0CF3AC5}" srcOrd="1" destOrd="0" presId="urn:microsoft.com/office/officeart/2018/2/layout/IconCircleList"/>
    <dgm:cxn modelId="{83013201-FBB3-480B-BA96-E6F818F7FC29}" type="presParOf" srcId="{A7A8B14C-9E6B-4833-B608-721F867FBE6B}" destId="{E8847AD4-3741-47E5-AE55-9197F67978C8}" srcOrd="2" destOrd="0" presId="urn:microsoft.com/office/officeart/2018/2/layout/IconCircleList"/>
    <dgm:cxn modelId="{3AA4006A-32CB-4624-8AA2-0E914804B2FA}" type="presParOf" srcId="{A7A8B14C-9E6B-4833-B608-721F867FBE6B}" destId="{6FBE3298-E8A6-4505-B5EE-44A1AAA1207F}" srcOrd="3" destOrd="0" presId="urn:microsoft.com/office/officeart/2018/2/layout/IconCircleList"/>
    <dgm:cxn modelId="{5200165D-6044-4C7B-A04C-8E0A79E3D16D}" type="presParOf" srcId="{7A208490-2070-43AA-954B-9E8294672B84}" destId="{CAF4F325-90FF-4222-A663-DA37F20F8380}" srcOrd="9" destOrd="0" presId="urn:microsoft.com/office/officeart/2018/2/layout/IconCircleList"/>
    <dgm:cxn modelId="{BDEAAA93-8117-4447-9B67-9CD78A57D7D2}" type="presParOf" srcId="{7A208490-2070-43AA-954B-9E8294672B84}" destId="{03714BFB-E62C-4C6E-BB27-41DE6CE6FB82}" srcOrd="10" destOrd="0" presId="urn:microsoft.com/office/officeart/2018/2/layout/IconCircleList"/>
    <dgm:cxn modelId="{BEC98E90-1F27-4C99-870C-9E8CE5593283}" type="presParOf" srcId="{03714BFB-E62C-4C6E-BB27-41DE6CE6FB82}" destId="{9611A177-EAEE-461B-B585-A0EE4090DC6E}" srcOrd="0" destOrd="0" presId="urn:microsoft.com/office/officeart/2018/2/layout/IconCircleList"/>
    <dgm:cxn modelId="{495D033B-2992-4419-AD56-434C192C19E9}" type="presParOf" srcId="{03714BFB-E62C-4C6E-BB27-41DE6CE6FB82}" destId="{23FFF422-EF46-4AAF-84FB-3736395FD4E0}" srcOrd="1" destOrd="0" presId="urn:microsoft.com/office/officeart/2018/2/layout/IconCircleList"/>
    <dgm:cxn modelId="{FF04C3DE-9C34-4AF2-AF97-DFF51D16A6A7}" type="presParOf" srcId="{03714BFB-E62C-4C6E-BB27-41DE6CE6FB82}" destId="{760EFC2F-3F7A-40AB-B449-2CBC487D3400}" srcOrd="2" destOrd="0" presId="urn:microsoft.com/office/officeart/2018/2/layout/IconCircleList"/>
    <dgm:cxn modelId="{DF2BB535-AB4C-4B39-B6C1-C0CC11BD6D4E}" type="presParOf" srcId="{03714BFB-E62C-4C6E-BB27-41DE6CE6FB82}" destId="{E3773AC8-DD3D-4E5F-9FEB-8A7D600D5BDB}"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E544C-DC32-4FD0-988E-884C61B4EEDA}">
      <dsp:nvSpPr>
        <dsp:cNvPr id="0" name=""/>
        <dsp:cNvSpPr/>
      </dsp:nvSpPr>
      <dsp:spPr>
        <a:xfrm>
          <a:off x="53840" y="64978"/>
          <a:ext cx="769211" cy="76921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9E4054-E55F-471F-A616-F482EDC7DE6B}">
      <dsp:nvSpPr>
        <dsp:cNvPr id="0" name=""/>
        <dsp:cNvSpPr/>
      </dsp:nvSpPr>
      <dsp:spPr>
        <a:xfrm>
          <a:off x="215375" y="226512"/>
          <a:ext cx="446142" cy="4461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92554F-2F32-4A45-8EC1-FF875B29EB52}">
      <dsp:nvSpPr>
        <dsp:cNvPr id="0" name=""/>
        <dsp:cNvSpPr/>
      </dsp:nvSpPr>
      <dsp:spPr>
        <a:xfrm>
          <a:off x="987883" y="64978"/>
          <a:ext cx="1813141" cy="769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Libraries Used:</a:t>
          </a:r>
        </a:p>
      </dsp:txBody>
      <dsp:txXfrm>
        <a:off x="987883" y="64978"/>
        <a:ext cx="1813141" cy="769211"/>
      </dsp:txXfrm>
    </dsp:sp>
    <dsp:sp modelId="{D10FA054-DDEE-43CB-8EC8-7F6984B426E4}">
      <dsp:nvSpPr>
        <dsp:cNvPr id="0" name=""/>
        <dsp:cNvSpPr/>
      </dsp:nvSpPr>
      <dsp:spPr>
        <a:xfrm>
          <a:off x="3116950" y="64978"/>
          <a:ext cx="769211" cy="76921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CE09F6-5A84-4ABC-9EDD-9B799545C97B}">
      <dsp:nvSpPr>
        <dsp:cNvPr id="0" name=""/>
        <dsp:cNvSpPr/>
      </dsp:nvSpPr>
      <dsp:spPr>
        <a:xfrm>
          <a:off x="3278484" y="226512"/>
          <a:ext cx="446142" cy="4461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5B92C2-2BF6-4259-B191-5557DB0AD81C}">
      <dsp:nvSpPr>
        <dsp:cNvPr id="0" name=""/>
        <dsp:cNvSpPr/>
      </dsp:nvSpPr>
      <dsp:spPr>
        <a:xfrm>
          <a:off x="4050992" y="64978"/>
          <a:ext cx="1813141" cy="769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 NumPy: For numerical operations and array handling.</a:t>
          </a:r>
        </a:p>
      </dsp:txBody>
      <dsp:txXfrm>
        <a:off x="4050992" y="64978"/>
        <a:ext cx="1813141" cy="769211"/>
      </dsp:txXfrm>
    </dsp:sp>
    <dsp:sp modelId="{AE2B6B3A-1BA3-40EE-B260-BFEE8D3DD314}">
      <dsp:nvSpPr>
        <dsp:cNvPr id="0" name=""/>
        <dsp:cNvSpPr/>
      </dsp:nvSpPr>
      <dsp:spPr>
        <a:xfrm>
          <a:off x="53840" y="1462053"/>
          <a:ext cx="769211" cy="76921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7B8FF6-BA42-4281-AFC3-096283F69140}">
      <dsp:nvSpPr>
        <dsp:cNvPr id="0" name=""/>
        <dsp:cNvSpPr/>
      </dsp:nvSpPr>
      <dsp:spPr>
        <a:xfrm>
          <a:off x="215375" y="1623588"/>
          <a:ext cx="446142" cy="4461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ABB7E3-0F93-44DE-A18F-054F23B9098A}">
      <dsp:nvSpPr>
        <dsp:cNvPr id="0" name=""/>
        <dsp:cNvSpPr/>
      </dsp:nvSpPr>
      <dsp:spPr>
        <a:xfrm>
          <a:off x="987883" y="1462053"/>
          <a:ext cx="1813141" cy="769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 Matplotlib.pyplot: For creating visualizations.</a:t>
          </a:r>
        </a:p>
      </dsp:txBody>
      <dsp:txXfrm>
        <a:off x="987883" y="1462053"/>
        <a:ext cx="1813141" cy="769211"/>
      </dsp:txXfrm>
    </dsp:sp>
    <dsp:sp modelId="{F68C03A9-512C-4C01-A7EE-A2D124D45DE8}">
      <dsp:nvSpPr>
        <dsp:cNvPr id="0" name=""/>
        <dsp:cNvSpPr/>
      </dsp:nvSpPr>
      <dsp:spPr>
        <a:xfrm>
          <a:off x="3116950" y="1462053"/>
          <a:ext cx="769211" cy="76921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9ADA15-91CC-498C-B6EA-BCE25BBAB7BF}">
      <dsp:nvSpPr>
        <dsp:cNvPr id="0" name=""/>
        <dsp:cNvSpPr/>
      </dsp:nvSpPr>
      <dsp:spPr>
        <a:xfrm>
          <a:off x="3278484" y="1623588"/>
          <a:ext cx="446142" cy="4461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1C03FF-0B21-48D3-A2A9-91C92318C73D}">
      <dsp:nvSpPr>
        <dsp:cNvPr id="0" name=""/>
        <dsp:cNvSpPr/>
      </dsp:nvSpPr>
      <dsp:spPr>
        <a:xfrm>
          <a:off x="4050992" y="1462053"/>
          <a:ext cx="1813141" cy="769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 Scikit-Image (skimage.feature, skimage, skimage.io, skimage.color, skimage.feature, skimage.exposure): For image processing, including feature extraction and manipulation.</a:t>
          </a:r>
        </a:p>
      </dsp:txBody>
      <dsp:txXfrm>
        <a:off x="4050992" y="1462053"/>
        <a:ext cx="1813141" cy="769211"/>
      </dsp:txXfrm>
    </dsp:sp>
    <dsp:sp modelId="{41EC2CEC-D68E-49A5-9D27-6047CAAF899D}">
      <dsp:nvSpPr>
        <dsp:cNvPr id="0" name=""/>
        <dsp:cNvSpPr/>
      </dsp:nvSpPr>
      <dsp:spPr>
        <a:xfrm>
          <a:off x="53840" y="2859129"/>
          <a:ext cx="769211" cy="76921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BC1B60-E392-4666-8893-A750B0CF3AC5}">
      <dsp:nvSpPr>
        <dsp:cNvPr id="0" name=""/>
        <dsp:cNvSpPr/>
      </dsp:nvSpPr>
      <dsp:spPr>
        <a:xfrm>
          <a:off x="215375" y="3020663"/>
          <a:ext cx="446142" cy="44614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BE3298-E8A6-4505-B5EE-44A1AAA1207F}">
      <dsp:nvSpPr>
        <dsp:cNvPr id="0" name=""/>
        <dsp:cNvSpPr/>
      </dsp:nvSpPr>
      <dsp:spPr>
        <a:xfrm>
          <a:off x="987883" y="2859129"/>
          <a:ext cx="1813141" cy="769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 OS: For interacting with the operating system, facilitating file and directory operations.</a:t>
          </a:r>
        </a:p>
      </dsp:txBody>
      <dsp:txXfrm>
        <a:off x="987883" y="2859129"/>
        <a:ext cx="1813141" cy="769211"/>
      </dsp:txXfrm>
    </dsp:sp>
    <dsp:sp modelId="{9611A177-EAEE-461B-B585-A0EE4090DC6E}">
      <dsp:nvSpPr>
        <dsp:cNvPr id="0" name=""/>
        <dsp:cNvSpPr/>
      </dsp:nvSpPr>
      <dsp:spPr>
        <a:xfrm>
          <a:off x="3116950" y="2859129"/>
          <a:ext cx="769211" cy="76921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FFF422-EF46-4AAF-84FB-3736395FD4E0}">
      <dsp:nvSpPr>
        <dsp:cNvPr id="0" name=""/>
        <dsp:cNvSpPr/>
      </dsp:nvSpPr>
      <dsp:spPr>
        <a:xfrm>
          <a:off x="3278484" y="3020663"/>
          <a:ext cx="446142" cy="44614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773AC8-DD3D-4E5F-9FEB-8A7D600D5BDB}">
      <dsp:nvSpPr>
        <dsp:cNvPr id="0" name=""/>
        <dsp:cNvSpPr/>
      </dsp:nvSpPr>
      <dsp:spPr>
        <a:xfrm>
          <a:off x="4050992" y="2859129"/>
          <a:ext cx="1813141" cy="769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 Scikit-Learn (sklearn.model_selection, sklearn.metrics, sklearn.preprocessing): For machine learning tasks, such as train-test splitting, performance evaluation, and label encoding.</a:t>
          </a:r>
        </a:p>
      </dsp:txBody>
      <dsp:txXfrm>
        <a:off x="4050992" y="2859129"/>
        <a:ext cx="1813141" cy="76921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37163AAA-05F6-4160-A506-64E55F3BA277}" type="datetimeFigureOut">
              <a:rPr lang="en-US" smtClean="0"/>
              <a:t>12/21/2023</a:t>
            </a:fld>
            <a:endParaRPr lang="en-US"/>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FBD21C68-9E7A-466B-BBA4-39A2024850AF}" type="slidenum">
              <a:rPr lang="en-US" smtClean="0"/>
              <a:t>‹#›</a:t>
            </a:fld>
            <a:endParaRPr lang="en-US"/>
          </a:p>
        </p:txBody>
      </p:sp>
    </p:spTree>
    <p:extLst>
      <p:ext uri="{BB962C8B-B14F-4D97-AF65-F5344CB8AC3E}">
        <p14:creationId xmlns:p14="http://schemas.microsoft.com/office/powerpoint/2010/main" val="128723585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DCCB41C-387F-5649-0084-305EE00F5BDF}"/>
              </a:ext>
            </a:extLst>
          </p:cNvPr>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endParaRPr lang="en-US"/>
          </a:p>
        </p:txBody>
      </p:sp>
      <p:sp>
        <p:nvSpPr>
          <p:cNvPr id="3" name="عنوان فرعي 2">
            <a:extLst>
              <a:ext uri="{FF2B5EF4-FFF2-40B4-BE49-F238E27FC236}">
                <a16:creationId xmlns:a16="http://schemas.microsoft.com/office/drawing/2014/main" id="{35082C21-0265-C46C-EB47-44B5274E72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en-US"/>
          </a:p>
        </p:txBody>
      </p:sp>
      <p:sp>
        <p:nvSpPr>
          <p:cNvPr id="4" name="عنصر نائب للتاريخ 3">
            <a:extLst>
              <a:ext uri="{FF2B5EF4-FFF2-40B4-BE49-F238E27FC236}">
                <a16:creationId xmlns:a16="http://schemas.microsoft.com/office/drawing/2014/main" id="{F2798C00-86FD-7531-8B89-7B880BFB3193}"/>
              </a:ext>
            </a:extLst>
          </p:cNvPr>
          <p:cNvSpPr>
            <a:spLocks noGrp="1"/>
          </p:cNvSpPr>
          <p:nvPr>
            <p:ph type="dt" sz="half" idx="10"/>
          </p:nvPr>
        </p:nvSpPr>
        <p:spPr/>
        <p:txBody>
          <a:bodyPr/>
          <a:lstStyle/>
          <a:p>
            <a:fld id="{DA27BDC4-C21F-4755-87AA-D32DA2EB70BF}" type="datetimeFigureOut">
              <a:rPr lang="en-US" smtClean="0"/>
              <a:t>12/21/2023</a:t>
            </a:fld>
            <a:endParaRPr lang="en-US"/>
          </a:p>
        </p:txBody>
      </p:sp>
      <p:sp>
        <p:nvSpPr>
          <p:cNvPr id="5" name="عنصر نائب للتذييل 4">
            <a:extLst>
              <a:ext uri="{FF2B5EF4-FFF2-40B4-BE49-F238E27FC236}">
                <a16:creationId xmlns:a16="http://schemas.microsoft.com/office/drawing/2014/main" id="{721FFDF9-6BB3-A1FD-3B7A-27131568D26B}"/>
              </a:ext>
            </a:extLst>
          </p:cNvPr>
          <p:cNvSpPr>
            <a:spLocks noGrp="1"/>
          </p:cNvSpPr>
          <p:nvPr>
            <p:ph type="ftr" sz="quarter" idx="11"/>
          </p:nvPr>
        </p:nvSpPr>
        <p:spPr/>
        <p:txBody>
          <a:bodyPr/>
          <a:lstStyle/>
          <a:p>
            <a:endParaRPr lang="en-US"/>
          </a:p>
        </p:txBody>
      </p:sp>
      <p:sp>
        <p:nvSpPr>
          <p:cNvPr id="6" name="عنصر نائب لرقم الشريحة 5">
            <a:extLst>
              <a:ext uri="{FF2B5EF4-FFF2-40B4-BE49-F238E27FC236}">
                <a16:creationId xmlns:a16="http://schemas.microsoft.com/office/drawing/2014/main" id="{42DFEB21-99B4-91C4-08AD-2858074F4848}"/>
              </a:ext>
            </a:extLst>
          </p:cNvPr>
          <p:cNvSpPr>
            <a:spLocks noGrp="1"/>
          </p:cNvSpPr>
          <p:nvPr>
            <p:ph type="sldNum" sz="quarter" idx="12"/>
          </p:nvPr>
        </p:nvSpPr>
        <p:spPr/>
        <p:txBody>
          <a:bodyPr/>
          <a:lstStyle/>
          <a:p>
            <a:fld id="{CC8E67CF-0549-46B7-B9A5-283ACE2EEFB3}" type="slidenum">
              <a:rPr lang="en-US" smtClean="0"/>
              <a:t>‹#›</a:t>
            </a:fld>
            <a:endParaRPr lang="en-US"/>
          </a:p>
        </p:txBody>
      </p:sp>
    </p:spTree>
    <p:extLst>
      <p:ext uri="{BB962C8B-B14F-4D97-AF65-F5344CB8AC3E}">
        <p14:creationId xmlns:p14="http://schemas.microsoft.com/office/powerpoint/2010/main" val="2523732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6C7CC2E-D463-11C7-D400-74E466D7E1CB}"/>
              </a:ext>
            </a:extLst>
          </p:cNvPr>
          <p:cNvSpPr>
            <a:spLocks noGrp="1"/>
          </p:cNvSpPr>
          <p:nvPr>
            <p:ph type="title"/>
          </p:nvPr>
        </p:nvSpPr>
        <p:spPr/>
        <p:txBody>
          <a:bodyPr/>
          <a:lstStyle/>
          <a:p>
            <a:r>
              <a:rPr lang="ar-SA"/>
              <a:t>انقر لتحرير نمط عنوان الشكل الرئيسي</a:t>
            </a:r>
            <a:endParaRPr lang="en-US"/>
          </a:p>
        </p:txBody>
      </p:sp>
      <p:sp>
        <p:nvSpPr>
          <p:cNvPr id="3" name="عنصر نائب للعنوان العمودي 2">
            <a:extLst>
              <a:ext uri="{FF2B5EF4-FFF2-40B4-BE49-F238E27FC236}">
                <a16:creationId xmlns:a16="http://schemas.microsoft.com/office/drawing/2014/main" id="{9B821985-71D9-BE97-EB28-3E2E5ED2147F}"/>
              </a:ext>
            </a:extLst>
          </p:cNvPr>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a:extLst>
              <a:ext uri="{FF2B5EF4-FFF2-40B4-BE49-F238E27FC236}">
                <a16:creationId xmlns:a16="http://schemas.microsoft.com/office/drawing/2014/main" id="{D4E30F3E-FFFE-263D-2BE4-D699C0821F16}"/>
              </a:ext>
            </a:extLst>
          </p:cNvPr>
          <p:cNvSpPr>
            <a:spLocks noGrp="1"/>
          </p:cNvSpPr>
          <p:nvPr>
            <p:ph type="dt" sz="half" idx="10"/>
          </p:nvPr>
        </p:nvSpPr>
        <p:spPr/>
        <p:txBody>
          <a:bodyPr/>
          <a:lstStyle/>
          <a:p>
            <a:fld id="{DA27BDC4-C21F-4755-87AA-D32DA2EB70BF}" type="datetimeFigureOut">
              <a:rPr lang="en-US" smtClean="0"/>
              <a:t>12/21/2023</a:t>
            </a:fld>
            <a:endParaRPr lang="en-US"/>
          </a:p>
        </p:txBody>
      </p:sp>
      <p:sp>
        <p:nvSpPr>
          <p:cNvPr id="5" name="عنصر نائب للتذييل 4">
            <a:extLst>
              <a:ext uri="{FF2B5EF4-FFF2-40B4-BE49-F238E27FC236}">
                <a16:creationId xmlns:a16="http://schemas.microsoft.com/office/drawing/2014/main" id="{06BBBB60-7232-B8F1-0AC3-B937555EB722}"/>
              </a:ext>
            </a:extLst>
          </p:cNvPr>
          <p:cNvSpPr>
            <a:spLocks noGrp="1"/>
          </p:cNvSpPr>
          <p:nvPr>
            <p:ph type="ftr" sz="quarter" idx="11"/>
          </p:nvPr>
        </p:nvSpPr>
        <p:spPr/>
        <p:txBody>
          <a:bodyPr/>
          <a:lstStyle/>
          <a:p>
            <a:endParaRPr lang="en-US"/>
          </a:p>
        </p:txBody>
      </p:sp>
      <p:sp>
        <p:nvSpPr>
          <p:cNvPr id="6" name="عنصر نائب لرقم الشريحة 5">
            <a:extLst>
              <a:ext uri="{FF2B5EF4-FFF2-40B4-BE49-F238E27FC236}">
                <a16:creationId xmlns:a16="http://schemas.microsoft.com/office/drawing/2014/main" id="{B6DBDDC9-FEC4-4343-0AD4-1D7ECADCFD37}"/>
              </a:ext>
            </a:extLst>
          </p:cNvPr>
          <p:cNvSpPr>
            <a:spLocks noGrp="1"/>
          </p:cNvSpPr>
          <p:nvPr>
            <p:ph type="sldNum" sz="quarter" idx="12"/>
          </p:nvPr>
        </p:nvSpPr>
        <p:spPr/>
        <p:txBody>
          <a:bodyPr/>
          <a:lstStyle/>
          <a:p>
            <a:fld id="{CC8E67CF-0549-46B7-B9A5-283ACE2EEFB3}" type="slidenum">
              <a:rPr lang="en-US" smtClean="0"/>
              <a:t>‹#›</a:t>
            </a:fld>
            <a:endParaRPr lang="en-US"/>
          </a:p>
        </p:txBody>
      </p:sp>
    </p:spTree>
    <p:extLst>
      <p:ext uri="{BB962C8B-B14F-4D97-AF65-F5344CB8AC3E}">
        <p14:creationId xmlns:p14="http://schemas.microsoft.com/office/powerpoint/2010/main" val="4130719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5BBC48DB-85AA-ADE0-969A-0202ABC08858}"/>
              </a:ext>
            </a:extLst>
          </p:cNvPr>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endParaRPr lang="en-US"/>
          </a:p>
        </p:txBody>
      </p:sp>
      <p:sp>
        <p:nvSpPr>
          <p:cNvPr id="3" name="عنصر نائب للعنوان العمودي 2">
            <a:extLst>
              <a:ext uri="{FF2B5EF4-FFF2-40B4-BE49-F238E27FC236}">
                <a16:creationId xmlns:a16="http://schemas.microsoft.com/office/drawing/2014/main" id="{000F754D-30B1-0721-D180-52923A06B0DF}"/>
              </a:ext>
            </a:extLst>
          </p:cNvPr>
          <p:cNvSpPr>
            <a:spLocks noGrp="1"/>
          </p:cNvSpPr>
          <p:nvPr>
            <p:ph type="body" orient="vert" idx="1"/>
          </p:nvPr>
        </p:nvSpPr>
        <p:spPr>
          <a:xfrm>
            <a:off x="838200"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a:extLst>
              <a:ext uri="{FF2B5EF4-FFF2-40B4-BE49-F238E27FC236}">
                <a16:creationId xmlns:a16="http://schemas.microsoft.com/office/drawing/2014/main" id="{416D245A-DD21-F254-0178-198A0FC5E82C}"/>
              </a:ext>
            </a:extLst>
          </p:cNvPr>
          <p:cNvSpPr>
            <a:spLocks noGrp="1"/>
          </p:cNvSpPr>
          <p:nvPr>
            <p:ph type="dt" sz="half" idx="10"/>
          </p:nvPr>
        </p:nvSpPr>
        <p:spPr/>
        <p:txBody>
          <a:bodyPr/>
          <a:lstStyle/>
          <a:p>
            <a:fld id="{DA27BDC4-C21F-4755-87AA-D32DA2EB70BF}" type="datetimeFigureOut">
              <a:rPr lang="en-US" smtClean="0"/>
              <a:t>12/21/2023</a:t>
            </a:fld>
            <a:endParaRPr lang="en-US"/>
          </a:p>
        </p:txBody>
      </p:sp>
      <p:sp>
        <p:nvSpPr>
          <p:cNvPr id="5" name="عنصر نائب للتذييل 4">
            <a:extLst>
              <a:ext uri="{FF2B5EF4-FFF2-40B4-BE49-F238E27FC236}">
                <a16:creationId xmlns:a16="http://schemas.microsoft.com/office/drawing/2014/main" id="{734C224E-ABA7-DD4A-4D34-C7AC7D122654}"/>
              </a:ext>
            </a:extLst>
          </p:cNvPr>
          <p:cNvSpPr>
            <a:spLocks noGrp="1"/>
          </p:cNvSpPr>
          <p:nvPr>
            <p:ph type="ftr" sz="quarter" idx="11"/>
          </p:nvPr>
        </p:nvSpPr>
        <p:spPr/>
        <p:txBody>
          <a:bodyPr/>
          <a:lstStyle/>
          <a:p>
            <a:endParaRPr lang="en-US"/>
          </a:p>
        </p:txBody>
      </p:sp>
      <p:sp>
        <p:nvSpPr>
          <p:cNvPr id="6" name="عنصر نائب لرقم الشريحة 5">
            <a:extLst>
              <a:ext uri="{FF2B5EF4-FFF2-40B4-BE49-F238E27FC236}">
                <a16:creationId xmlns:a16="http://schemas.microsoft.com/office/drawing/2014/main" id="{EFA9C0E9-B05B-6CA6-1041-C1465F90DAA1}"/>
              </a:ext>
            </a:extLst>
          </p:cNvPr>
          <p:cNvSpPr>
            <a:spLocks noGrp="1"/>
          </p:cNvSpPr>
          <p:nvPr>
            <p:ph type="sldNum" sz="quarter" idx="12"/>
          </p:nvPr>
        </p:nvSpPr>
        <p:spPr/>
        <p:txBody>
          <a:bodyPr/>
          <a:lstStyle/>
          <a:p>
            <a:fld id="{CC8E67CF-0549-46B7-B9A5-283ACE2EEFB3}" type="slidenum">
              <a:rPr lang="en-US" smtClean="0"/>
              <a:t>‹#›</a:t>
            </a:fld>
            <a:endParaRPr lang="en-US"/>
          </a:p>
        </p:txBody>
      </p:sp>
    </p:spTree>
    <p:extLst>
      <p:ext uri="{BB962C8B-B14F-4D97-AF65-F5344CB8AC3E}">
        <p14:creationId xmlns:p14="http://schemas.microsoft.com/office/powerpoint/2010/main" val="3294416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F0331D7-C3CC-4AC3-F9C6-87FA344EDCBE}"/>
              </a:ext>
            </a:extLst>
          </p:cNvPr>
          <p:cNvSpPr>
            <a:spLocks noGrp="1"/>
          </p:cNvSpPr>
          <p:nvPr>
            <p:ph type="title"/>
          </p:nvPr>
        </p:nvSpPr>
        <p:spPr/>
        <p:txBody>
          <a:bodyPr/>
          <a:lstStyle/>
          <a:p>
            <a:r>
              <a:rPr lang="ar-SA"/>
              <a:t>انقر لتحرير نمط عنوان الشكل الرئيسي</a:t>
            </a:r>
            <a:endParaRPr lang="en-US"/>
          </a:p>
        </p:txBody>
      </p:sp>
      <p:sp>
        <p:nvSpPr>
          <p:cNvPr id="3" name="عنصر نائب للمحتوى 2">
            <a:extLst>
              <a:ext uri="{FF2B5EF4-FFF2-40B4-BE49-F238E27FC236}">
                <a16:creationId xmlns:a16="http://schemas.microsoft.com/office/drawing/2014/main" id="{ABB4923B-0EA9-0480-1CA7-9CC5B296633F}"/>
              </a:ext>
            </a:extLst>
          </p:cNvPr>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a:extLst>
              <a:ext uri="{FF2B5EF4-FFF2-40B4-BE49-F238E27FC236}">
                <a16:creationId xmlns:a16="http://schemas.microsoft.com/office/drawing/2014/main" id="{55213B0D-3141-E6E1-EF87-7CA3719AA768}"/>
              </a:ext>
            </a:extLst>
          </p:cNvPr>
          <p:cNvSpPr>
            <a:spLocks noGrp="1"/>
          </p:cNvSpPr>
          <p:nvPr>
            <p:ph type="dt" sz="half" idx="10"/>
          </p:nvPr>
        </p:nvSpPr>
        <p:spPr/>
        <p:txBody>
          <a:bodyPr/>
          <a:lstStyle/>
          <a:p>
            <a:fld id="{DA27BDC4-C21F-4755-87AA-D32DA2EB70BF}" type="datetimeFigureOut">
              <a:rPr lang="en-US" smtClean="0"/>
              <a:t>12/21/2023</a:t>
            </a:fld>
            <a:endParaRPr lang="en-US"/>
          </a:p>
        </p:txBody>
      </p:sp>
      <p:sp>
        <p:nvSpPr>
          <p:cNvPr id="5" name="عنصر نائب للتذييل 4">
            <a:extLst>
              <a:ext uri="{FF2B5EF4-FFF2-40B4-BE49-F238E27FC236}">
                <a16:creationId xmlns:a16="http://schemas.microsoft.com/office/drawing/2014/main" id="{DA743B95-B1E3-E00B-9011-859DC17999C3}"/>
              </a:ext>
            </a:extLst>
          </p:cNvPr>
          <p:cNvSpPr>
            <a:spLocks noGrp="1"/>
          </p:cNvSpPr>
          <p:nvPr>
            <p:ph type="ftr" sz="quarter" idx="11"/>
          </p:nvPr>
        </p:nvSpPr>
        <p:spPr/>
        <p:txBody>
          <a:bodyPr/>
          <a:lstStyle/>
          <a:p>
            <a:endParaRPr lang="en-US"/>
          </a:p>
        </p:txBody>
      </p:sp>
      <p:sp>
        <p:nvSpPr>
          <p:cNvPr id="6" name="عنصر نائب لرقم الشريحة 5">
            <a:extLst>
              <a:ext uri="{FF2B5EF4-FFF2-40B4-BE49-F238E27FC236}">
                <a16:creationId xmlns:a16="http://schemas.microsoft.com/office/drawing/2014/main" id="{C421DF54-338F-E787-8600-2C048432156D}"/>
              </a:ext>
            </a:extLst>
          </p:cNvPr>
          <p:cNvSpPr>
            <a:spLocks noGrp="1"/>
          </p:cNvSpPr>
          <p:nvPr>
            <p:ph type="sldNum" sz="quarter" idx="12"/>
          </p:nvPr>
        </p:nvSpPr>
        <p:spPr/>
        <p:txBody>
          <a:bodyPr/>
          <a:lstStyle/>
          <a:p>
            <a:fld id="{CC8E67CF-0549-46B7-B9A5-283ACE2EEFB3}" type="slidenum">
              <a:rPr lang="en-US" smtClean="0"/>
              <a:t>‹#›</a:t>
            </a:fld>
            <a:endParaRPr lang="en-US"/>
          </a:p>
        </p:txBody>
      </p:sp>
    </p:spTree>
    <p:extLst>
      <p:ext uri="{BB962C8B-B14F-4D97-AF65-F5344CB8AC3E}">
        <p14:creationId xmlns:p14="http://schemas.microsoft.com/office/powerpoint/2010/main" val="4270316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E9D6B30-52D7-5344-76F3-3A61025575AA}"/>
              </a:ext>
            </a:extLst>
          </p:cNvPr>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endParaRPr lang="en-US"/>
          </a:p>
        </p:txBody>
      </p:sp>
      <p:sp>
        <p:nvSpPr>
          <p:cNvPr id="3" name="عنصر نائب للنص 2">
            <a:extLst>
              <a:ext uri="{FF2B5EF4-FFF2-40B4-BE49-F238E27FC236}">
                <a16:creationId xmlns:a16="http://schemas.microsoft.com/office/drawing/2014/main" id="{F453F73B-1592-11B7-919C-8B14AE2F06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عنصر نائب للتاريخ 3">
            <a:extLst>
              <a:ext uri="{FF2B5EF4-FFF2-40B4-BE49-F238E27FC236}">
                <a16:creationId xmlns:a16="http://schemas.microsoft.com/office/drawing/2014/main" id="{7ABFE208-6382-3930-E3FD-F0D516DB1593}"/>
              </a:ext>
            </a:extLst>
          </p:cNvPr>
          <p:cNvSpPr>
            <a:spLocks noGrp="1"/>
          </p:cNvSpPr>
          <p:nvPr>
            <p:ph type="dt" sz="half" idx="10"/>
          </p:nvPr>
        </p:nvSpPr>
        <p:spPr/>
        <p:txBody>
          <a:bodyPr/>
          <a:lstStyle/>
          <a:p>
            <a:fld id="{DA27BDC4-C21F-4755-87AA-D32DA2EB70BF}" type="datetimeFigureOut">
              <a:rPr lang="en-US" smtClean="0"/>
              <a:t>12/21/2023</a:t>
            </a:fld>
            <a:endParaRPr lang="en-US"/>
          </a:p>
        </p:txBody>
      </p:sp>
      <p:sp>
        <p:nvSpPr>
          <p:cNvPr id="5" name="عنصر نائب للتذييل 4">
            <a:extLst>
              <a:ext uri="{FF2B5EF4-FFF2-40B4-BE49-F238E27FC236}">
                <a16:creationId xmlns:a16="http://schemas.microsoft.com/office/drawing/2014/main" id="{ED471532-75B2-2F3D-55D3-BA5F21FC99CD}"/>
              </a:ext>
            </a:extLst>
          </p:cNvPr>
          <p:cNvSpPr>
            <a:spLocks noGrp="1"/>
          </p:cNvSpPr>
          <p:nvPr>
            <p:ph type="ftr" sz="quarter" idx="11"/>
          </p:nvPr>
        </p:nvSpPr>
        <p:spPr/>
        <p:txBody>
          <a:bodyPr/>
          <a:lstStyle/>
          <a:p>
            <a:endParaRPr lang="en-US"/>
          </a:p>
        </p:txBody>
      </p:sp>
      <p:sp>
        <p:nvSpPr>
          <p:cNvPr id="6" name="عنصر نائب لرقم الشريحة 5">
            <a:extLst>
              <a:ext uri="{FF2B5EF4-FFF2-40B4-BE49-F238E27FC236}">
                <a16:creationId xmlns:a16="http://schemas.microsoft.com/office/drawing/2014/main" id="{1DE20F7B-6442-CA71-C2C2-D8AAB9DE2129}"/>
              </a:ext>
            </a:extLst>
          </p:cNvPr>
          <p:cNvSpPr>
            <a:spLocks noGrp="1"/>
          </p:cNvSpPr>
          <p:nvPr>
            <p:ph type="sldNum" sz="quarter" idx="12"/>
          </p:nvPr>
        </p:nvSpPr>
        <p:spPr/>
        <p:txBody>
          <a:bodyPr/>
          <a:lstStyle/>
          <a:p>
            <a:fld id="{CC8E67CF-0549-46B7-B9A5-283ACE2EEFB3}" type="slidenum">
              <a:rPr lang="en-US" smtClean="0"/>
              <a:t>‹#›</a:t>
            </a:fld>
            <a:endParaRPr lang="en-US"/>
          </a:p>
        </p:txBody>
      </p:sp>
    </p:spTree>
    <p:extLst>
      <p:ext uri="{BB962C8B-B14F-4D97-AF65-F5344CB8AC3E}">
        <p14:creationId xmlns:p14="http://schemas.microsoft.com/office/powerpoint/2010/main" val="2452462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BFFBE4A-6FE8-0B0F-EF2E-AA8A68C4F704}"/>
              </a:ext>
            </a:extLst>
          </p:cNvPr>
          <p:cNvSpPr>
            <a:spLocks noGrp="1"/>
          </p:cNvSpPr>
          <p:nvPr>
            <p:ph type="title"/>
          </p:nvPr>
        </p:nvSpPr>
        <p:spPr/>
        <p:txBody>
          <a:bodyPr/>
          <a:lstStyle/>
          <a:p>
            <a:r>
              <a:rPr lang="ar-SA"/>
              <a:t>انقر لتحرير نمط عنوان الشكل الرئيسي</a:t>
            </a:r>
            <a:endParaRPr lang="en-US"/>
          </a:p>
        </p:txBody>
      </p:sp>
      <p:sp>
        <p:nvSpPr>
          <p:cNvPr id="3" name="عنصر نائب للمحتوى 2">
            <a:extLst>
              <a:ext uri="{FF2B5EF4-FFF2-40B4-BE49-F238E27FC236}">
                <a16:creationId xmlns:a16="http://schemas.microsoft.com/office/drawing/2014/main" id="{B4AFDC24-ACA4-91C0-7812-6789CDAB65AD}"/>
              </a:ext>
            </a:extLst>
          </p:cNvPr>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محتوى 3">
            <a:extLst>
              <a:ext uri="{FF2B5EF4-FFF2-40B4-BE49-F238E27FC236}">
                <a16:creationId xmlns:a16="http://schemas.microsoft.com/office/drawing/2014/main" id="{843923A3-6961-EADD-06B2-40114C50CD9E}"/>
              </a:ext>
            </a:extLst>
          </p:cNvPr>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5" name="عنصر نائب للتاريخ 4">
            <a:extLst>
              <a:ext uri="{FF2B5EF4-FFF2-40B4-BE49-F238E27FC236}">
                <a16:creationId xmlns:a16="http://schemas.microsoft.com/office/drawing/2014/main" id="{D565C619-0ECF-E149-DFE1-936F6697ADAB}"/>
              </a:ext>
            </a:extLst>
          </p:cNvPr>
          <p:cNvSpPr>
            <a:spLocks noGrp="1"/>
          </p:cNvSpPr>
          <p:nvPr>
            <p:ph type="dt" sz="half" idx="10"/>
          </p:nvPr>
        </p:nvSpPr>
        <p:spPr/>
        <p:txBody>
          <a:bodyPr/>
          <a:lstStyle/>
          <a:p>
            <a:fld id="{DA27BDC4-C21F-4755-87AA-D32DA2EB70BF}" type="datetimeFigureOut">
              <a:rPr lang="en-US" smtClean="0"/>
              <a:t>12/21/2023</a:t>
            </a:fld>
            <a:endParaRPr lang="en-US"/>
          </a:p>
        </p:txBody>
      </p:sp>
      <p:sp>
        <p:nvSpPr>
          <p:cNvPr id="6" name="عنصر نائب للتذييل 5">
            <a:extLst>
              <a:ext uri="{FF2B5EF4-FFF2-40B4-BE49-F238E27FC236}">
                <a16:creationId xmlns:a16="http://schemas.microsoft.com/office/drawing/2014/main" id="{8560CD4C-2210-C1A6-223B-1E66F58454D0}"/>
              </a:ext>
            </a:extLst>
          </p:cNvPr>
          <p:cNvSpPr>
            <a:spLocks noGrp="1"/>
          </p:cNvSpPr>
          <p:nvPr>
            <p:ph type="ftr" sz="quarter" idx="11"/>
          </p:nvPr>
        </p:nvSpPr>
        <p:spPr/>
        <p:txBody>
          <a:bodyPr/>
          <a:lstStyle/>
          <a:p>
            <a:endParaRPr lang="en-US"/>
          </a:p>
        </p:txBody>
      </p:sp>
      <p:sp>
        <p:nvSpPr>
          <p:cNvPr id="7" name="عنصر نائب لرقم الشريحة 6">
            <a:extLst>
              <a:ext uri="{FF2B5EF4-FFF2-40B4-BE49-F238E27FC236}">
                <a16:creationId xmlns:a16="http://schemas.microsoft.com/office/drawing/2014/main" id="{B9D17CED-4F57-CA48-73B5-4729A74E3136}"/>
              </a:ext>
            </a:extLst>
          </p:cNvPr>
          <p:cNvSpPr>
            <a:spLocks noGrp="1"/>
          </p:cNvSpPr>
          <p:nvPr>
            <p:ph type="sldNum" sz="quarter" idx="12"/>
          </p:nvPr>
        </p:nvSpPr>
        <p:spPr/>
        <p:txBody>
          <a:bodyPr/>
          <a:lstStyle/>
          <a:p>
            <a:fld id="{CC8E67CF-0549-46B7-B9A5-283ACE2EEFB3}" type="slidenum">
              <a:rPr lang="en-US" smtClean="0"/>
              <a:t>‹#›</a:t>
            </a:fld>
            <a:endParaRPr lang="en-US"/>
          </a:p>
        </p:txBody>
      </p:sp>
    </p:spTree>
    <p:extLst>
      <p:ext uri="{BB962C8B-B14F-4D97-AF65-F5344CB8AC3E}">
        <p14:creationId xmlns:p14="http://schemas.microsoft.com/office/powerpoint/2010/main" val="297517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50C4E53-D2BE-618C-4320-9073D7EDE646}"/>
              </a:ext>
            </a:extLst>
          </p:cNvPr>
          <p:cNvSpPr>
            <a:spLocks noGrp="1"/>
          </p:cNvSpPr>
          <p:nvPr>
            <p:ph type="title"/>
          </p:nvPr>
        </p:nvSpPr>
        <p:spPr>
          <a:xfrm>
            <a:off x="839788" y="365125"/>
            <a:ext cx="10515600" cy="1325563"/>
          </a:xfrm>
        </p:spPr>
        <p:txBody>
          <a:bodyPr/>
          <a:lstStyle/>
          <a:p>
            <a:r>
              <a:rPr lang="ar-SA"/>
              <a:t>انقر لتحرير نمط عنوان الشكل الرئيسي</a:t>
            </a:r>
            <a:endParaRPr lang="en-US"/>
          </a:p>
        </p:txBody>
      </p:sp>
      <p:sp>
        <p:nvSpPr>
          <p:cNvPr id="3" name="عنصر نائب للنص 2">
            <a:extLst>
              <a:ext uri="{FF2B5EF4-FFF2-40B4-BE49-F238E27FC236}">
                <a16:creationId xmlns:a16="http://schemas.microsoft.com/office/drawing/2014/main" id="{67996066-544C-5258-B5D3-A9B064453D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عنصر نائب للمحتوى 3">
            <a:extLst>
              <a:ext uri="{FF2B5EF4-FFF2-40B4-BE49-F238E27FC236}">
                <a16:creationId xmlns:a16="http://schemas.microsoft.com/office/drawing/2014/main" id="{02C9A689-364E-D05B-BDF6-1E3E9A5D4641}"/>
              </a:ext>
            </a:extLst>
          </p:cNvPr>
          <p:cNvSpPr>
            <a:spLocks noGrp="1"/>
          </p:cNvSpPr>
          <p:nvPr>
            <p:ph sz="half" idx="2"/>
          </p:nvPr>
        </p:nvSpPr>
        <p:spPr>
          <a:xfrm>
            <a:off x="839788"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5" name="عنصر نائب للنص 4">
            <a:extLst>
              <a:ext uri="{FF2B5EF4-FFF2-40B4-BE49-F238E27FC236}">
                <a16:creationId xmlns:a16="http://schemas.microsoft.com/office/drawing/2014/main" id="{B4132DB6-9F7C-5795-D436-34D9A4E5DD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عنصر نائب للمحتوى 5">
            <a:extLst>
              <a:ext uri="{FF2B5EF4-FFF2-40B4-BE49-F238E27FC236}">
                <a16:creationId xmlns:a16="http://schemas.microsoft.com/office/drawing/2014/main" id="{84ACC3B3-A241-52F2-864E-FD21D5B31F5A}"/>
              </a:ext>
            </a:extLst>
          </p:cNvPr>
          <p:cNvSpPr>
            <a:spLocks noGrp="1"/>
          </p:cNvSpPr>
          <p:nvPr>
            <p:ph sz="quarter" idx="4"/>
          </p:nvPr>
        </p:nvSpPr>
        <p:spPr>
          <a:xfrm>
            <a:off x="6172200"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7" name="عنصر نائب للتاريخ 6">
            <a:extLst>
              <a:ext uri="{FF2B5EF4-FFF2-40B4-BE49-F238E27FC236}">
                <a16:creationId xmlns:a16="http://schemas.microsoft.com/office/drawing/2014/main" id="{E6FD9C66-9C7F-5ED3-35C3-0A30B9130985}"/>
              </a:ext>
            </a:extLst>
          </p:cNvPr>
          <p:cNvSpPr>
            <a:spLocks noGrp="1"/>
          </p:cNvSpPr>
          <p:nvPr>
            <p:ph type="dt" sz="half" idx="10"/>
          </p:nvPr>
        </p:nvSpPr>
        <p:spPr/>
        <p:txBody>
          <a:bodyPr/>
          <a:lstStyle/>
          <a:p>
            <a:fld id="{DA27BDC4-C21F-4755-87AA-D32DA2EB70BF}" type="datetimeFigureOut">
              <a:rPr lang="en-US" smtClean="0"/>
              <a:t>12/21/2023</a:t>
            </a:fld>
            <a:endParaRPr lang="en-US"/>
          </a:p>
        </p:txBody>
      </p:sp>
      <p:sp>
        <p:nvSpPr>
          <p:cNvPr id="8" name="عنصر نائب للتذييل 7">
            <a:extLst>
              <a:ext uri="{FF2B5EF4-FFF2-40B4-BE49-F238E27FC236}">
                <a16:creationId xmlns:a16="http://schemas.microsoft.com/office/drawing/2014/main" id="{82211C33-0FFC-DAFE-B6B7-173BC99B4578}"/>
              </a:ext>
            </a:extLst>
          </p:cNvPr>
          <p:cNvSpPr>
            <a:spLocks noGrp="1"/>
          </p:cNvSpPr>
          <p:nvPr>
            <p:ph type="ftr" sz="quarter" idx="11"/>
          </p:nvPr>
        </p:nvSpPr>
        <p:spPr/>
        <p:txBody>
          <a:bodyPr/>
          <a:lstStyle/>
          <a:p>
            <a:endParaRPr lang="en-US"/>
          </a:p>
        </p:txBody>
      </p:sp>
      <p:sp>
        <p:nvSpPr>
          <p:cNvPr id="9" name="عنصر نائب لرقم الشريحة 8">
            <a:extLst>
              <a:ext uri="{FF2B5EF4-FFF2-40B4-BE49-F238E27FC236}">
                <a16:creationId xmlns:a16="http://schemas.microsoft.com/office/drawing/2014/main" id="{872F248A-52A6-A4CC-8078-A69379C68526}"/>
              </a:ext>
            </a:extLst>
          </p:cNvPr>
          <p:cNvSpPr>
            <a:spLocks noGrp="1"/>
          </p:cNvSpPr>
          <p:nvPr>
            <p:ph type="sldNum" sz="quarter" idx="12"/>
          </p:nvPr>
        </p:nvSpPr>
        <p:spPr/>
        <p:txBody>
          <a:bodyPr/>
          <a:lstStyle/>
          <a:p>
            <a:fld id="{CC8E67CF-0549-46B7-B9A5-283ACE2EEFB3}" type="slidenum">
              <a:rPr lang="en-US" smtClean="0"/>
              <a:t>‹#›</a:t>
            </a:fld>
            <a:endParaRPr lang="en-US"/>
          </a:p>
        </p:txBody>
      </p:sp>
    </p:spTree>
    <p:extLst>
      <p:ext uri="{BB962C8B-B14F-4D97-AF65-F5344CB8AC3E}">
        <p14:creationId xmlns:p14="http://schemas.microsoft.com/office/powerpoint/2010/main" val="964409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F778ADA-A605-5B14-7F9B-3601B96B25C1}"/>
              </a:ext>
            </a:extLst>
          </p:cNvPr>
          <p:cNvSpPr>
            <a:spLocks noGrp="1"/>
          </p:cNvSpPr>
          <p:nvPr>
            <p:ph type="title"/>
          </p:nvPr>
        </p:nvSpPr>
        <p:spPr/>
        <p:txBody>
          <a:bodyPr/>
          <a:lstStyle/>
          <a:p>
            <a:r>
              <a:rPr lang="ar-SA"/>
              <a:t>انقر لتحرير نمط عنوان الشكل الرئيسي</a:t>
            </a:r>
            <a:endParaRPr lang="en-US"/>
          </a:p>
        </p:txBody>
      </p:sp>
      <p:sp>
        <p:nvSpPr>
          <p:cNvPr id="3" name="عنصر نائب للتاريخ 2">
            <a:extLst>
              <a:ext uri="{FF2B5EF4-FFF2-40B4-BE49-F238E27FC236}">
                <a16:creationId xmlns:a16="http://schemas.microsoft.com/office/drawing/2014/main" id="{CD610E56-C1C2-D7BE-B409-AF62DB13C142}"/>
              </a:ext>
            </a:extLst>
          </p:cNvPr>
          <p:cNvSpPr>
            <a:spLocks noGrp="1"/>
          </p:cNvSpPr>
          <p:nvPr>
            <p:ph type="dt" sz="half" idx="10"/>
          </p:nvPr>
        </p:nvSpPr>
        <p:spPr/>
        <p:txBody>
          <a:bodyPr/>
          <a:lstStyle/>
          <a:p>
            <a:fld id="{DA27BDC4-C21F-4755-87AA-D32DA2EB70BF}" type="datetimeFigureOut">
              <a:rPr lang="en-US" smtClean="0"/>
              <a:t>12/21/2023</a:t>
            </a:fld>
            <a:endParaRPr lang="en-US"/>
          </a:p>
        </p:txBody>
      </p:sp>
      <p:sp>
        <p:nvSpPr>
          <p:cNvPr id="4" name="عنصر نائب للتذييل 3">
            <a:extLst>
              <a:ext uri="{FF2B5EF4-FFF2-40B4-BE49-F238E27FC236}">
                <a16:creationId xmlns:a16="http://schemas.microsoft.com/office/drawing/2014/main" id="{808B96DD-5AB8-5105-9A0E-0DAC3E8D7D6A}"/>
              </a:ext>
            </a:extLst>
          </p:cNvPr>
          <p:cNvSpPr>
            <a:spLocks noGrp="1"/>
          </p:cNvSpPr>
          <p:nvPr>
            <p:ph type="ftr" sz="quarter" idx="11"/>
          </p:nvPr>
        </p:nvSpPr>
        <p:spPr/>
        <p:txBody>
          <a:bodyPr/>
          <a:lstStyle/>
          <a:p>
            <a:endParaRPr lang="en-US"/>
          </a:p>
        </p:txBody>
      </p:sp>
      <p:sp>
        <p:nvSpPr>
          <p:cNvPr id="5" name="عنصر نائب لرقم الشريحة 4">
            <a:extLst>
              <a:ext uri="{FF2B5EF4-FFF2-40B4-BE49-F238E27FC236}">
                <a16:creationId xmlns:a16="http://schemas.microsoft.com/office/drawing/2014/main" id="{F2C65758-29AA-90D9-9E25-8710483B0A4B}"/>
              </a:ext>
            </a:extLst>
          </p:cNvPr>
          <p:cNvSpPr>
            <a:spLocks noGrp="1"/>
          </p:cNvSpPr>
          <p:nvPr>
            <p:ph type="sldNum" sz="quarter" idx="12"/>
          </p:nvPr>
        </p:nvSpPr>
        <p:spPr/>
        <p:txBody>
          <a:bodyPr/>
          <a:lstStyle/>
          <a:p>
            <a:fld id="{CC8E67CF-0549-46B7-B9A5-283ACE2EEFB3}" type="slidenum">
              <a:rPr lang="en-US" smtClean="0"/>
              <a:t>‹#›</a:t>
            </a:fld>
            <a:endParaRPr lang="en-US"/>
          </a:p>
        </p:txBody>
      </p:sp>
    </p:spTree>
    <p:extLst>
      <p:ext uri="{BB962C8B-B14F-4D97-AF65-F5344CB8AC3E}">
        <p14:creationId xmlns:p14="http://schemas.microsoft.com/office/powerpoint/2010/main" val="2599027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E024E092-9A21-AEA9-1134-266A763675F1}"/>
              </a:ext>
            </a:extLst>
          </p:cNvPr>
          <p:cNvSpPr>
            <a:spLocks noGrp="1"/>
          </p:cNvSpPr>
          <p:nvPr>
            <p:ph type="dt" sz="half" idx="10"/>
          </p:nvPr>
        </p:nvSpPr>
        <p:spPr/>
        <p:txBody>
          <a:bodyPr/>
          <a:lstStyle/>
          <a:p>
            <a:fld id="{DA27BDC4-C21F-4755-87AA-D32DA2EB70BF}" type="datetimeFigureOut">
              <a:rPr lang="en-US" smtClean="0"/>
              <a:t>12/21/2023</a:t>
            </a:fld>
            <a:endParaRPr lang="en-US"/>
          </a:p>
        </p:txBody>
      </p:sp>
      <p:sp>
        <p:nvSpPr>
          <p:cNvPr id="3" name="عنصر نائب للتذييل 2">
            <a:extLst>
              <a:ext uri="{FF2B5EF4-FFF2-40B4-BE49-F238E27FC236}">
                <a16:creationId xmlns:a16="http://schemas.microsoft.com/office/drawing/2014/main" id="{867177E6-5FC5-7332-3F6B-890FBC9398BA}"/>
              </a:ext>
            </a:extLst>
          </p:cNvPr>
          <p:cNvSpPr>
            <a:spLocks noGrp="1"/>
          </p:cNvSpPr>
          <p:nvPr>
            <p:ph type="ftr" sz="quarter" idx="11"/>
          </p:nvPr>
        </p:nvSpPr>
        <p:spPr/>
        <p:txBody>
          <a:bodyPr/>
          <a:lstStyle/>
          <a:p>
            <a:endParaRPr lang="en-US"/>
          </a:p>
        </p:txBody>
      </p:sp>
      <p:sp>
        <p:nvSpPr>
          <p:cNvPr id="4" name="عنصر نائب لرقم الشريحة 3">
            <a:extLst>
              <a:ext uri="{FF2B5EF4-FFF2-40B4-BE49-F238E27FC236}">
                <a16:creationId xmlns:a16="http://schemas.microsoft.com/office/drawing/2014/main" id="{07094334-1C68-BEEB-6AEF-01FAD372E4D9}"/>
              </a:ext>
            </a:extLst>
          </p:cNvPr>
          <p:cNvSpPr>
            <a:spLocks noGrp="1"/>
          </p:cNvSpPr>
          <p:nvPr>
            <p:ph type="sldNum" sz="quarter" idx="12"/>
          </p:nvPr>
        </p:nvSpPr>
        <p:spPr/>
        <p:txBody>
          <a:bodyPr/>
          <a:lstStyle/>
          <a:p>
            <a:fld id="{CC8E67CF-0549-46B7-B9A5-283ACE2EEFB3}" type="slidenum">
              <a:rPr lang="en-US" smtClean="0"/>
              <a:t>‹#›</a:t>
            </a:fld>
            <a:endParaRPr lang="en-US"/>
          </a:p>
        </p:txBody>
      </p:sp>
    </p:spTree>
    <p:extLst>
      <p:ext uri="{BB962C8B-B14F-4D97-AF65-F5344CB8AC3E}">
        <p14:creationId xmlns:p14="http://schemas.microsoft.com/office/powerpoint/2010/main" val="3440797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DB8CE59-8934-4106-8D4A-79CC8B9AD5D9}"/>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en-US"/>
          </a:p>
        </p:txBody>
      </p:sp>
      <p:sp>
        <p:nvSpPr>
          <p:cNvPr id="3" name="عنصر نائب للمحتوى 2">
            <a:extLst>
              <a:ext uri="{FF2B5EF4-FFF2-40B4-BE49-F238E27FC236}">
                <a16:creationId xmlns:a16="http://schemas.microsoft.com/office/drawing/2014/main" id="{9CD56BE9-8A65-E8AE-AD58-59E6A7E5EF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نص 3">
            <a:extLst>
              <a:ext uri="{FF2B5EF4-FFF2-40B4-BE49-F238E27FC236}">
                <a16:creationId xmlns:a16="http://schemas.microsoft.com/office/drawing/2014/main" id="{D7AAE535-7F88-D773-429F-91BAA499EA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92DDC2F3-B2CE-152A-506D-B962A4D46A79}"/>
              </a:ext>
            </a:extLst>
          </p:cNvPr>
          <p:cNvSpPr>
            <a:spLocks noGrp="1"/>
          </p:cNvSpPr>
          <p:nvPr>
            <p:ph type="dt" sz="half" idx="10"/>
          </p:nvPr>
        </p:nvSpPr>
        <p:spPr/>
        <p:txBody>
          <a:bodyPr/>
          <a:lstStyle/>
          <a:p>
            <a:fld id="{DA27BDC4-C21F-4755-87AA-D32DA2EB70BF}" type="datetimeFigureOut">
              <a:rPr lang="en-US" smtClean="0"/>
              <a:t>12/21/2023</a:t>
            </a:fld>
            <a:endParaRPr lang="en-US"/>
          </a:p>
        </p:txBody>
      </p:sp>
      <p:sp>
        <p:nvSpPr>
          <p:cNvPr id="6" name="عنصر نائب للتذييل 5">
            <a:extLst>
              <a:ext uri="{FF2B5EF4-FFF2-40B4-BE49-F238E27FC236}">
                <a16:creationId xmlns:a16="http://schemas.microsoft.com/office/drawing/2014/main" id="{8BC961D5-DC25-4785-4D62-03FBBC02C2A6}"/>
              </a:ext>
            </a:extLst>
          </p:cNvPr>
          <p:cNvSpPr>
            <a:spLocks noGrp="1"/>
          </p:cNvSpPr>
          <p:nvPr>
            <p:ph type="ftr" sz="quarter" idx="11"/>
          </p:nvPr>
        </p:nvSpPr>
        <p:spPr/>
        <p:txBody>
          <a:bodyPr/>
          <a:lstStyle/>
          <a:p>
            <a:endParaRPr lang="en-US"/>
          </a:p>
        </p:txBody>
      </p:sp>
      <p:sp>
        <p:nvSpPr>
          <p:cNvPr id="7" name="عنصر نائب لرقم الشريحة 6">
            <a:extLst>
              <a:ext uri="{FF2B5EF4-FFF2-40B4-BE49-F238E27FC236}">
                <a16:creationId xmlns:a16="http://schemas.microsoft.com/office/drawing/2014/main" id="{F0EA57B1-7BB3-0B1A-F742-413A7427362E}"/>
              </a:ext>
            </a:extLst>
          </p:cNvPr>
          <p:cNvSpPr>
            <a:spLocks noGrp="1"/>
          </p:cNvSpPr>
          <p:nvPr>
            <p:ph type="sldNum" sz="quarter" idx="12"/>
          </p:nvPr>
        </p:nvSpPr>
        <p:spPr/>
        <p:txBody>
          <a:bodyPr/>
          <a:lstStyle/>
          <a:p>
            <a:fld id="{CC8E67CF-0549-46B7-B9A5-283ACE2EEFB3}" type="slidenum">
              <a:rPr lang="en-US" smtClean="0"/>
              <a:t>‹#›</a:t>
            </a:fld>
            <a:endParaRPr lang="en-US"/>
          </a:p>
        </p:txBody>
      </p:sp>
    </p:spTree>
    <p:extLst>
      <p:ext uri="{BB962C8B-B14F-4D97-AF65-F5344CB8AC3E}">
        <p14:creationId xmlns:p14="http://schemas.microsoft.com/office/powerpoint/2010/main" val="1390198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BEA35A3-E94E-C648-F789-06538BDFC390}"/>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en-US"/>
          </a:p>
        </p:txBody>
      </p:sp>
      <p:sp>
        <p:nvSpPr>
          <p:cNvPr id="3" name="عنصر نائب للصورة 2">
            <a:extLst>
              <a:ext uri="{FF2B5EF4-FFF2-40B4-BE49-F238E27FC236}">
                <a16:creationId xmlns:a16="http://schemas.microsoft.com/office/drawing/2014/main" id="{7902905D-F934-D9E8-5F1D-EE70B1C510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عنصر نائب للنص 3">
            <a:extLst>
              <a:ext uri="{FF2B5EF4-FFF2-40B4-BE49-F238E27FC236}">
                <a16:creationId xmlns:a16="http://schemas.microsoft.com/office/drawing/2014/main" id="{37E5CCA8-4E94-4402-721D-A4C352C9D3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89C6287C-85DB-E9D8-45D9-42AC279AB0FB}"/>
              </a:ext>
            </a:extLst>
          </p:cNvPr>
          <p:cNvSpPr>
            <a:spLocks noGrp="1"/>
          </p:cNvSpPr>
          <p:nvPr>
            <p:ph type="dt" sz="half" idx="10"/>
          </p:nvPr>
        </p:nvSpPr>
        <p:spPr/>
        <p:txBody>
          <a:bodyPr/>
          <a:lstStyle/>
          <a:p>
            <a:fld id="{DA27BDC4-C21F-4755-87AA-D32DA2EB70BF}" type="datetimeFigureOut">
              <a:rPr lang="en-US" smtClean="0"/>
              <a:t>12/21/2023</a:t>
            </a:fld>
            <a:endParaRPr lang="en-US"/>
          </a:p>
        </p:txBody>
      </p:sp>
      <p:sp>
        <p:nvSpPr>
          <p:cNvPr id="6" name="عنصر نائب للتذييل 5">
            <a:extLst>
              <a:ext uri="{FF2B5EF4-FFF2-40B4-BE49-F238E27FC236}">
                <a16:creationId xmlns:a16="http://schemas.microsoft.com/office/drawing/2014/main" id="{81A17BC8-22D8-5FA4-F91C-B85C65EDE439}"/>
              </a:ext>
            </a:extLst>
          </p:cNvPr>
          <p:cNvSpPr>
            <a:spLocks noGrp="1"/>
          </p:cNvSpPr>
          <p:nvPr>
            <p:ph type="ftr" sz="quarter" idx="11"/>
          </p:nvPr>
        </p:nvSpPr>
        <p:spPr/>
        <p:txBody>
          <a:bodyPr/>
          <a:lstStyle/>
          <a:p>
            <a:endParaRPr lang="en-US"/>
          </a:p>
        </p:txBody>
      </p:sp>
      <p:sp>
        <p:nvSpPr>
          <p:cNvPr id="7" name="عنصر نائب لرقم الشريحة 6">
            <a:extLst>
              <a:ext uri="{FF2B5EF4-FFF2-40B4-BE49-F238E27FC236}">
                <a16:creationId xmlns:a16="http://schemas.microsoft.com/office/drawing/2014/main" id="{07FF4BE7-65C0-B17F-D715-700F009E9C73}"/>
              </a:ext>
            </a:extLst>
          </p:cNvPr>
          <p:cNvSpPr>
            <a:spLocks noGrp="1"/>
          </p:cNvSpPr>
          <p:nvPr>
            <p:ph type="sldNum" sz="quarter" idx="12"/>
          </p:nvPr>
        </p:nvSpPr>
        <p:spPr/>
        <p:txBody>
          <a:bodyPr/>
          <a:lstStyle/>
          <a:p>
            <a:fld id="{CC8E67CF-0549-46B7-B9A5-283ACE2EEFB3}" type="slidenum">
              <a:rPr lang="en-US" smtClean="0"/>
              <a:t>‹#›</a:t>
            </a:fld>
            <a:endParaRPr lang="en-US"/>
          </a:p>
        </p:txBody>
      </p:sp>
    </p:spTree>
    <p:extLst>
      <p:ext uri="{BB962C8B-B14F-4D97-AF65-F5344CB8AC3E}">
        <p14:creationId xmlns:p14="http://schemas.microsoft.com/office/powerpoint/2010/main" val="1295238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CD7713BD-F91F-2068-F705-D460BDD56D2C}"/>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عنوان الشكل الرئيسي</a:t>
            </a:r>
            <a:endParaRPr lang="en-US"/>
          </a:p>
        </p:txBody>
      </p:sp>
      <p:sp>
        <p:nvSpPr>
          <p:cNvPr id="3" name="عنصر نائب للنص 2">
            <a:extLst>
              <a:ext uri="{FF2B5EF4-FFF2-40B4-BE49-F238E27FC236}">
                <a16:creationId xmlns:a16="http://schemas.microsoft.com/office/drawing/2014/main" id="{1909CDC4-96E9-B31C-BF15-42386ABE2455}"/>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a:extLst>
              <a:ext uri="{FF2B5EF4-FFF2-40B4-BE49-F238E27FC236}">
                <a16:creationId xmlns:a16="http://schemas.microsoft.com/office/drawing/2014/main" id="{3ACFCEC0-CEDA-4A20-574D-150D747F9FA1}"/>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A27BDC4-C21F-4755-87AA-D32DA2EB70BF}" type="datetimeFigureOut">
              <a:rPr lang="en-US" smtClean="0"/>
              <a:t>12/21/2023</a:t>
            </a:fld>
            <a:endParaRPr lang="en-US"/>
          </a:p>
        </p:txBody>
      </p:sp>
      <p:sp>
        <p:nvSpPr>
          <p:cNvPr id="5" name="عنصر نائب للتذييل 4">
            <a:extLst>
              <a:ext uri="{FF2B5EF4-FFF2-40B4-BE49-F238E27FC236}">
                <a16:creationId xmlns:a16="http://schemas.microsoft.com/office/drawing/2014/main" id="{76DEF91C-D24F-4481-1C1B-DA7F887BDC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a:p>
        </p:txBody>
      </p:sp>
      <p:sp>
        <p:nvSpPr>
          <p:cNvPr id="6" name="عنصر نائب لرقم الشريحة 5">
            <a:extLst>
              <a:ext uri="{FF2B5EF4-FFF2-40B4-BE49-F238E27FC236}">
                <a16:creationId xmlns:a16="http://schemas.microsoft.com/office/drawing/2014/main" id="{FD640302-4668-8956-7556-A02E1EEDDF71}"/>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CC8E67CF-0549-46B7-B9A5-283ACE2EEFB3}" type="slidenum">
              <a:rPr lang="en-US" smtClean="0"/>
              <a:t>‹#›</a:t>
            </a:fld>
            <a:endParaRPr lang="en-US"/>
          </a:p>
        </p:txBody>
      </p:sp>
    </p:spTree>
    <p:extLst>
      <p:ext uri="{BB962C8B-B14F-4D97-AF65-F5344CB8AC3E}">
        <p14:creationId xmlns:p14="http://schemas.microsoft.com/office/powerpoint/2010/main" val="2495750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3307AD2-DE9E-D145-C3CB-3A26BBD74DF2}"/>
              </a:ext>
            </a:extLst>
          </p:cNvPr>
          <p:cNvSpPr>
            <a:spLocks noGrp="1"/>
          </p:cNvSpPr>
          <p:nvPr>
            <p:ph type="title"/>
          </p:nvPr>
        </p:nvSpPr>
        <p:spPr>
          <a:xfrm>
            <a:off x="665164" y="5555"/>
            <a:ext cx="6470926" cy="1173957"/>
          </a:xfrm>
        </p:spPr>
        <p:txBody>
          <a:bodyPr>
            <a:normAutofit/>
          </a:bodyPr>
          <a:lstStyle/>
          <a:p>
            <a:pPr algn="l" rtl="0"/>
            <a:r>
              <a:rPr lang="en-US" b="1" dirty="0"/>
              <a:t>Project Members </a:t>
            </a:r>
          </a:p>
        </p:txBody>
      </p:sp>
      <p:sp>
        <p:nvSpPr>
          <p:cNvPr id="5" name="عنصر نائب للنص 4">
            <a:extLst>
              <a:ext uri="{FF2B5EF4-FFF2-40B4-BE49-F238E27FC236}">
                <a16:creationId xmlns:a16="http://schemas.microsoft.com/office/drawing/2014/main" id="{167398A7-A703-A4D5-7079-CC7CC7F7D65F}"/>
              </a:ext>
            </a:extLst>
          </p:cNvPr>
          <p:cNvSpPr>
            <a:spLocks noGrp="1"/>
          </p:cNvSpPr>
          <p:nvPr>
            <p:ph type="body" sz="quarter" idx="3"/>
          </p:nvPr>
        </p:nvSpPr>
        <p:spPr>
          <a:xfrm>
            <a:off x="207390" y="1018381"/>
            <a:ext cx="11406433" cy="5674650"/>
          </a:xfrm>
        </p:spPr>
        <p:txBody>
          <a:bodyPr>
            <a:normAutofit fontScale="25000" lnSpcReduction="20000"/>
          </a:bodyPr>
          <a:lstStyle/>
          <a:p>
            <a:endParaRPr lang="ar-EG" sz="1800" i="0" dirty="0">
              <a:effectLst/>
              <a:latin typeface="Arial" panose="020B0604020202020204" pitchFamily="34" charset="0"/>
            </a:endParaRPr>
          </a:p>
          <a:p>
            <a:endParaRPr lang="en-US" sz="7200" dirty="0"/>
          </a:p>
          <a:p>
            <a:endParaRPr lang="ar-EG" sz="7200" dirty="0">
              <a:latin typeface="Arial" panose="020B0604020202020204" pitchFamily="34" charset="0"/>
            </a:endParaRPr>
          </a:p>
          <a:p>
            <a:r>
              <a:rPr lang="ar-EG" sz="7200" dirty="0"/>
              <a:t>	</a:t>
            </a:r>
          </a:p>
          <a:p>
            <a:r>
              <a:rPr lang="ar-EG" sz="7200" i="0" dirty="0">
                <a:effectLst/>
                <a:latin typeface="Arial" panose="020B0604020202020204" pitchFamily="34" charset="0"/>
              </a:rPr>
              <a:t>-</a:t>
            </a:r>
            <a:r>
              <a:rPr lang="ar-SA" sz="7200" i="0" dirty="0">
                <a:effectLst/>
                <a:latin typeface="Arial" panose="020B0604020202020204" pitchFamily="34" charset="0"/>
              </a:rPr>
              <a:t>أحمد ابوبكر أحمد الزمر</a:t>
            </a:r>
            <a:r>
              <a:rPr lang="ar-EG" sz="7200" i="0" dirty="0">
                <a:effectLst/>
                <a:latin typeface="Arial" panose="020B0604020202020204" pitchFamily="34" charset="0"/>
              </a:rPr>
              <a:t> </a:t>
            </a:r>
            <a:r>
              <a:rPr lang="ar-SA" sz="7200" i="0" dirty="0">
                <a:effectLst/>
                <a:latin typeface="Arial" panose="020B0604020202020204" pitchFamily="34" charset="0"/>
              </a:rPr>
              <a:t> </a:t>
            </a:r>
            <a:r>
              <a:rPr lang="en-US" sz="7200" i="0" dirty="0">
                <a:effectLst/>
                <a:latin typeface="Arial" panose="020B0604020202020204" pitchFamily="34" charset="0"/>
              </a:rPr>
              <a:t>20210019</a:t>
            </a:r>
            <a:endParaRPr lang="en-US" sz="7200" dirty="0"/>
          </a:p>
          <a:p>
            <a:endParaRPr lang="ar-EG" sz="7200" i="0" dirty="0">
              <a:effectLst/>
              <a:latin typeface="Arial" panose="020B0604020202020204" pitchFamily="34" charset="0"/>
            </a:endParaRPr>
          </a:p>
          <a:p>
            <a:endParaRPr lang="ar-EG" sz="5600" dirty="0">
              <a:latin typeface="Arial" panose="020B0604020202020204" pitchFamily="34" charset="0"/>
            </a:endParaRPr>
          </a:p>
          <a:p>
            <a:r>
              <a:rPr lang="ar-EG" sz="7200" i="0" dirty="0">
                <a:effectLst/>
                <a:latin typeface="Arial" panose="020B0604020202020204" pitchFamily="34" charset="0"/>
              </a:rPr>
              <a:t>-</a:t>
            </a:r>
            <a:r>
              <a:rPr lang="ar-SA" sz="7200" i="0" dirty="0">
                <a:effectLst/>
                <a:latin typeface="Arial" panose="020B0604020202020204" pitchFamily="34" charset="0"/>
              </a:rPr>
              <a:t>يوسف مصطفى محمد سليم</a:t>
            </a:r>
            <a:r>
              <a:rPr lang="ar-EG" sz="7200" i="0" dirty="0">
                <a:effectLst/>
                <a:latin typeface="Arial" panose="020B0604020202020204" pitchFamily="34" charset="0"/>
              </a:rPr>
              <a:t> </a:t>
            </a:r>
            <a:r>
              <a:rPr lang="en-US" sz="7200" i="0" dirty="0">
                <a:effectLst/>
                <a:latin typeface="Arial" panose="020B0604020202020204" pitchFamily="34" charset="0"/>
              </a:rPr>
              <a:t>20211112</a:t>
            </a:r>
            <a:endParaRPr lang="en-US" sz="7200" dirty="0"/>
          </a:p>
          <a:p>
            <a:endParaRPr lang="ar-EG" sz="7200" i="0" dirty="0">
              <a:effectLst/>
              <a:latin typeface="Arial" panose="020B0604020202020204" pitchFamily="34" charset="0"/>
            </a:endParaRPr>
          </a:p>
          <a:p>
            <a:endParaRPr lang="ar-EG" sz="7200" dirty="0">
              <a:latin typeface="Arial" panose="020B0604020202020204" pitchFamily="34" charset="0"/>
            </a:endParaRPr>
          </a:p>
          <a:p>
            <a:r>
              <a:rPr lang="ar-EG" sz="7200" i="0" dirty="0">
                <a:effectLst/>
                <a:latin typeface="Arial" panose="020B0604020202020204" pitchFamily="34" charset="0"/>
              </a:rPr>
              <a:t>-</a:t>
            </a:r>
            <a:r>
              <a:rPr lang="ar-SA" sz="7200" i="0" dirty="0">
                <a:effectLst/>
                <a:latin typeface="Arial" panose="020B0604020202020204" pitchFamily="34" charset="0"/>
              </a:rPr>
              <a:t>محمود علي محمود احمد</a:t>
            </a:r>
            <a:r>
              <a:rPr lang="en-US" sz="7200" i="0" dirty="0">
                <a:effectLst/>
                <a:latin typeface="Arial" panose="020B0604020202020204" pitchFamily="34" charset="0"/>
              </a:rPr>
              <a:t>20210871</a:t>
            </a:r>
            <a:r>
              <a:rPr lang="en-US" sz="7200" dirty="0"/>
              <a:t>    </a:t>
            </a:r>
          </a:p>
          <a:p>
            <a:endParaRPr lang="ar-EG" sz="7200" i="0" dirty="0">
              <a:effectLst/>
              <a:latin typeface="Arial" panose="020B0604020202020204" pitchFamily="34" charset="0"/>
            </a:endParaRPr>
          </a:p>
          <a:p>
            <a:endParaRPr lang="ar-EG" sz="7200" dirty="0">
              <a:latin typeface="Arial" panose="020B0604020202020204" pitchFamily="34" charset="0"/>
            </a:endParaRPr>
          </a:p>
          <a:p>
            <a:r>
              <a:rPr lang="ar-EG" sz="7200" i="0" dirty="0">
                <a:effectLst/>
                <a:latin typeface="Arial" panose="020B0604020202020204" pitchFamily="34" charset="0"/>
              </a:rPr>
              <a:t>-</a:t>
            </a:r>
            <a:r>
              <a:rPr lang="ar-SA" sz="7200" i="0" dirty="0">
                <a:effectLst/>
                <a:latin typeface="Arial" panose="020B0604020202020204" pitchFamily="34" charset="0"/>
              </a:rPr>
              <a:t> محمود فتحي عيد عبد الغني </a:t>
            </a:r>
            <a:r>
              <a:rPr lang="en-US" sz="7200" i="0" dirty="0">
                <a:effectLst/>
                <a:latin typeface="Arial" panose="020B0604020202020204" pitchFamily="34" charset="0"/>
              </a:rPr>
              <a:t>20210874</a:t>
            </a:r>
            <a:r>
              <a:rPr lang="en-US" sz="7200" dirty="0">
                <a:latin typeface="Arial" panose="020B0604020202020204" pitchFamily="34" charset="0"/>
              </a:rPr>
              <a:t> </a:t>
            </a:r>
            <a:r>
              <a:rPr lang="ar-EG" sz="7200" i="0" dirty="0">
                <a:effectLst/>
                <a:latin typeface="Arial" panose="020B0604020202020204" pitchFamily="34" charset="0"/>
              </a:rPr>
              <a:t>  </a:t>
            </a:r>
          </a:p>
          <a:p>
            <a:endParaRPr lang="ar-EG" sz="7200" dirty="0">
              <a:latin typeface="Arial" panose="020B0604020202020204" pitchFamily="34" charset="0"/>
            </a:endParaRPr>
          </a:p>
          <a:p>
            <a:endParaRPr lang="ar-EG" sz="7200" i="0" dirty="0">
              <a:effectLst/>
              <a:latin typeface="Arial" panose="020B0604020202020204" pitchFamily="34" charset="0"/>
            </a:endParaRPr>
          </a:p>
          <a:p>
            <a:r>
              <a:rPr lang="ar-EG" sz="7200" dirty="0">
                <a:latin typeface="Arial" panose="020B0604020202020204" pitchFamily="34" charset="0"/>
              </a:rPr>
              <a:t>-</a:t>
            </a:r>
            <a:r>
              <a:rPr lang="ar-SA" sz="7200" i="0" dirty="0">
                <a:effectLst/>
                <a:latin typeface="Arial" panose="020B0604020202020204" pitchFamily="34" charset="0"/>
              </a:rPr>
              <a:t> حسن محمد حسن عبدالحميد</a:t>
            </a:r>
            <a:r>
              <a:rPr lang="ar-EG" sz="7200" i="0" dirty="0">
                <a:effectLst/>
                <a:latin typeface="Arial" panose="020B0604020202020204" pitchFamily="34" charset="0"/>
              </a:rPr>
              <a:t> 20210292</a:t>
            </a:r>
          </a:p>
          <a:p>
            <a:endParaRPr lang="ar-EG" sz="7200" dirty="0">
              <a:latin typeface="Arial" panose="020B0604020202020204" pitchFamily="34" charset="0"/>
            </a:endParaRPr>
          </a:p>
          <a:p>
            <a:endParaRPr lang="ar-EG" sz="7200" dirty="0">
              <a:latin typeface="Arial" panose="020B0604020202020204" pitchFamily="34" charset="0"/>
            </a:endParaRPr>
          </a:p>
          <a:p>
            <a:r>
              <a:rPr lang="ar-EG" sz="7200" i="0" dirty="0">
                <a:effectLst/>
                <a:latin typeface="Arial" panose="020B0604020202020204" pitchFamily="34" charset="0"/>
              </a:rPr>
              <a:t>-</a:t>
            </a:r>
            <a:r>
              <a:rPr lang="ar-SA" sz="7200" i="0" dirty="0">
                <a:effectLst/>
                <a:latin typeface="Arial" panose="020B0604020202020204" pitchFamily="34" charset="0"/>
              </a:rPr>
              <a:t> احمد ابراهيم اسماعيل محمد </a:t>
            </a:r>
            <a:r>
              <a:rPr lang="en-US" sz="7200" i="0" dirty="0">
                <a:effectLst/>
                <a:latin typeface="Arial" panose="020B0604020202020204" pitchFamily="34" charset="0"/>
              </a:rPr>
              <a:t>20210015</a:t>
            </a:r>
            <a:endParaRPr lang="ar-EG" sz="7200" dirty="0"/>
          </a:p>
          <a:p>
            <a:endParaRPr lang="ar-EG" sz="5600" i="0" dirty="0">
              <a:effectLst/>
              <a:latin typeface="Arial" panose="020B0604020202020204" pitchFamily="34" charset="0"/>
            </a:endParaRPr>
          </a:p>
        </p:txBody>
      </p:sp>
    </p:spTree>
    <p:extLst>
      <p:ext uri="{BB962C8B-B14F-4D97-AF65-F5344CB8AC3E}">
        <p14:creationId xmlns:p14="http://schemas.microsoft.com/office/powerpoint/2010/main" val="1920329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F3C4DE-6B49-D203-2A6D-D2771F9B36F3}"/>
              </a:ext>
            </a:extLst>
          </p:cNvPr>
          <p:cNvSpPr txBox="1"/>
          <p:nvPr/>
        </p:nvSpPr>
        <p:spPr>
          <a:xfrm>
            <a:off x="241160" y="228665"/>
            <a:ext cx="11183816" cy="5909310"/>
          </a:xfrm>
          <a:prstGeom prst="rect">
            <a:avLst/>
          </a:prstGeom>
          <a:noFill/>
        </p:spPr>
        <p:txBody>
          <a:bodyPr wrap="square">
            <a:spAutoFit/>
          </a:bodyPr>
          <a:lstStyle/>
          <a:p>
            <a:pPr algn="l" rtl="0"/>
            <a:r>
              <a:rPr lang="en-US" dirty="0"/>
              <a:t>This script processes a dataset of images, extracts Histogram of Oriented Gradients (HOG) features from each image, visualizes the original image alongside its HOG features, and stores the extracted features and corresponding labels.</a:t>
            </a:r>
          </a:p>
          <a:p>
            <a:pPr algn="l" rtl="0"/>
            <a:endParaRPr lang="en-US" dirty="0"/>
          </a:p>
          <a:p>
            <a:pPr algn="l" rtl="0"/>
            <a:r>
              <a:rPr lang="en-US" dirty="0"/>
              <a:t>Dataset Path:</a:t>
            </a:r>
          </a:p>
          <a:p>
            <a:pPr algn="l" rtl="0"/>
            <a:r>
              <a:rPr lang="en-US" dirty="0"/>
              <a:t>- `</a:t>
            </a:r>
            <a:r>
              <a:rPr lang="en-US" dirty="0" err="1"/>
              <a:t>dataset_path</a:t>
            </a:r>
            <a:r>
              <a:rPr lang="en-US" dirty="0"/>
              <a:t>` is the path to the root directory containing subdirectories, each representing a class.</a:t>
            </a:r>
          </a:p>
          <a:p>
            <a:pPr algn="l" rtl="0"/>
            <a:endParaRPr lang="en-US" dirty="0"/>
          </a:p>
          <a:p>
            <a:pPr algn="l" rtl="0"/>
            <a:r>
              <a:rPr lang="en-US" dirty="0"/>
              <a:t>Features and Labels:</a:t>
            </a:r>
          </a:p>
          <a:p>
            <a:pPr algn="l" rtl="0"/>
            <a:r>
              <a:rPr lang="en-US" dirty="0"/>
              <a:t>- `</a:t>
            </a:r>
            <a:r>
              <a:rPr lang="en-US" dirty="0" err="1"/>
              <a:t>features_list</a:t>
            </a:r>
            <a:r>
              <a:rPr lang="en-US" dirty="0"/>
              <a:t>`: List to store extracted HOG features.</a:t>
            </a:r>
          </a:p>
          <a:p>
            <a:pPr algn="l" rtl="0"/>
            <a:r>
              <a:rPr lang="en-US" dirty="0"/>
              <a:t>- `</a:t>
            </a:r>
            <a:r>
              <a:rPr lang="en-US" dirty="0" err="1"/>
              <a:t>labels_list</a:t>
            </a:r>
            <a:r>
              <a:rPr lang="en-US" dirty="0"/>
              <a:t>`: List to store corresponding class labels.</a:t>
            </a:r>
          </a:p>
          <a:p>
            <a:pPr algn="l" rtl="0"/>
            <a:endParaRPr lang="en-US" dirty="0"/>
          </a:p>
          <a:p>
            <a:pPr algn="l" rtl="0"/>
            <a:r>
              <a:rPr lang="en-US" dirty="0"/>
              <a:t>Processing Steps:</a:t>
            </a:r>
          </a:p>
          <a:p>
            <a:pPr algn="l" rtl="0"/>
            <a:r>
              <a:rPr lang="en-US" dirty="0"/>
              <a:t>1. List all subdirectories in the dataset path, assuming each subdirectory corresponds to a class.</a:t>
            </a:r>
          </a:p>
          <a:p>
            <a:pPr algn="l" rtl="0"/>
            <a:r>
              <a:rPr lang="en-US" dirty="0"/>
              <a:t>2. Loop through each class folder.</a:t>
            </a:r>
          </a:p>
          <a:p>
            <a:pPr algn="l" rtl="0"/>
            <a:r>
              <a:rPr lang="en-US" dirty="0"/>
              <a:t>    a. For each image in the class folder:</a:t>
            </a:r>
          </a:p>
          <a:p>
            <a:pPr algn="l" rtl="0"/>
            <a:r>
              <a:rPr lang="en-US" dirty="0"/>
              <a:t>        - Load the image.</a:t>
            </a:r>
          </a:p>
          <a:p>
            <a:pPr algn="l" rtl="0"/>
            <a:r>
              <a:rPr lang="en-US" dirty="0"/>
              <a:t>        - Extract HOG features and visualize the original image and HOG features using matplotlib.</a:t>
            </a:r>
          </a:p>
          <a:p>
            <a:pPr algn="l" rtl="0"/>
            <a:r>
              <a:rPr lang="en-US" dirty="0"/>
              <a:t>        - Append the HOG features to the features list.</a:t>
            </a:r>
          </a:p>
          <a:p>
            <a:pPr algn="l" rtl="0"/>
            <a:r>
              <a:rPr lang="en-US" dirty="0"/>
              <a:t>        - Append the class label to the labels list.</a:t>
            </a:r>
          </a:p>
          <a:p>
            <a:pPr algn="l" rtl="0"/>
            <a:endParaRPr lang="en-US" dirty="0"/>
          </a:p>
          <a:p>
            <a:pPr algn="l" rtl="0"/>
            <a:r>
              <a:rPr lang="en-US" dirty="0"/>
              <a:t>Usage:</a:t>
            </a:r>
          </a:p>
          <a:p>
            <a:pPr algn="l" rtl="0"/>
            <a:r>
              <a:rPr lang="en-US" dirty="0"/>
              <a:t>- Adjust the `</a:t>
            </a:r>
            <a:r>
              <a:rPr lang="en-US" dirty="0" err="1"/>
              <a:t>dataset_path</a:t>
            </a:r>
            <a:r>
              <a:rPr lang="en-US" dirty="0"/>
              <a:t>` variable to the path of your dataset before running the script.</a:t>
            </a:r>
          </a:p>
        </p:txBody>
      </p:sp>
    </p:spTree>
    <p:extLst>
      <p:ext uri="{BB962C8B-B14F-4D97-AF65-F5344CB8AC3E}">
        <p14:creationId xmlns:p14="http://schemas.microsoft.com/office/powerpoint/2010/main" val="1430348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 program&#10;&#10;Description automatically generated">
            <a:extLst>
              <a:ext uri="{FF2B5EF4-FFF2-40B4-BE49-F238E27FC236}">
                <a16:creationId xmlns:a16="http://schemas.microsoft.com/office/drawing/2014/main" id="{601C8F1B-5FEF-B95F-A873-C1F3AEADA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329774"/>
            <a:ext cx="10905066" cy="4198450"/>
          </a:xfrm>
          <a:prstGeom prst="rect">
            <a:avLst/>
          </a:prstGeom>
          <a:ln>
            <a:noFill/>
          </a:ln>
        </p:spPr>
      </p:pic>
    </p:spTree>
    <p:extLst>
      <p:ext uri="{BB962C8B-B14F-4D97-AF65-F5344CB8AC3E}">
        <p14:creationId xmlns:p14="http://schemas.microsoft.com/office/powerpoint/2010/main" val="879352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BB0D251-5FA7-BF3E-1532-386AD9B87588}"/>
              </a:ext>
            </a:extLst>
          </p:cNvPr>
          <p:cNvSpPr txBox="1"/>
          <p:nvPr/>
        </p:nvSpPr>
        <p:spPr>
          <a:xfrm>
            <a:off x="353291" y="474345"/>
            <a:ext cx="11485418" cy="5909310"/>
          </a:xfrm>
          <a:prstGeom prst="rect">
            <a:avLst/>
          </a:prstGeom>
          <a:noFill/>
        </p:spPr>
        <p:txBody>
          <a:bodyPr wrap="square">
            <a:spAutoFit/>
          </a:bodyPr>
          <a:lstStyle/>
          <a:p>
            <a:pPr algn="l" rtl="0"/>
            <a:r>
              <a:rPr lang="en-US" dirty="0"/>
              <a:t>Data Preparation and Splitting Documentation</a:t>
            </a:r>
          </a:p>
          <a:p>
            <a:pPr algn="l" rtl="0"/>
            <a:endParaRPr lang="en-US" dirty="0"/>
          </a:p>
          <a:p>
            <a:pPr algn="l" rtl="0"/>
            <a:r>
              <a:rPr lang="en-US" dirty="0"/>
              <a:t>This script converts the lists of extracted HOG features and corresponding class labels into NumPy arrays. It then uses the </a:t>
            </a:r>
            <a:r>
              <a:rPr lang="en-US" dirty="0" err="1"/>
              <a:t>LabelEncoder</a:t>
            </a:r>
            <a:r>
              <a:rPr lang="en-US" dirty="0"/>
              <a:t> to convert class names into numeric labels. Finally, it splits the dataset into training and testing sets.</a:t>
            </a:r>
          </a:p>
          <a:p>
            <a:pPr algn="l" rtl="0"/>
            <a:endParaRPr lang="en-US" dirty="0"/>
          </a:p>
          <a:p>
            <a:pPr algn="l" rtl="0"/>
            <a:r>
              <a:rPr lang="en-US" dirty="0"/>
              <a:t>Data Conversion and Label Encoding:</a:t>
            </a:r>
          </a:p>
          <a:p>
            <a:pPr algn="l" rtl="0"/>
            <a:r>
              <a:rPr lang="en-US" dirty="0"/>
              <a:t>- `</a:t>
            </a:r>
            <a:r>
              <a:rPr lang="en-US" dirty="0" err="1"/>
              <a:t>features_array</a:t>
            </a:r>
            <a:r>
              <a:rPr lang="en-US" dirty="0"/>
              <a:t>`: NumPy array containing the extracted HOG features for each image.</a:t>
            </a:r>
          </a:p>
          <a:p>
            <a:pPr algn="l" rtl="0"/>
            <a:r>
              <a:rPr lang="en-US" dirty="0"/>
              <a:t>- `</a:t>
            </a:r>
            <a:r>
              <a:rPr lang="en-US" dirty="0" err="1"/>
              <a:t>labels_array</a:t>
            </a:r>
            <a:r>
              <a:rPr lang="en-US" dirty="0"/>
              <a:t>`: NumPy array containing the corresponding class labels.</a:t>
            </a:r>
          </a:p>
          <a:p>
            <a:pPr algn="l" rtl="0"/>
            <a:endParaRPr lang="en-US" dirty="0"/>
          </a:p>
          <a:p>
            <a:pPr algn="l" rtl="0"/>
            <a:r>
              <a:rPr lang="en-US" dirty="0"/>
              <a:t>Label Encoding:</a:t>
            </a:r>
          </a:p>
          <a:p>
            <a:pPr algn="l" rtl="0"/>
            <a:r>
              <a:rPr lang="en-US" dirty="0"/>
              <a:t>- `</a:t>
            </a:r>
            <a:r>
              <a:rPr lang="en-US" dirty="0" err="1"/>
              <a:t>label_encoder</a:t>
            </a:r>
            <a:r>
              <a:rPr lang="en-US" dirty="0"/>
              <a:t>`: An instance of </a:t>
            </a:r>
            <a:r>
              <a:rPr lang="en-US" dirty="0" err="1"/>
              <a:t>LabelEncoder</a:t>
            </a:r>
            <a:r>
              <a:rPr lang="en-US" dirty="0"/>
              <a:t> used to convert class names into numeric labels.</a:t>
            </a:r>
          </a:p>
          <a:p>
            <a:pPr algn="l" rtl="0"/>
            <a:r>
              <a:rPr lang="en-US" dirty="0"/>
              <a:t>- `</a:t>
            </a:r>
            <a:r>
              <a:rPr lang="en-US" dirty="0" err="1"/>
              <a:t>numeric_labels</a:t>
            </a:r>
            <a:r>
              <a:rPr lang="en-US" dirty="0"/>
              <a:t>`: NumPy array containing the numeric labels obtained by encoding the class names.</a:t>
            </a:r>
          </a:p>
          <a:p>
            <a:pPr algn="l" rtl="0"/>
            <a:endParaRPr lang="en-US" dirty="0"/>
          </a:p>
          <a:p>
            <a:pPr algn="l" rtl="0"/>
            <a:r>
              <a:rPr lang="en-US" dirty="0"/>
              <a:t>Dataset Splitting:</a:t>
            </a:r>
          </a:p>
          <a:p>
            <a:pPr algn="l" rtl="0"/>
            <a:r>
              <a:rPr lang="en-US" dirty="0"/>
              <a:t>- The dataset is split into training and testing sets using the `</a:t>
            </a:r>
            <a:r>
              <a:rPr lang="en-US" dirty="0" err="1"/>
              <a:t>train_test_split</a:t>
            </a:r>
            <a:r>
              <a:rPr lang="en-US" dirty="0"/>
              <a:t>` function from scikit-learn.</a:t>
            </a:r>
          </a:p>
          <a:p>
            <a:pPr algn="l" rtl="0"/>
            <a:r>
              <a:rPr lang="en-US" dirty="0"/>
              <a:t>- `</a:t>
            </a:r>
            <a:r>
              <a:rPr lang="en-US" dirty="0" err="1"/>
              <a:t>X_train</a:t>
            </a:r>
            <a:r>
              <a:rPr lang="en-US" dirty="0"/>
              <a:t>`, `</a:t>
            </a:r>
            <a:r>
              <a:rPr lang="en-US" dirty="0" err="1"/>
              <a:t>X_test</a:t>
            </a:r>
            <a:r>
              <a:rPr lang="en-US" dirty="0"/>
              <a:t>`: NumPy arrays containing the features for training and testing, respectively.</a:t>
            </a:r>
          </a:p>
          <a:p>
            <a:pPr algn="l" rtl="0"/>
            <a:r>
              <a:rPr lang="en-US" dirty="0"/>
              <a:t>- `</a:t>
            </a:r>
            <a:r>
              <a:rPr lang="en-US" dirty="0" err="1"/>
              <a:t>y_train</a:t>
            </a:r>
            <a:r>
              <a:rPr lang="en-US" dirty="0"/>
              <a:t>`, `</a:t>
            </a:r>
            <a:r>
              <a:rPr lang="en-US" dirty="0" err="1"/>
              <a:t>y_test</a:t>
            </a:r>
            <a:r>
              <a:rPr lang="en-US" dirty="0"/>
              <a:t>`: NumPy arrays containing the numeric labels for training and testing, respectively.</a:t>
            </a:r>
          </a:p>
          <a:p>
            <a:pPr algn="l" rtl="0"/>
            <a:endParaRPr lang="en-US" dirty="0"/>
          </a:p>
          <a:p>
            <a:pPr algn="l" rtl="0"/>
            <a:r>
              <a:rPr lang="en-US" dirty="0"/>
              <a:t>Usage:</a:t>
            </a:r>
          </a:p>
          <a:p>
            <a:pPr algn="l" rtl="0"/>
            <a:r>
              <a:rPr lang="en-US" dirty="0"/>
              <a:t>- Ensure that the </a:t>
            </a:r>
            <a:r>
              <a:rPr lang="en-US" dirty="0" err="1"/>
              <a:t>features_list</a:t>
            </a:r>
            <a:r>
              <a:rPr lang="en-US" dirty="0"/>
              <a:t> and </a:t>
            </a:r>
            <a:r>
              <a:rPr lang="en-US" dirty="0" err="1"/>
              <a:t>labels_list</a:t>
            </a:r>
            <a:r>
              <a:rPr lang="en-US" dirty="0"/>
              <a:t> variables are populated before running this script.</a:t>
            </a:r>
          </a:p>
          <a:p>
            <a:pPr algn="l" rtl="0"/>
            <a:r>
              <a:rPr lang="en-US" dirty="0"/>
              <a:t>- Adjust the </a:t>
            </a:r>
            <a:r>
              <a:rPr lang="en-US" dirty="0" err="1"/>
              <a:t>test_size</a:t>
            </a:r>
            <a:r>
              <a:rPr lang="en-US" dirty="0"/>
              <a:t> and </a:t>
            </a:r>
            <a:r>
              <a:rPr lang="en-US" dirty="0" err="1"/>
              <a:t>random_state</a:t>
            </a:r>
            <a:r>
              <a:rPr lang="en-US" dirty="0"/>
              <a:t> parameters in the </a:t>
            </a:r>
            <a:r>
              <a:rPr lang="en-US" dirty="0" err="1"/>
              <a:t>train_test_split</a:t>
            </a:r>
            <a:r>
              <a:rPr lang="en-US" dirty="0"/>
              <a:t> function based on your requirements.</a:t>
            </a:r>
          </a:p>
        </p:txBody>
      </p:sp>
    </p:spTree>
    <p:extLst>
      <p:ext uri="{BB962C8B-B14F-4D97-AF65-F5344CB8AC3E}">
        <p14:creationId xmlns:p14="http://schemas.microsoft.com/office/powerpoint/2010/main" val="1410444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 program&#10;&#10;Description automatically generated">
            <a:extLst>
              <a:ext uri="{FF2B5EF4-FFF2-40B4-BE49-F238E27FC236}">
                <a16:creationId xmlns:a16="http://schemas.microsoft.com/office/drawing/2014/main" id="{EE4E54A7-C662-07AB-C1E7-4E981B845B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9243" y="512759"/>
            <a:ext cx="5452533" cy="5534321"/>
          </a:xfrm>
          <a:prstGeom prst="rect">
            <a:avLst/>
          </a:prstGeom>
          <a:ln>
            <a:noFill/>
          </a:ln>
        </p:spPr>
      </p:pic>
      <p:sp>
        <p:nvSpPr>
          <p:cNvPr id="14" name="TextBox 13">
            <a:extLst>
              <a:ext uri="{FF2B5EF4-FFF2-40B4-BE49-F238E27FC236}">
                <a16:creationId xmlns:a16="http://schemas.microsoft.com/office/drawing/2014/main" id="{F3D77D59-B8BC-C6BF-A697-90D8D09C2F02}"/>
              </a:ext>
            </a:extLst>
          </p:cNvPr>
          <p:cNvSpPr txBox="1"/>
          <p:nvPr/>
        </p:nvSpPr>
        <p:spPr>
          <a:xfrm>
            <a:off x="347420" y="434824"/>
            <a:ext cx="6160576" cy="5632311"/>
          </a:xfrm>
          <a:prstGeom prst="rect">
            <a:avLst/>
          </a:prstGeom>
          <a:noFill/>
        </p:spPr>
        <p:txBody>
          <a:bodyPr wrap="square">
            <a:spAutoFit/>
          </a:bodyPr>
          <a:lstStyle/>
          <a:p>
            <a:pPr algn="l" rtl="0"/>
            <a:r>
              <a:rPr lang="en-US" dirty="0"/>
              <a:t>Model Evaluation Documentation</a:t>
            </a:r>
          </a:p>
          <a:p>
            <a:pPr algn="l" rtl="0"/>
            <a:endParaRPr lang="en-US" dirty="0"/>
          </a:p>
          <a:p>
            <a:pPr algn="l" rtl="0"/>
            <a:r>
              <a:rPr lang="en-US" dirty="0"/>
              <a:t>This script evaluates the performance of a Logistic Regression model using various metrics, including accuracy, confusion matrix, and classification report.</a:t>
            </a:r>
          </a:p>
          <a:p>
            <a:pPr algn="l" rtl="0"/>
            <a:endParaRPr lang="en-US" dirty="0"/>
          </a:p>
          <a:p>
            <a:pPr algn="l" rtl="0"/>
            <a:r>
              <a:rPr lang="en-US" dirty="0"/>
              <a:t>Metrics Used:</a:t>
            </a:r>
          </a:p>
          <a:p>
            <a:pPr algn="l" rtl="0"/>
            <a:r>
              <a:rPr lang="en-US" dirty="0"/>
              <a:t>- `accuracy`: Accuracy score, representing the proportion of correctly predicted instances.</a:t>
            </a:r>
          </a:p>
          <a:p>
            <a:pPr algn="l" rtl="0"/>
            <a:r>
              <a:rPr lang="en-US" dirty="0"/>
              <a:t>- `</a:t>
            </a:r>
            <a:r>
              <a:rPr lang="en-US" dirty="0" err="1"/>
              <a:t>conf_matrix</a:t>
            </a:r>
            <a:r>
              <a:rPr lang="en-US" dirty="0"/>
              <a:t>`: Confusion matrix, providing a detailed view of true positive, true negative, false positive, and false negative counts.</a:t>
            </a:r>
          </a:p>
          <a:p>
            <a:pPr algn="l" rtl="0"/>
            <a:r>
              <a:rPr lang="en-US" dirty="0"/>
              <a:t>- `</a:t>
            </a:r>
            <a:r>
              <a:rPr lang="en-US" dirty="0" err="1"/>
              <a:t>classification_rep</a:t>
            </a:r>
            <a:r>
              <a:rPr lang="en-US" dirty="0"/>
              <a:t>`: Classification report, summarizing precision, recall, F1-score, and support for each class.</a:t>
            </a:r>
          </a:p>
          <a:p>
            <a:pPr algn="l" rtl="0"/>
            <a:endParaRPr lang="en-US" dirty="0"/>
          </a:p>
          <a:p>
            <a:pPr algn="l" rtl="0"/>
            <a:r>
              <a:rPr lang="en-US" dirty="0"/>
              <a:t>Usage:</a:t>
            </a:r>
          </a:p>
          <a:p>
            <a:pPr algn="l" rtl="0"/>
            <a:r>
              <a:rPr lang="en-US" dirty="0"/>
              <a:t>- Ensure that the Logistic Regression model is trained and `</a:t>
            </a:r>
            <a:r>
              <a:rPr lang="en-US" dirty="0" err="1"/>
              <a:t>y_test</a:t>
            </a:r>
            <a:r>
              <a:rPr lang="en-US" dirty="0"/>
              <a:t>` and `</a:t>
            </a:r>
            <a:r>
              <a:rPr lang="en-US" dirty="0" err="1"/>
              <a:t>y_pred</a:t>
            </a:r>
            <a:r>
              <a:rPr lang="en-US" dirty="0"/>
              <a:t>` are available.</a:t>
            </a:r>
          </a:p>
          <a:p>
            <a:pPr algn="l" rtl="0"/>
            <a:r>
              <a:rPr lang="en-US" dirty="0"/>
              <a:t>- The </a:t>
            </a:r>
            <a:r>
              <a:rPr lang="en-US" dirty="0" err="1"/>
              <a:t>label_encoder</a:t>
            </a:r>
            <a:r>
              <a:rPr lang="en-US" dirty="0"/>
              <a:t> is assumed to be initialized and used for decoding numeric labels.</a:t>
            </a:r>
          </a:p>
        </p:txBody>
      </p:sp>
    </p:spTree>
    <p:extLst>
      <p:ext uri="{BB962C8B-B14F-4D97-AF65-F5344CB8AC3E}">
        <p14:creationId xmlns:p14="http://schemas.microsoft.com/office/powerpoint/2010/main" val="384570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 program&#10;&#10;Description automatically generated">
            <a:extLst>
              <a:ext uri="{FF2B5EF4-FFF2-40B4-BE49-F238E27FC236}">
                <a16:creationId xmlns:a16="http://schemas.microsoft.com/office/drawing/2014/main" id="{E7A8D677-E8F5-9738-4D03-0310B1DE93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957" y="643467"/>
            <a:ext cx="7428086" cy="5571065"/>
          </a:xfrm>
          <a:prstGeom prst="rect">
            <a:avLst/>
          </a:prstGeom>
          <a:ln>
            <a:noFill/>
          </a:ln>
        </p:spPr>
      </p:pic>
    </p:spTree>
    <p:extLst>
      <p:ext uri="{BB962C8B-B14F-4D97-AF65-F5344CB8AC3E}">
        <p14:creationId xmlns:p14="http://schemas.microsoft.com/office/powerpoint/2010/main" val="1143664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CFDD7C-104A-ABEE-2BFD-CCD428742752}"/>
              </a:ext>
            </a:extLst>
          </p:cNvPr>
          <p:cNvSpPr txBox="1"/>
          <p:nvPr/>
        </p:nvSpPr>
        <p:spPr>
          <a:xfrm>
            <a:off x="0" y="58846"/>
            <a:ext cx="12192000" cy="6740307"/>
          </a:xfrm>
          <a:prstGeom prst="rect">
            <a:avLst/>
          </a:prstGeom>
          <a:noFill/>
        </p:spPr>
        <p:txBody>
          <a:bodyPr wrap="square">
            <a:spAutoFit/>
          </a:bodyPr>
          <a:lstStyle/>
          <a:p>
            <a:pPr algn="l" rtl="0"/>
            <a:r>
              <a:rPr lang="en-US" dirty="0"/>
              <a:t>Logistic Regression Model Training and Prediction Documentation</a:t>
            </a:r>
          </a:p>
          <a:p>
            <a:pPr algn="l" rtl="0"/>
            <a:endParaRPr lang="en-US" dirty="0"/>
          </a:p>
          <a:p>
            <a:pPr algn="l" rtl="0"/>
            <a:r>
              <a:rPr lang="en-US" dirty="0"/>
              <a:t>This script initializes and trains a Logistic Regression model on a dataset. It uses the </a:t>
            </a:r>
            <a:r>
              <a:rPr lang="en-US" dirty="0" err="1"/>
              <a:t>StandardScaler</a:t>
            </a:r>
            <a:r>
              <a:rPr lang="en-US" dirty="0"/>
              <a:t> for feature scaling before training the model. Finally, it predicts labels for the test set.</a:t>
            </a:r>
          </a:p>
          <a:p>
            <a:pPr algn="l" rtl="0"/>
            <a:endParaRPr lang="en-US" dirty="0"/>
          </a:p>
          <a:p>
            <a:pPr algn="l" rtl="0"/>
            <a:r>
              <a:rPr lang="en-US" dirty="0"/>
              <a:t>Logistic Regression Model Initialization:</a:t>
            </a:r>
          </a:p>
          <a:p>
            <a:pPr algn="l" rtl="0"/>
            <a:r>
              <a:rPr lang="en-US" dirty="0"/>
              <a:t>- `</a:t>
            </a:r>
            <a:r>
              <a:rPr lang="en-US" dirty="0" err="1"/>
              <a:t>logistic_regression_model</a:t>
            </a:r>
            <a:r>
              <a:rPr lang="en-US" dirty="0"/>
              <a:t>`: An instance of Logistic Regression initialized with a maximum number of iterations (</a:t>
            </a:r>
            <a:r>
              <a:rPr lang="en-US" dirty="0" err="1"/>
              <a:t>max_iter</a:t>
            </a:r>
            <a:r>
              <a:rPr lang="en-US" dirty="0"/>
              <a:t>=2000).</a:t>
            </a:r>
          </a:p>
          <a:p>
            <a:pPr algn="l" rtl="0"/>
            <a:endParaRPr lang="en-US" dirty="0"/>
          </a:p>
          <a:p>
            <a:pPr algn="l" rtl="0"/>
            <a:r>
              <a:rPr lang="en-US" dirty="0"/>
              <a:t>Feature Scaling:</a:t>
            </a:r>
          </a:p>
          <a:p>
            <a:pPr algn="l" rtl="0"/>
            <a:r>
              <a:rPr lang="en-US" dirty="0"/>
              <a:t>- `scaler`: An instance of </a:t>
            </a:r>
            <a:r>
              <a:rPr lang="en-US" dirty="0" err="1"/>
              <a:t>StandardScaler</a:t>
            </a:r>
            <a:r>
              <a:rPr lang="en-US" dirty="0"/>
              <a:t> used to scale the features to have zero mean and unit variance.</a:t>
            </a:r>
          </a:p>
          <a:p>
            <a:pPr algn="l" rtl="0"/>
            <a:r>
              <a:rPr lang="en-US" dirty="0"/>
              <a:t>- `</a:t>
            </a:r>
            <a:r>
              <a:rPr lang="en-US" dirty="0" err="1"/>
              <a:t>X_train_scaled</a:t>
            </a:r>
            <a:r>
              <a:rPr lang="en-US" dirty="0"/>
              <a:t>`: Scaled features for the training set.</a:t>
            </a:r>
          </a:p>
          <a:p>
            <a:pPr algn="l" rtl="0"/>
            <a:r>
              <a:rPr lang="en-US" dirty="0"/>
              <a:t>- `</a:t>
            </a:r>
            <a:r>
              <a:rPr lang="en-US" dirty="0" err="1"/>
              <a:t>X_test_scaled</a:t>
            </a:r>
            <a:r>
              <a:rPr lang="en-US" dirty="0"/>
              <a:t>`: Scaled features for the test set.</a:t>
            </a:r>
          </a:p>
          <a:p>
            <a:pPr algn="l" rtl="0"/>
            <a:endParaRPr lang="en-US" dirty="0"/>
          </a:p>
          <a:p>
            <a:pPr algn="l" rtl="0"/>
            <a:r>
              <a:rPr lang="en-US" dirty="0"/>
              <a:t>Model Training:</a:t>
            </a:r>
          </a:p>
          <a:p>
            <a:pPr algn="l" rtl="0"/>
            <a:r>
              <a:rPr lang="en-US" dirty="0"/>
              <a:t>- The Logistic Regression model is trained on the scaled training data using the fit method.</a:t>
            </a:r>
          </a:p>
          <a:p>
            <a:pPr algn="l" rtl="0"/>
            <a:endParaRPr lang="en-US" dirty="0"/>
          </a:p>
          <a:p>
            <a:pPr algn="l" rtl="0"/>
            <a:r>
              <a:rPr lang="en-US" dirty="0"/>
              <a:t>Prediction:</a:t>
            </a:r>
          </a:p>
          <a:p>
            <a:pPr algn="l" rtl="0"/>
            <a:r>
              <a:rPr lang="en-US" dirty="0"/>
              <a:t>- The model predicts labels for the scaled test set using the predict method.</a:t>
            </a:r>
          </a:p>
          <a:p>
            <a:pPr algn="l" rtl="0"/>
            <a:endParaRPr lang="en-US" dirty="0"/>
          </a:p>
          <a:p>
            <a:pPr algn="l" rtl="0"/>
            <a:r>
              <a:rPr lang="en-US" dirty="0"/>
              <a:t>Usage:</a:t>
            </a:r>
          </a:p>
          <a:p>
            <a:pPr algn="l" rtl="0"/>
            <a:r>
              <a:rPr lang="en-US" dirty="0"/>
              <a:t>- Ensure that the features (</a:t>
            </a:r>
            <a:r>
              <a:rPr lang="en-US" dirty="0" err="1"/>
              <a:t>X_train</a:t>
            </a:r>
            <a:r>
              <a:rPr lang="en-US" dirty="0"/>
              <a:t>, </a:t>
            </a:r>
            <a:r>
              <a:rPr lang="en-US" dirty="0" err="1"/>
              <a:t>X_test</a:t>
            </a:r>
            <a:r>
              <a:rPr lang="en-US" dirty="0"/>
              <a:t>) and labels (</a:t>
            </a:r>
            <a:r>
              <a:rPr lang="en-US" dirty="0" err="1"/>
              <a:t>y_train</a:t>
            </a:r>
            <a:r>
              <a:rPr lang="en-US" dirty="0"/>
              <a:t>) are properly prepared before running this script.</a:t>
            </a:r>
          </a:p>
          <a:p>
            <a:pPr algn="l" rtl="0"/>
            <a:r>
              <a:rPr lang="en-US" dirty="0"/>
              <a:t>- Adjust the `</a:t>
            </a:r>
            <a:r>
              <a:rPr lang="en-US" dirty="0" err="1"/>
              <a:t>max_iter</a:t>
            </a:r>
            <a:r>
              <a:rPr lang="en-US" dirty="0"/>
              <a:t>` parameter in </a:t>
            </a:r>
            <a:r>
              <a:rPr lang="en-US" dirty="0" err="1"/>
              <a:t>LogisticRegression</a:t>
            </a:r>
            <a:r>
              <a:rPr lang="en-US" dirty="0"/>
              <a:t> if needed.</a:t>
            </a:r>
          </a:p>
          <a:p>
            <a:pPr algn="l" rtl="0"/>
            <a:r>
              <a:rPr lang="en-US" dirty="0"/>
              <a:t>- The </a:t>
            </a:r>
            <a:r>
              <a:rPr lang="en-US" dirty="0" err="1"/>
              <a:t>StandardScaler</a:t>
            </a:r>
            <a:r>
              <a:rPr lang="en-US" dirty="0"/>
              <a:t> is used to standardize feature values. Ensure this is suitable for your specific dataset.</a:t>
            </a:r>
          </a:p>
        </p:txBody>
      </p:sp>
    </p:spTree>
    <p:extLst>
      <p:ext uri="{BB962C8B-B14F-4D97-AF65-F5344CB8AC3E}">
        <p14:creationId xmlns:p14="http://schemas.microsoft.com/office/powerpoint/2010/main" val="4013519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 program&#10;&#10;Description automatically generated">
            <a:extLst>
              <a:ext uri="{FF2B5EF4-FFF2-40B4-BE49-F238E27FC236}">
                <a16:creationId xmlns:a16="http://schemas.microsoft.com/office/drawing/2014/main" id="{42D992D9-512B-6AA8-040C-5F7265CD5A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449" y="643467"/>
            <a:ext cx="8473101" cy="5571065"/>
          </a:xfrm>
          <a:prstGeom prst="rect">
            <a:avLst/>
          </a:prstGeom>
          <a:ln>
            <a:noFill/>
          </a:ln>
        </p:spPr>
      </p:pic>
    </p:spTree>
    <p:extLst>
      <p:ext uri="{BB962C8B-B14F-4D97-AF65-F5344CB8AC3E}">
        <p14:creationId xmlns:p14="http://schemas.microsoft.com/office/powerpoint/2010/main" val="2002446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8DE68CB-EE47-8E7B-C977-540BE815B0AE}"/>
              </a:ext>
            </a:extLst>
          </p:cNvPr>
          <p:cNvSpPr txBox="1"/>
          <p:nvPr/>
        </p:nvSpPr>
        <p:spPr>
          <a:xfrm>
            <a:off x="429432" y="428178"/>
            <a:ext cx="10992819" cy="6001643"/>
          </a:xfrm>
          <a:prstGeom prst="rect">
            <a:avLst/>
          </a:prstGeom>
          <a:noFill/>
        </p:spPr>
        <p:txBody>
          <a:bodyPr wrap="square">
            <a:spAutoFit/>
          </a:bodyPr>
          <a:lstStyle/>
          <a:p>
            <a:pPr algn="l" rtl="0"/>
            <a:r>
              <a:rPr lang="en-US" sz="2400" dirty="0"/>
              <a:t>K-Means Clustering and Model Evaluation Documentation</a:t>
            </a:r>
          </a:p>
          <a:p>
            <a:pPr algn="l" rtl="0"/>
            <a:endParaRPr lang="en-US" sz="2400" dirty="0"/>
          </a:p>
          <a:p>
            <a:pPr algn="l" rtl="0"/>
            <a:r>
              <a:rPr lang="en-US" sz="2400" dirty="0"/>
              <a:t>This script applies K-Means clustering to the feature space, using the number of unique classes as the number of clusters. It then predicts cluster labels for both the training and testing sets and evaluates the model's performance.</a:t>
            </a:r>
          </a:p>
          <a:p>
            <a:pPr algn="l" rtl="0"/>
            <a:endParaRPr lang="en-US" sz="2400" dirty="0"/>
          </a:p>
          <a:p>
            <a:pPr algn="l" rtl="0"/>
            <a:r>
              <a:rPr lang="en-US" sz="2400" dirty="0"/>
              <a:t>Steps:</a:t>
            </a:r>
          </a:p>
          <a:p>
            <a:pPr algn="l" rtl="0"/>
            <a:r>
              <a:rPr lang="en-US" sz="2400" dirty="0"/>
              <a:t>1. Determine the number of clusters based on the unique classes in the dataset.</a:t>
            </a:r>
          </a:p>
          <a:p>
            <a:pPr algn="l" rtl="0"/>
            <a:r>
              <a:rPr lang="en-US" sz="2400" dirty="0"/>
              <a:t>2. Initialize and fit a K-Means clustering model to the training data.</a:t>
            </a:r>
          </a:p>
          <a:p>
            <a:pPr algn="l" rtl="0"/>
            <a:r>
              <a:rPr lang="en-US" sz="2400" dirty="0"/>
              <a:t>3. Predict cluster labels for both the training and testing sets.</a:t>
            </a:r>
          </a:p>
          <a:p>
            <a:pPr algn="l" rtl="0"/>
            <a:r>
              <a:rPr lang="en-US" sz="2400" dirty="0"/>
              <a:t>4. Evaluate the model using accuracy scores for the training and testing sets.</a:t>
            </a:r>
          </a:p>
          <a:p>
            <a:pPr algn="l" rtl="0"/>
            <a:endParaRPr lang="en-US" sz="2400" dirty="0"/>
          </a:p>
          <a:p>
            <a:pPr algn="l" rtl="0"/>
            <a:r>
              <a:rPr lang="en-US" sz="2400" dirty="0"/>
              <a:t>Usage:</a:t>
            </a:r>
          </a:p>
          <a:p>
            <a:pPr algn="l" rtl="0"/>
            <a:r>
              <a:rPr lang="en-US" sz="2400" dirty="0"/>
              <a:t>- Ensure that the features (</a:t>
            </a:r>
            <a:r>
              <a:rPr lang="en-US" sz="2400" dirty="0" err="1"/>
              <a:t>X_train</a:t>
            </a:r>
            <a:r>
              <a:rPr lang="en-US" sz="2400" dirty="0"/>
              <a:t>, </a:t>
            </a:r>
            <a:r>
              <a:rPr lang="en-US" sz="2400" dirty="0" err="1"/>
              <a:t>X_test</a:t>
            </a:r>
            <a:r>
              <a:rPr lang="en-US" sz="2400" dirty="0"/>
              <a:t>) and labels (</a:t>
            </a:r>
            <a:r>
              <a:rPr lang="en-US" sz="2400" dirty="0" err="1"/>
              <a:t>y_train</a:t>
            </a:r>
            <a:r>
              <a:rPr lang="en-US" sz="2400" dirty="0"/>
              <a:t>) are properly prepared.</a:t>
            </a:r>
          </a:p>
          <a:p>
            <a:pPr algn="l" rtl="0"/>
            <a:r>
              <a:rPr lang="en-US" sz="2400" dirty="0"/>
              <a:t>- The number of clusters is determined by the number of unique classes in the dataset.</a:t>
            </a:r>
          </a:p>
          <a:p>
            <a:pPr algn="l" rtl="0"/>
            <a:r>
              <a:rPr lang="en-US" sz="2400" dirty="0"/>
              <a:t>- Adjust the </a:t>
            </a:r>
            <a:r>
              <a:rPr lang="en-US" sz="2400" dirty="0" err="1"/>
              <a:t>random_state</a:t>
            </a:r>
            <a:r>
              <a:rPr lang="en-US" sz="2400" dirty="0"/>
              <a:t> parameter in </a:t>
            </a:r>
            <a:r>
              <a:rPr lang="en-US" sz="2400" dirty="0" err="1"/>
              <a:t>KMeans</a:t>
            </a:r>
            <a:r>
              <a:rPr lang="en-US" sz="2400" dirty="0"/>
              <a:t> for reproducibility.</a:t>
            </a:r>
          </a:p>
        </p:txBody>
      </p:sp>
    </p:spTree>
    <p:extLst>
      <p:ext uri="{BB962C8B-B14F-4D97-AF65-F5344CB8AC3E}">
        <p14:creationId xmlns:p14="http://schemas.microsoft.com/office/powerpoint/2010/main" val="4043833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 shot of a computer program&#10;&#10;Description automatically generated">
            <a:extLst>
              <a:ext uri="{FF2B5EF4-FFF2-40B4-BE49-F238E27FC236}">
                <a16:creationId xmlns:a16="http://schemas.microsoft.com/office/drawing/2014/main" id="{FA47F472-BF02-23B2-3774-451094CAD3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6680" y="283464"/>
            <a:ext cx="3695307" cy="4953000"/>
          </a:xfrm>
          <a:prstGeom prst="rect">
            <a:avLst/>
          </a:prstGeom>
        </p:spPr>
      </p:pic>
      <p:sp>
        <p:nvSpPr>
          <p:cNvPr id="19" name="TextBox 18">
            <a:extLst>
              <a:ext uri="{FF2B5EF4-FFF2-40B4-BE49-F238E27FC236}">
                <a16:creationId xmlns:a16="http://schemas.microsoft.com/office/drawing/2014/main" id="{4BBBACC4-F6FD-9F80-D695-C2B90D0931E8}"/>
              </a:ext>
            </a:extLst>
          </p:cNvPr>
          <p:cNvSpPr txBox="1"/>
          <p:nvPr/>
        </p:nvSpPr>
        <p:spPr>
          <a:xfrm>
            <a:off x="621792" y="418731"/>
            <a:ext cx="6967727" cy="4601260"/>
          </a:xfrm>
          <a:prstGeom prst="rect">
            <a:avLst/>
          </a:prstGeom>
          <a:noFill/>
        </p:spPr>
        <p:txBody>
          <a:bodyPr wrap="square">
            <a:spAutoFit/>
          </a:bodyPr>
          <a:lstStyle/>
          <a:p>
            <a:pPr algn="l" defTabSz="658368" rtl="0">
              <a:spcAft>
                <a:spcPts val="600"/>
              </a:spcAft>
            </a:pPr>
            <a:r>
              <a:rPr lang="en-US" sz="1400" kern="1200" dirty="0">
                <a:solidFill>
                  <a:schemeClr val="tx1"/>
                </a:solidFill>
                <a:latin typeface="+mn-lt"/>
                <a:ea typeface="+mn-ea"/>
                <a:cs typeface="+mn-cs"/>
              </a:rPr>
              <a:t>feature Scaling Documentation</a:t>
            </a:r>
          </a:p>
          <a:p>
            <a:pPr algn="l" defTabSz="658368" rtl="0">
              <a:spcAft>
                <a:spcPts val="600"/>
              </a:spcAft>
            </a:pPr>
            <a:endParaRPr lang="en-US" sz="1400" kern="1200" dirty="0">
              <a:solidFill>
                <a:schemeClr val="tx1"/>
              </a:solidFill>
              <a:latin typeface="+mn-lt"/>
              <a:ea typeface="+mn-ea"/>
              <a:cs typeface="+mn-cs"/>
            </a:endParaRPr>
          </a:p>
          <a:p>
            <a:pPr algn="l" defTabSz="658368" rtl="0">
              <a:spcAft>
                <a:spcPts val="600"/>
              </a:spcAft>
            </a:pPr>
            <a:r>
              <a:rPr lang="en-US" sz="1400" kern="1200" dirty="0">
                <a:solidFill>
                  <a:schemeClr val="tx1"/>
                </a:solidFill>
                <a:latin typeface="+mn-lt"/>
                <a:ea typeface="+mn-ea"/>
                <a:cs typeface="+mn-cs"/>
              </a:rPr>
              <a:t>This script applies feature scaling to the dataset using the </a:t>
            </a:r>
            <a:r>
              <a:rPr lang="en-US" sz="1400" kern="1200" dirty="0" err="1">
                <a:solidFill>
                  <a:schemeClr val="tx1"/>
                </a:solidFill>
                <a:latin typeface="+mn-lt"/>
                <a:ea typeface="+mn-ea"/>
                <a:cs typeface="+mn-cs"/>
              </a:rPr>
              <a:t>StandardScaler</a:t>
            </a:r>
            <a:r>
              <a:rPr lang="en-US" sz="1400" kern="1200" dirty="0">
                <a:solidFill>
                  <a:schemeClr val="tx1"/>
                </a:solidFill>
                <a:latin typeface="+mn-lt"/>
                <a:ea typeface="+mn-ea"/>
                <a:cs typeface="+mn-cs"/>
              </a:rPr>
              <a:t> from scikit-learn. Feature scaling ensures that the features have zero mean and unit variance, which is especially important for algorithms sensitive to feature scales, such as K-Means clustering.</a:t>
            </a:r>
          </a:p>
          <a:p>
            <a:pPr algn="l" defTabSz="658368" rtl="0">
              <a:spcAft>
                <a:spcPts val="600"/>
              </a:spcAft>
            </a:pPr>
            <a:endParaRPr lang="en-US" sz="1400" kern="1200" dirty="0">
              <a:solidFill>
                <a:schemeClr val="tx1"/>
              </a:solidFill>
              <a:latin typeface="+mn-lt"/>
              <a:ea typeface="+mn-ea"/>
              <a:cs typeface="+mn-cs"/>
            </a:endParaRPr>
          </a:p>
          <a:p>
            <a:pPr algn="l" defTabSz="658368" rtl="0">
              <a:spcAft>
                <a:spcPts val="600"/>
              </a:spcAft>
            </a:pPr>
            <a:r>
              <a:rPr lang="en-US" sz="1400" kern="1200" dirty="0">
                <a:solidFill>
                  <a:schemeClr val="tx1"/>
                </a:solidFill>
                <a:latin typeface="+mn-lt"/>
                <a:ea typeface="+mn-ea"/>
                <a:cs typeface="+mn-cs"/>
              </a:rPr>
              <a:t>Steps:</a:t>
            </a:r>
          </a:p>
          <a:p>
            <a:pPr algn="l" defTabSz="658368" rtl="0">
              <a:spcAft>
                <a:spcPts val="600"/>
              </a:spcAft>
            </a:pPr>
            <a:r>
              <a:rPr lang="en-US" sz="1400" kern="1200" dirty="0">
                <a:solidFill>
                  <a:schemeClr val="tx1"/>
                </a:solidFill>
                <a:latin typeface="+mn-lt"/>
                <a:ea typeface="+mn-ea"/>
                <a:cs typeface="+mn-cs"/>
              </a:rPr>
              <a:t>1. Initialize an instance of </a:t>
            </a:r>
            <a:r>
              <a:rPr lang="en-US" sz="1400" kern="1200" dirty="0" err="1">
                <a:solidFill>
                  <a:schemeClr val="tx1"/>
                </a:solidFill>
                <a:latin typeface="+mn-lt"/>
                <a:ea typeface="+mn-ea"/>
                <a:cs typeface="+mn-cs"/>
              </a:rPr>
              <a:t>StandardScaler</a:t>
            </a:r>
            <a:r>
              <a:rPr lang="en-US" sz="1400" kern="1200" dirty="0">
                <a:solidFill>
                  <a:schemeClr val="tx1"/>
                </a:solidFill>
                <a:latin typeface="+mn-lt"/>
                <a:ea typeface="+mn-ea"/>
                <a:cs typeface="+mn-cs"/>
              </a:rPr>
              <a:t>.</a:t>
            </a:r>
          </a:p>
          <a:p>
            <a:pPr algn="l" defTabSz="658368" rtl="0">
              <a:spcAft>
                <a:spcPts val="600"/>
              </a:spcAft>
            </a:pPr>
            <a:r>
              <a:rPr lang="en-US" sz="1400" kern="1200" dirty="0">
                <a:solidFill>
                  <a:schemeClr val="tx1"/>
                </a:solidFill>
                <a:latin typeface="+mn-lt"/>
                <a:ea typeface="+mn-ea"/>
                <a:cs typeface="+mn-cs"/>
              </a:rPr>
              <a:t>2. Fit the scaler on the training data and transform both training and testing sets.</a:t>
            </a:r>
          </a:p>
          <a:p>
            <a:pPr algn="l" defTabSz="658368" rtl="0">
              <a:spcAft>
                <a:spcPts val="600"/>
              </a:spcAft>
            </a:pPr>
            <a:r>
              <a:rPr lang="en-US" sz="1400" kern="1200" dirty="0">
                <a:solidFill>
                  <a:schemeClr val="tx1"/>
                </a:solidFill>
                <a:latin typeface="+mn-lt"/>
                <a:ea typeface="+mn-ea"/>
                <a:cs typeface="+mn-cs"/>
              </a:rPr>
              <a:t>3. Standardization ensures that the features are centered around zero and have a standard deviation of 1.</a:t>
            </a:r>
          </a:p>
          <a:p>
            <a:pPr algn="l" defTabSz="658368" rtl="0">
              <a:spcAft>
                <a:spcPts val="600"/>
              </a:spcAft>
            </a:pPr>
            <a:endParaRPr lang="en-US" sz="1400" kern="1200" dirty="0">
              <a:solidFill>
                <a:schemeClr val="tx1"/>
              </a:solidFill>
              <a:latin typeface="+mn-lt"/>
              <a:ea typeface="+mn-ea"/>
              <a:cs typeface="+mn-cs"/>
            </a:endParaRPr>
          </a:p>
          <a:p>
            <a:pPr algn="l" defTabSz="658368" rtl="0">
              <a:spcAft>
                <a:spcPts val="600"/>
              </a:spcAft>
            </a:pPr>
            <a:r>
              <a:rPr lang="en-US" sz="1400" kern="1200" dirty="0">
                <a:solidFill>
                  <a:schemeClr val="tx1"/>
                </a:solidFill>
                <a:latin typeface="+mn-lt"/>
                <a:ea typeface="+mn-ea"/>
                <a:cs typeface="+mn-cs"/>
              </a:rPr>
              <a:t>Usage:</a:t>
            </a:r>
          </a:p>
          <a:p>
            <a:pPr algn="l" defTabSz="658368" rtl="0">
              <a:spcAft>
                <a:spcPts val="600"/>
              </a:spcAft>
            </a:pPr>
            <a:r>
              <a:rPr lang="en-US" sz="1400" kern="1200" dirty="0">
                <a:solidFill>
                  <a:schemeClr val="tx1"/>
                </a:solidFill>
                <a:latin typeface="+mn-lt"/>
                <a:ea typeface="+mn-ea"/>
                <a:cs typeface="+mn-cs"/>
              </a:rPr>
              <a:t>- Ensure that the features (</a:t>
            </a:r>
            <a:r>
              <a:rPr lang="en-US" sz="1400" kern="1200" dirty="0" err="1">
                <a:solidFill>
                  <a:schemeClr val="tx1"/>
                </a:solidFill>
                <a:latin typeface="+mn-lt"/>
                <a:ea typeface="+mn-ea"/>
                <a:cs typeface="+mn-cs"/>
              </a:rPr>
              <a:t>X_train</a:t>
            </a:r>
            <a:r>
              <a:rPr lang="en-US" sz="1400" kern="1200" dirty="0">
                <a:solidFill>
                  <a:schemeClr val="tx1"/>
                </a:solidFill>
                <a:latin typeface="+mn-lt"/>
                <a:ea typeface="+mn-ea"/>
                <a:cs typeface="+mn-cs"/>
              </a:rPr>
              <a:t>, </a:t>
            </a:r>
            <a:r>
              <a:rPr lang="en-US" sz="1400" kern="1200" dirty="0" err="1">
                <a:solidFill>
                  <a:schemeClr val="tx1"/>
                </a:solidFill>
                <a:latin typeface="+mn-lt"/>
                <a:ea typeface="+mn-ea"/>
                <a:cs typeface="+mn-cs"/>
              </a:rPr>
              <a:t>X_test</a:t>
            </a:r>
            <a:r>
              <a:rPr lang="en-US" sz="1400" kern="1200" dirty="0">
                <a:solidFill>
                  <a:schemeClr val="tx1"/>
                </a:solidFill>
                <a:latin typeface="+mn-lt"/>
                <a:ea typeface="+mn-ea"/>
                <a:cs typeface="+mn-cs"/>
              </a:rPr>
              <a:t>) are properly prepared before applying feature scaling.</a:t>
            </a:r>
          </a:p>
          <a:p>
            <a:pPr algn="l" defTabSz="658368" rtl="0">
              <a:spcAft>
                <a:spcPts val="600"/>
              </a:spcAft>
            </a:pPr>
            <a:r>
              <a:rPr lang="en-US" sz="1400" kern="1200" dirty="0">
                <a:solidFill>
                  <a:schemeClr val="tx1"/>
                </a:solidFill>
                <a:latin typeface="+mn-lt"/>
                <a:ea typeface="+mn-ea"/>
                <a:cs typeface="+mn-cs"/>
              </a:rPr>
              <a:t>- The scaler is fit on the training data, and the same transformation is applied to both training and testing sets.</a:t>
            </a:r>
            <a:endParaRPr lang="en-US" sz="2000" dirty="0"/>
          </a:p>
        </p:txBody>
      </p:sp>
    </p:spTree>
    <p:extLst>
      <p:ext uri="{BB962C8B-B14F-4D97-AF65-F5344CB8AC3E}">
        <p14:creationId xmlns:p14="http://schemas.microsoft.com/office/powerpoint/2010/main" val="4121258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Freeform: Shape 6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8" name="Isosceles Triangle 5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A screenshot of a computer&#10;&#10;Description automatically generated">
            <a:extLst>
              <a:ext uri="{FF2B5EF4-FFF2-40B4-BE49-F238E27FC236}">
                <a16:creationId xmlns:a16="http://schemas.microsoft.com/office/drawing/2014/main" id="{14DCDE57-D939-E87C-DC85-F232CBD821F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26" r="126"/>
          <a:stretch/>
        </p:blipFill>
        <p:spPr>
          <a:xfrm>
            <a:off x="1156455" y="643467"/>
            <a:ext cx="9879090" cy="5571065"/>
          </a:xfrm>
          <a:prstGeom prst="rect">
            <a:avLst/>
          </a:prstGeom>
          <a:ln>
            <a:noFill/>
          </a:ln>
        </p:spPr>
      </p:pic>
      <p:sp>
        <p:nvSpPr>
          <p:cNvPr id="60" name="Isosceles Triangle 5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0659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F1651FB-F5AB-31DE-CC6C-26ABB7FB9218}"/>
              </a:ext>
            </a:extLst>
          </p:cNvPr>
          <p:cNvSpPr>
            <a:spLocks noGrp="1"/>
          </p:cNvSpPr>
          <p:nvPr>
            <p:ph type="title"/>
          </p:nvPr>
        </p:nvSpPr>
        <p:spPr/>
        <p:txBody>
          <a:bodyPr/>
          <a:lstStyle/>
          <a:p>
            <a:pPr algn="l" rtl="0"/>
            <a:r>
              <a:rPr lang="en-US" b="1" dirty="0"/>
              <a:t>The two datasets are :</a:t>
            </a:r>
          </a:p>
        </p:txBody>
      </p:sp>
      <p:sp>
        <p:nvSpPr>
          <p:cNvPr id="3" name="عنصر نائب للمحتوى 2">
            <a:extLst>
              <a:ext uri="{FF2B5EF4-FFF2-40B4-BE49-F238E27FC236}">
                <a16:creationId xmlns:a16="http://schemas.microsoft.com/office/drawing/2014/main" id="{18FBE9AF-796D-3E3A-BE8A-C8403E521DB6}"/>
              </a:ext>
            </a:extLst>
          </p:cNvPr>
          <p:cNvSpPr>
            <a:spLocks noGrp="1"/>
          </p:cNvSpPr>
          <p:nvPr>
            <p:ph idx="1"/>
          </p:nvPr>
        </p:nvSpPr>
        <p:spPr>
          <a:xfrm>
            <a:off x="838199" y="1690688"/>
            <a:ext cx="11001867" cy="4802187"/>
          </a:xfrm>
        </p:spPr>
        <p:txBody>
          <a:bodyPr>
            <a:normAutofit/>
          </a:bodyPr>
          <a:lstStyle/>
          <a:p>
            <a:pPr marL="0" indent="0" algn="l" rtl="0">
              <a:lnSpc>
                <a:spcPct val="150000"/>
              </a:lnSpc>
              <a:buNone/>
            </a:pPr>
            <a:r>
              <a:rPr lang="en-US" sz="3200" dirty="0">
                <a:ea typeface="Noto Sans" panose="020B0502040504020204" pitchFamily="34" charset="0"/>
                <a:cs typeface="Noto Sans" panose="020B0502040504020204" pitchFamily="34" charset="0"/>
              </a:rPr>
              <a:t>a) Boston House For Numerical Dataset.</a:t>
            </a:r>
          </a:p>
          <a:p>
            <a:pPr marL="514350" indent="-514350" algn="l" rtl="0">
              <a:lnSpc>
                <a:spcPct val="150000"/>
              </a:lnSpc>
              <a:buAutoNum type="alphaLcParenR"/>
            </a:pPr>
            <a:endParaRPr lang="en-US" sz="3200" dirty="0">
              <a:ea typeface="Noto Sans" panose="020B0502040504020204" pitchFamily="34" charset="0"/>
              <a:cs typeface="Noto Sans" panose="020B0502040504020204" pitchFamily="34" charset="0"/>
            </a:endParaRPr>
          </a:p>
          <a:p>
            <a:pPr marL="514350" indent="-514350" algn="l" rtl="0">
              <a:lnSpc>
                <a:spcPct val="150000"/>
              </a:lnSpc>
              <a:buAutoNum type="alphaLcParenR"/>
            </a:pPr>
            <a:endParaRPr lang="en-US" sz="3200" dirty="0">
              <a:ea typeface="Noto Sans" panose="020B0502040504020204" pitchFamily="34" charset="0"/>
              <a:cs typeface="Noto Sans" panose="020B0502040504020204" pitchFamily="34" charset="0"/>
            </a:endParaRPr>
          </a:p>
          <a:p>
            <a:pPr marL="0" indent="0" algn="l" rtl="0">
              <a:lnSpc>
                <a:spcPct val="150000"/>
              </a:lnSpc>
              <a:buNone/>
            </a:pPr>
            <a:r>
              <a:rPr lang="en-US" sz="3200" dirty="0">
                <a:ea typeface="Noto Sans" panose="020B0502040504020204" pitchFamily="34" charset="0"/>
                <a:cs typeface="Noto Sans" panose="020B0502040504020204" pitchFamily="34" charset="0"/>
              </a:rPr>
              <a:t>b) Eye Diseases Classification Image Dataset(25).</a:t>
            </a:r>
          </a:p>
        </p:txBody>
      </p:sp>
    </p:spTree>
    <p:extLst>
      <p:ext uri="{BB962C8B-B14F-4D97-AF65-F5344CB8AC3E}">
        <p14:creationId xmlns:p14="http://schemas.microsoft.com/office/powerpoint/2010/main" val="2507496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DFE62E53-1260-75D0-2D5A-05916B3DAC74}"/>
              </a:ext>
            </a:extLst>
          </p:cNvPr>
          <p:cNvSpPr>
            <a:spLocks noGrp="1"/>
          </p:cNvSpPr>
          <p:nvPr>
            <p:ph idx="1"/>
          </p:nvPr>
        </p:nvSpPr>
        <p:spPr>
          <a:xfrm>
            <a:off x="386498" y="292231"/>
            <a:ext cx="11481847" cy="6287678"/>
          </a:xfrm>
        </p:spPr>
        <p:txBody>
          <a:bodyPr>
            <a:normAutofit fontScale="92500"/>
          </a:bodyPr>
          <a:lstStyle/>
          <a:p>
            <a:pPr marL="0" indent="0" algn="l">
              <a:buNone/>
            </a:pPr>
            <a:r>
              <a:rPr lang="en-US" sz="2500" b="1" i="0" dirty="0">
                <a:solidFill>
                  <a:srgbClr val="000000"/>
                </a:solidFill>
                <a:effectLst/>
                <a:latin typeface="-apple-system"/>
              </a:rPr>
              <a:t>The project involves the following tasks:</a:t>
            </a:r>
          </a:p>
          <a:p>
            <a:pPr marL="0" indent="0" algn="l">
              <a:buNone/>
            </a:pPr>
            <a:r>
              <a:rPr lang="en-US" sz="2500" b="1" dirty="0">
                <a:solidFill>
                  <a:srgbClr val="000000"/>
                </a:solidFill>
                <a:latin typeface="-apple-system"/>
              </a:rPr>
              <a:t>For Numerical Dataset:</a:t>
            </a:r>
          </a:p>
          <a:p>
            <a:pPr marL="0" indent="0" algn="l">
              <a:buNone/>
            </a:pPr>
            <a:r>
              <a:rPr lang="en-US" sz="2000" b="0" i="0" dirty="0">
                <a:solidFill>
                  <a:srgbClr val="000000"/>
                </a:solidFill>
                <a:effectLst/>
                <a:latin typeface="-apple-system"/>
              </a:rPr>
              <a:t>a) </a:t>
            </a:r>
            <a:r>
              <a:rPr lang="en-US" sz="2200" b="1" i="0" dirty="0">
                <a:solidFill>
                  <a:srgbClr val="000000"/>
                </a:solidFill>
                <a:effectLst/>
                <a:latin typeface="-apple-system"/>
              </a:rPr>
              <a:t>KNN Regression</a:t>
            </a:r>
            <a:r>
              <a:rPr lang="en-US" sz="2000" b="0" i="0" dirty="0">
                <a:solidFill>
                  <a:srgbClr val="000000"/>
                </a:solidFill>
                <a:effectLst/>
                <a:latin typeface="-apple-system"/>
              </a:rPr>
              <a:t>: is a machine learning algorithm used for regression tasks. It is an extension of the K-nearest neighbors classification algorithm, but instead of predicting a class label, it predicts a continuous target variable.</a:t>
            </a:r>
          </a:p>
          <a:p>
            <a:pPr marL="0" indent="0" algn="l">
              <a:buNone/>
            </a:pPr>
            <a:endParaRPr lang="en-US" dirty="0">
              <a:solidFill>
                <a:srgbClr val="000000"/>
              </a:solidFill>
              <a:latin typeface="-apple-system"/>
            </a:endParaRPr>
          </a:p>
          <a:p>
            <a:pPr marL="0" indent="0" algn="l">
              <a:buNone/>
            </a:pPr>
            <a:r>
              <a:rPr lang="en-US" b="0" i="0" dirty="0">
                <a:solidFill>
                  <a:srgbClr val="000000"/>
                </a:solidFill>
                <a:effectLst/>
                <a:latin typeface="-apple-system"/>
              </a:rPr>
              <a:t>b)</a:t>
            </a:r>
            <a:r>
              <a:rPr lang="en-US" sz="2200" b="1" i="0" dirty="0">
                <a:solidFill>
                  <a:srgbClr val="000000"/>
                </a:solidFill>
                <a:effectLst/>
                <a:latin typeface="-apple-system"/>
              </a:rPr>
              <a:t>Linear Regression</a:t>
            </a:r>
            <a:r>
              <a:rPr lang="en-US" b="0" i="0" dirty="0">
                <a:solidFill>
                  <a:srgbClr val="000000"/>
                </a:solidFill>
                <a:effectLst/>
                <a:latin typeface="-apple-system"/>
              </a:rPr>
              <a:t>: </a:t>
            </a:r>
            <a:r>
              <a:rPr lang="en-US" sz="2100" b="0" i="0" dirty="0">
                <a:solidFill>
                  <a:srgbClr val="000000"/>
                </a:solidFill>
                <a:effectLst/>
                <a:latin typeface="-apple-system"/>
              </a:rPr>
              <a:t>is a statistical modeling technique used to understand and quantify the relationship between a dependent variable and one or more independent variables. It assumes a linear relationship between the independent variables and the </a:t>
            </a:r>
            <a:r>
              <a:rPr lang="en-US" sz="2100" b="0" i="0">
                <a:solidFill>
                  <a:srgbClr val="000000"/>
                </a:solidFill>
                <a:effectLst/>
                <a:latin typeface="-apple-system"/>
              </a:rPr>
              <a:t>dependent variable.</a:t>
            </a:r>
            <a:endParaRPr lang="en-US" sz="2100" b="0" i="0" dirty="0">
              <a:solidFill>
                <a:srgbClr val="000000"/>
              </a:solidFill>
              <a:effectLst/>
              <a:latin typeface="-apple-system"/>
            </a:endParaRPr>
          </a:p>
          <a:p>
            <a:pPr marL="0" indent="0" algn="l">
              <a:buNone/>
            </a:pPr>
            <a:endParaRPr lang="en-US" dirty="0">
              <a:solidFill>
                <a:srgbClr val="000000"/>
              </a:solidFill>
              <a:latin typeface="-apple-system"/>
            </a:endParaRPr>
          </a:p>
          <a:p>
            <a:pPr marL="0" indent="0" algn="l">
              <a:buNone/>
            </a:pPr>
            <a:r>
              <a:rPr lang="en-US" b="1" i="0" dirty="0">
                <a:solidFill>
                  <a:srgbClr val="000000"/>
                </a:solidFill>
                <a:effectLst/>
                <a:latin typeface="-apple-system"/>
              </a:rPr>
              <a:t>For Image Dataset:</a:t>
            </a:r>
            <a:endParaRPr lang="en-US" b="1" dirty="0">
              <a:solidFill>
                <a:srgbClr val="000000"/>
              </a:solidFill>
              <a:latin typeface="-apple-system"/>
            </a:endParaRPr>
          </a:p>
          <a:p>
            <a:pPr marL="0" indent="0" algn="l" rtl="0">
              <a:lnSpc>
                <a:spcPct val="110000"/>
              </a:lnSpc>
              <a:buNone/>
            </a:pPr>
            <a:r>
              <a:rPr lang="en-US" dirty="0">
                <a:ea typeface="Noto Sans" panose="020B0502040504020204" pitchFamily="34" charset="0"/>
                <a:cs typeface="Noto Sans" panose="020B0502040504020204" pitchFamily="34" charset="0"/>
              </a:rPr>
              <a:t>a)</a:t>
            </a:r>
            <a:r>
              <a:rPr lang="en-US" b="1" dirty="0">
                <a:ea typeface="Noto Sans" panose="020B0502040504020204" pitchFamily="34" charset="0"/>
                <a:cs typeface="Noto Sans" panose="020B0502040504020204" pitchFamily="34" charset="0"/>
              </a:rPr>
              <a:t> </a:t>
            </a:r>
            <a:r>
              <a:rPr lang="en-US" sz="2200" b="1" dirty="0">
                <a:ea typeface="Noto Sans" panose="020B0502040504020204" pitchFamily="34" charset="0"/>
                <a:cs typeface="Noto Sans" panose="020B0502040504020204" pitchFamily="34" charset="0"/>
              </a:rPr>
              <a:t>K-means</a:t>
            </a:r>
            <a:r>
              <a:rPr lang="en-US" sz="2200" dirty="0">
                <a:ea typeface="Noto Sans" panose="020B0502040504020204" pitchFamily="34" charset="0"/>
                <a:cs typeface="Noto Sans" panose="020B0502040504020204" pitchFamily="34" charset="0"/>
              </a:rPr>
              <a:t>: </a:t>
            </a:r>
            <a:r>
              <a:rPr lang="en-US" sz="2100" b="0" i="0" dirty="0">
                <a:solidFill>
                  <a:srgbClr val="000000"/>
                </a:solidFill>
                <a:effectLst/>
                <a:latin typeface="-apple-system"/>
              </a:rPr>
              <a:t> is an unsupervised machine learning algorithm used for clustering tasks. Its objective is to partition a given dataset into K distinct clusters, where each data point belongs to the cluster with the nearest mean.</a:t>
            </a:r>
          </a:p>
          <a:p>
            <a:pPr marL="0" indent="0" algn="l">
              <a:buNone/>
            </a:pPr>
            <a:endParaRPr lang="en-US" dirty="0">
              <a:solidFill>
                <a:srgbClr val="000000"/>
              </a:solidFill>
              <a:latin typeface="-apple-system"/>
            </a:endParaRPr>
          </a:p>
          <a:p>
            <a:pPr marL="0" indent="0" algn="l">
              <a:buNone/>
            </a:pPr>
            <a:r>
              <a:rPr lang="en-US" b="0" i="0" dirty="0">
                <a:solidFill>
                  <a:srgbClr val="000000"/>
                </a:solidFill>
                <a:effectLst/>
                <a:latin typeface="-apple-system"/>
              </a:rPr>
              <a:t>b) </a:t>
            </a:r>
            <a:r>
              <a:rPr lang="en-US" sz="2200" b="1" i="0" dirty="0">
                <a:solidFill>
                  <a:srgbClr val="000000"/>
                </a:solidFill>
                <a:effectLst/>
                <a:latin typeface="-apple-system"/>
              </a:rPr>
              <a:t>Logistic Regression</a:t>
            </a:r>
            <a:r>
              <a:rPr lang="en-US" sz="2200" b="0" i="0" dirty="0">
                <a:solidFill>
                  <a:srgbClr val="000000"/>
                </a:solidFill>
                <a:effectLst/>
                <a:latin typeface="-apple-system"/>
              </a:rPr>
              <a:t>: </a:t>
            </a:r>
            <a:r>
              <a:rPr lang="en-US" sz="2100" b="0" i="0" dirty="0">
                <a:solidFill>
                  <a:srgbClr val="000000"/>
                </a:solidFill>
                <a:effectLst/>
                <a:latin typeface="-apple-system"/>
              </a:rPr>
              <a:t>is a statistical modeling technique it predicts the probability of an instance belonging to a certain class based on the values of independent variables.</a:t>
            </a:r>
          </a:p>
        </p:txBody>
      </p:sp>
    </p:spTree>
    <p:extLst>
      <p:ext uri="{BB962C8B-B14F-4D97-AF65-F5344CB8AC3E}">
        <p14:creationId xmlns:p14="http://schemas.microsoft.com/office/powerpoint/2010/main" val="3383773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لنص 3">
            <a:extLst>
              <a:ext uri="{FF2B5EF4-FFF2-40B4-BE49-F238E27FC236}">
                <a16:creationId xmlns:a16="http://schemas.microsoft.com/office/drawing/2014/main" id="{ACF3E6BB-E8AB-BA7B-E05D-BF83697D2A7E}"/>
              </a:ext>
            </a:extLst>
          </p:cNvPr>
          <p:cNvSpPr>
            <a:spLocks noGrp="1"/>
          </p:cNvSpPr>
          <p:nvPr>
            <p:ph type="body" sz="half" idx="2"/>
          </p:nvPr>
        </p:nvSpPr>
        <p:spPr>
          <a:xfrm>
            <a:off x="247829" y="387863"/>
            <a:ext cx="4654109" cy="5816147"/>
          </a:xfrm>
        </p:spPr>
        <p:txBody>
          <a:bodyPr>
            <a:normAutofit fontScale="77500" lnSpcReduction="20000"/>
          </a:bodyPr>
          <a:lstStyle/>
          <a:p>
            <a:pPr algn="l" rtl="0">
              <a:lnSpc>
                <a:spcPct val="170000"/>
              </a:lnSpc>
            </a:pPr>
            <a:r>
              <a:rPr lang="en-US" sz="2500" dirty="0"/>
              <a:t>For Numerical Dataset</a:t>
            </a:r>
          </a:p>
          <a:p>
            <a:pPr algn="l" rtl="0">
              <a:lnSpc>
                <a:spcPct val="170000"/>
              </a:lnSpc>
            </a:pPr>
            <a:r>
              <a:rPr lang="en-US" sz="2500" dirty="0"/>
              <a:t>-KNN Regression:</a:t>
            </a:r>
          </a:p>
          <a:p>
            <a:pPr algn="l" rtl="0">
              <a:lnSpc>
                <a:spcPct val="170000"/>
              </a:lnSpc>
            </a:pPr>
            <a:r>
              <a:rPr lang="en-US" sz="2500" dirty="0"/>
              <a:t>We split the  data to train and test to 20% test and 80% train then we scale the input and fill the missing values and train the model with the training data after that we evaluate the model and lastly we plot the results</a:t>
            </a:r>
            <a:br>
              <a:rPr lang="en-US" sz="2200" dirty="0"/>
            </a:br>
            <a:br>
              <a:rPr lang="en-US" sz="2200" dirty="0"/>
            </a:br>
            <a:endParaRPr lang="en-US" sz="2200" dirty="0"/>
          </a:p>
          <a:p>
            <a:pPr algn="l" rtl="0">
              <a:lnSpc>
                <a:spcPct val="150000"/>
              </a:lnSpc>
            </a:pPr>
            <a:br>
              <a:rPr lang="en-US" sz="2200" dirty="0"/>
            </a:br>
            <a:br>
              <a:rPr lang="en-US" sz="2200" dirty="0"/>
            </a:br>
            <a:endParaRPr lang="en-US" sz="2200" dirty="0"/>
          </a:p>
        </p:txBody>
      </p:sp>
      <p:pic>
        <p:nvPicPr>
          <p:cNvPr id="3" name="Picture 2" descr="A screenshot of a computer&#10;&#10;Description automatically generated">
            <a:extLst>
              <a:ext uri="{FF2B5EF4-FFF2-40B4-BE49-F238E27FC236}">
                <a16:creationId xmlns:a16="http://schemas.microsoft.com/office/drawing/2014/main" id="{0E9A7199-4222-8BEE-7BDF-9BF7BBB97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1458" y="149124"/>
            <a:ext cx="6862713" cy="2719562"/>
          </a:xfrm>
          <a:prstGeom prst="rect">
            <a:avLst/>
          </a:prstGeom>
        </p:spPr>
      </p:pic>
      <p:sp>
        <p:nvSpPr>
          <p:cNvPr id="7" name="عنصر نائب للنص 3">
            <a:extLst>
              <a:ext uri="{FF2B5EF4-FFF2-40B4-BE49-F238E27FC236}">
                <a16:creationId xmlns:a16="http://schemas.microsoft.com/office/drawing/2014/main" id="{29530ED3-0E02-D1BB-3461-D8D8FC5FF2FC}"/>
              </a:ext>
            </a:extLst>
          </p:cNvPr>
          <p:cNvSpPr txBox="1">
            <a:spLocks/>
          </p:cNvSpPr>
          <p:nvPr/>
        </p:nvSpPr>
        <p:spPr>
          <a:xfrm>
            <a:off x="698525" y="2868685"/>
            <a:ext cx="3932237" cy="2242214"/>
          </a:xfrm>
          <a:prstGeom prst="rect">
            <a:avLst/>
          </a:prstGeom>
        </p:spPr>
        <p:txBody>
          <a:bodyPr vert="horz" lIns="91440" tIns="45720" rIns="91440" bIns="45720" rtlCol="1">
            <a:normAutofit/>
          </a:bodyPr>
          <a:lstStyle>
            <a:lvl1pPr marL="0" indent="0" algn="r" defTabSz="914400" rtl="1"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r" defTabSz="914400" rtl="1"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r" defTabSz="914400" rtl="1"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r" defTabSz="914400" rtl="1"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r" defTabSz="914400" rtl="1"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r" defTabSz="914400" rtl="1"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r" defTabSz="914400" rtl="1"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r" defTabSz="914400" rtl="1"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r" defTabSz="914400" rtl="1"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l" rtl="0">
              <a:lnSpc>
                <a:spcPct val="150000"/>
              </a:lnSpc>
            </a:pPr>
            <a:endParaRPr lang="en-US" sz="2200" dirty="0"/>
          </a:p>
        </p:txBody>
      </p:sp>
      <p:pic>
        <p:nvPicPr>
          <p:cNvPr id="10" name="Picture 9" descr="A screenshot of a computer&#10;&#10;Description automatically generated">
            <a:extLst>
              <a:ext uri="{FF2B5EF4-FFF2-40B4-BE49-F238E27FC236}">
                <a16:creationId xmlns:a16="http://schemas.microsoft.com/office/drawing/2014/main" id="{CBF07335-AF49-BE6F-D14B-A24585E706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458" y="2868685"/>
            <a:ext cx="6862713" cy="3335326"/>
          </a:xfrm>
          <a:prstGeom prst="rect">
            <a:avLst/>
          </a:prstGeom>
        </p:spPr>
      </p:pic>
    </p:spTree>
    <p:extLst>
      <p:ext uri="{BB962C8B-B14F-4D97-AF65-F5344CB8AC3E}">
        <p14:creationId xmlns:p14="http://schemas.microsoft.com/office/powerpoint/2010/main" val="1319521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5403CBB4-035E-C66A-664B-1C150C3C7BA4}"/>
              </a:ext>
            </a:extLst>
          </p:cNvPr>
          <p:cNvSpPr>
            <a:spLocks noGrp="1"/>
          </p:cNvSpPr>
          <p:nvPr>
            <p:ph type="subTitle" idx="1"/>
          </p:nvPr>
        </p:nvSpPr>
        <p:spPr>
          <a:xfrm>
            <a:off x="292232" y="131976"/>
            <a:ext cx="4807669" cy="6504494"/>
          </a:xfrm>
        </p:spPr>
        <p:txBody>
          <a:bodyPr/>
          <a:lstStyle/>
          <a:p>
            <a:pPr algn="l">
              <a:lnSpc>
                <a:spcPct val="150000"/>
              </a:lnSpc>
            </a:pPr>
            <a:r>
              <a:rPr lang="en-US" dirty="0"/>
              <a:t>-Linear Regression:</a:t>
            </a:r>
          </a:p>
          <a:p>
            <a:pPr algn="l">
              <a:lnSpc>
                <a:spcPct val="150000"/>
              </a:lnSpc>
            </a:pPr>
            <a:r>
              <a:rPr lang="en-US" dirty="0"/>
              <a:t>We initialize Linear Regression Model then </a:t>
            </a:r>
            <a:r>
              <a:rPr lang="en-US" sz="2400" dirty="0"/>
              <a:t>We split the  data to train and test to 20% test and 80% train  and fill missing values with the mean </a:t>
            </a:r>
            <a:r>
              <a:rPr lang="en-US" dirty="0"/>
              <a:t>then Train the model with our training data and We plot the Results</a:t>
            </a:r>
            <a:endParaRPr lang="en-US" sz="2400" dirty="0"/>
          </a:p>
        </p:txBody>
      </p:sp>
      <p:pic>
        <p:nvPicPr>
          <p:cNvPr id="7" name="Picture 6" descr="A black background with many lines&#10;&#10;Description automatically generated with medium confidence">
            <a:extLst>
              <a:ext uri="{FF2B5EF4-FFF2-40B4-BE49-F238E27FC236}">
                <a16:creationId xmlns:a16="http://schemas.microsoft.com/office/drawing/2014/main" id="{A4EC0204-86E6-84B0-F82A-FBEE9B5F1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6075" y="-1"/>
            <a:ext cx="6925925" cy="3591714"/>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B2BF10BA-A73E-9067-E90B-712FDDB15D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6074" y="3591714"/>
            <a:ext cx="6925925" cy="3044756"/>
          </a:xfrm>
          <a:prstGeom prst="rect">
            <a:avLst/>
          </a:prstGeom>
        </p:spPr>
      </p:pic>
    </p:spTree>
    <p:extLst>
      <p:ext uri="{BB962C8B-B14F-4D97-AF65-F5344CB8AC3E}">
        <p14:creationId xmlns:p14="http://schemas.microsoft.com/office/powerpoint/2010/main" val="1112145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322A5-5CE6-FAD3-3BF4-197161B267FF}"/>
              </a:ext>
            </a:extLst>
          </p:cNvPr>
          <p:cNvSpPr>
            <a:spLocks noGrp="1"/>
          </p:cNvSpPr>
          <p:nvPr>
            <p:ph type="title"/>
          </p:nvPr>
        </p:nvSpPr>
        <p:spPr>
          <a:xfrm>
            <a:off x="498834" y="72894"/>
            <a:ext cx="10643647" cy="4348277"/>
          </a:xfrm>
        </p:spPr>
        <p:txBody>
          <a:bodyPr/>
          <a:lstStyle/>
          <a:p>
            <a:pPr algn="l"/>
            <a:r>
              <a:rPr lang="en-US" sz="5000" b="1" dirty="0"/>
              <a:t>Then We go to the image Data set in the next slide:</a:t>
            </a:r>
            <a:br>
              <a:rPr lang="en-US" dirty="0"/>
            </a:br>
            <a:endParaRPr lang="en-US" dirty="0"/>
          </a:p>
        </p:txBody>
      </p:sp>
    </p:spTree>
    <p:extLst>
      <p:ext uri="{BB962C8B-B14F-4D97-AF65-F5344CB8AC3E}">
        <p14:creationId xmlns:p14="http://schemas.microsoft.com/office/powerpoint/2010/main" val="3347780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 program&#10;&#10;Description automatically generated">
            <a:extLst>
              <a:ext uri="{FF2B5EF4-FFF2-40B4-BE49-F238E27FC236}">
                <a16:creationId xmlns:a16="http://schemas.microsoft.com/office/drawing/2014/main" id="{B86D17A6-6658-5D57-50AB-993F2273DA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7104" y="0"/>
            <a:ext cx="5644896" cy="6713656"/>
          </a:xfrm>
          <a:prstGeom prst="rect">
            <a:avLst/>
          </a:prstGeom>
        </p:spPr>
      </p:pic>
      <p:sp>
        <p:nvSpPr>
          <p:cNvPr id="9" name="TextBox 8">
            <a:extLst>
              <a:ext uri="{FF2B5EF4-FFF2-40B4-BE49-F238E27FC236}">
                <a16:creationId xmlns:a16="http://schemas.microsoft.com/office/drawing/2014/main" id="{C7FB0BA1-8132-1D24-82CC-F569489DF51F}"/>
              </a:ext>
            </a:extLst>
          </p:cNvPr>
          <p:cNvSpPr txBox="1"/>
          <p:nvPr/>
        </p:nvSpPr>
        <p:spPr>
          <a:xfrm>
            <a:off x="0" y="144344"/>
            <a:ext cx="6641509" cy="461665"/>
          </a:xfrm>
          <a:prstGeom prst="rect">
            <a:avLst/>
          </a:prstGeom>
          <a:noFill/>
        </p:spPr>
        <p:txBody>
          <a:bodyPr wrap="square" rtlCol="0">
            <a:spAutoFit/>
          </a:bodyPr>
          <a:lstStyle/>
          <a:p>
            <a:pPr algn="l" rtl="0"/>
            <a:r>
              <a:rPr lang="en-US" sz="2400" dirty="0">
                <a:solidFill>
                  <a:schemeClr val="accent1"/>
                </a:solidFill>
              </a:rPr>
              <a:t>libraries for image processing and machine learning.</a:t>
            </a:r>
          </a:p>
        </p:txBody>
      </p:sp>
      <p:sp>
        <p:nvSpPr>
          <p:cNvPr id="10" name="TextBox 9">
            <a:extLst>
              <a:ext uri="{FF2B5EF4-FFF2-40B4-BE49-F238E27FC236}">
                <a16:creationId xmlns:a16="http://schemas.microsoft.com/office/drawing/2014/main" id="{F5E49D0A-F2A8-0931-6603-7B218909C12B}"/>
              </a:ext>
            </a:extLst>
          </p:cNvPr>
          <p:cNvSpPr txBox="1"/>
          <p:nvPr/>
        </p:nvSpPr>
        <p:spPr>
          <a:xfrm>
            <a:off x="325734" y="743155"/>
            <a:ext cx="5222059" cy="1200329"/>
          </a:xfrm>
          <a:prstGeom prst="rect">
            <a:avLst/>
          </a:prstGeom>
          <a:noFill/>
        </p:spPr>
        <p:txBody>
          <a:bodyPr wrap="square" rtlCol="0">
            <a:spAutoFit/>
          </a:bodyPr>
          <a:lstStyle/>
          <a:p>
            <a:pPr algn="l" rtl="0"/>
            <a:r>
              <a:rPr lang="en-US" b="0" i="0" dirty="0">
                <a:solidFill>
                  <a:srgbClr val="00A67D"/>
                </a:solidFill>
                <a:effectLst/>
                <a:latin typeface="Söhne Mono"/>
              </a:rPr>
              <a:t>This script serves as a foundation for a broader image classification or object detection task. It is expected to be integrated with additional code for model training, evaluation, and deployment.</a:t>
            </a:r>
            <a:endParaRPr lang="en-US" dirty="0"/>
          </a:p>
        </p:txBody>
      </p:sp>
      <p:graphicFrame>
        <p:nvGraphicFramePr>
          <p:cNvPr id="13" name="TextBox 10">
            <a:extLst>
              <a:ext uri="{FF2B5EF4-FFF2-40B4-BE49-F238E27FC236}">
                <a16:creationId xmlns:a16="http://schemas.microsoft.com/office/drawing/2014/main" id="{DA2C0A8D-2C1A-A346-B5AB-A620842DC663}"/>
              </a:ext>
            </a:extLst>
          </p:cNvPr>
          <p:cNvGraphicFramePr/>
          <p:nvPr/>
        </p:nvGraphicFramePr>
        <p:xfrm>
          <a:off x="74879" y="2119919"/>
          <a:ext cx="5917975" cy="36933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ectangle 11">
            <a:extLst>
              <a:ext uri="{FF2B5EF4-FFF2-40B4-BE49-F238E27FC236}">
                <a16:creationId xmlns:a16="http://schemas.microsoft.com/office/drawing/2014/main" id="{B19ADFD6-4EF7-E3CD-9AAD-57042F34A776}"/>
              </a:ext>
            </a:extLst>
          </p:cNvPr>
          <p:cNvSpPr/>
          <p:nvPr/>
        </p:nvSpPr>
        <p:spPr>
          <a:xfrm>
            <a:off x="1" y="144344"/>
            <a:ext cx="6547104" cy="45446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2790699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4430F3D4-9BD9-8478-4051-7A15178D30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5370" y="0"/>
            <a:ext cx="5566802" cy="6858000"/>
          </a:xfrm>
          <a:prstGeom prst="rect">
            <a:avLst/>
          </a:prstGeom>
        </p:spPr>
      </p:pic>
      <p:sp>
        <p:nvSpPr>
          <p:cNvPr id="7" name="TextBox 6">
            <a:extLst>
              <a:ext uri="{FF2B5EF4-FFF2-40B4-BE49-F238E27FC236}">
                <a16:creationId xmlns:a16="http://schemas.microsoft.com/office/drawing/2014/main" id="{F3C65255-97F7-4406-3511-B1EF57C5D696}"/>
              </a:ext>
            </a:extLst>
          </p:cNvPr>
          <p:cNvSpPr txBox="1"/>
          <p:nvPr/>
        </p:nvSpPr>
        <p:spPr>
          <a:xfrm>
            <a:off x="331862" y="0"/>
            <a:ext cx="6963508" cy="646331"/>
          </a:xfrm>
          <a:prstGeom prst="rect">
            <a:avLst/>
          </a:prstGeom>
          <a:noFill/>
        </p:spPr>
        <p:txBody>
          <a:bodyPr wrap="square" rtlCol="0">
            <a:spAutoFit/>
          </a:bodyPr>
          <a:lstStyle/>
          <a:p>
            <a:pPr algn="l" rtl="0"/>
            <a:r>
              <a:rPr lang="en-US" sz="3600" b="0" i="0" dirty="0">
                <a:solidFill>
                  <a:schemeClr val="accent1"/>
                </a:solidFill>
                <a:effectLst/>
                <a:latin typeface="Söhne Mono"/>
              </a:rPr>
              <a:t>def </a:t>
            </a:r>
            <a:r>
              <a:rPr lang="en-US" sz="3600" b="0" i="0" dirty="0" err="1">
                <a:solidFill>
                  <a:schemeClr val="accent1"/>
                </a:solidFill>
                <a:effectLst/>
                <a:latin typeface="Söhne Mono"/>
              </a:rPr>
              <a:t>extract_hog_features</a:t>
            </a:r>
            <a:r>
              <a:rPr lang="en-US" sz="3600" b="0" i="0" dirty="0">
                <a:solidFill>
                  <a:schemeClr val="accent1"/>
                </a:solidFill>
                <a:effectLst/>
                <a:latin typeface="Söhne Mono"/>
              </a:rPr>
              <a:t>(image):</a:t>
            </a:r>
            <a:endParaRPr lang="en-US" sz="3600" dirty="0">
              <a:solidFill>
                <a:schemeClr val="accent1"/>
              </a:solidFill>
            </a:endParaRPr>
          </a:p>
        </p:txBody>
      </p:sp>
      <p:sp>
        <p:nvSpPr>
          <p:cNvPr id="8" name="TextBox 7">
            <a:extLst>
              <a:ext uri="{FF2B5EF4-FFF2-40B4-BE49-F238E27FC236}">
                <a16:creationId xmlns:a16="http://schemas.microsoft.com/office/drawing/2014/main" id="{85157E38-23B5-ABBE-84A0-FF5297037BF4}"/>
              </a:ext>
            </a:extLst>
          </p:cNvPr>
          <p:cNvSpPr txBox="1"/>
          <p:nvPr/>
        </p:nvSpPr>
        <p:spPr>
          <a:xfrm>
            <a:off x="331862" y="834013"/>
            <a:ext cx="6732662" cy="923330"/>
          </a:xfrm>
          <a:prstGeom prst="rect">
            <a:avLst/>
          </a:prstGeom>
          <a:noFill/>
        </p:spPr>
        <p:txBody>
          <a:bodyPr wrap="square" rtlCol="0">
            <a:spAutoFit/>
          </a:bodyPr>
          <a:lstStyle/>
          <a:p>
            <a:pPr algn="l" rtl="0"/>
            <a:r>
              <a:rPr lang="en-US" b="0" i="0" dirty="0">
                <a:solidFill>
                  <a:srgbClr val="00A67D"/>
                </a:solidFill>
                <a:effectLst/>
                <a:latin typeface="Söhne Mono"/>
              </a:rPr>
              <a:t>Extracts Histogram of Oriented Gradients (HOG) features from an input image and visualizes the result. </a:t>
            </a:r>
            <a:br>
              <a:rPr lang="en-US" dirty="0"/>
            </a:br>
            <a:endParaRPr lang="en-US" dirty="0"/>
          </a:p>
        </p:txBody>
      </p:sp>
      <p:sp>
        <p:nvSpPr>
          <p:cNvPr id="9" name="TextBox 8">
            <a:extLst>
              <a:ext uri="{FF2B5EF4-FFF2-40B4-BE49-F238E27FC236}">
                <a16:creationId xmlns:a16="http://schemas.microsoft.com/office/drawing/2014/main" id="{5422AD27-F58F-36E6-A9A2-1C67056506E2}"/>
              </a:ext>
            </a:extLst>
          </p:cNvPr>
          <p:cNvSpPr txBox="1"/>
          <p:nvPr/>
        </p:nvSpPr>
        <p:spPr>
          <a:xfrm>
            <a:off x="286245" y="1637881"/>
            <a:ext cx="6732662" cy="1477328"/>
          </a:xfrm>
          <a:prstGeom prst="rect">
            <a:avLst/>
          </a:prstGeom>
          <a:noFill/>
        </p:spPr>
        <p:txBody>
          <a:bodyPr wrap="square" rtlCol="0">
            <a:spAutoFit/>
          </a:bodyPr>
          <a:lstStyle/>
          <a:p>
            <a:pPr algn="l" rtl="0"/>
            <a:r>
              <a:rPr lang="en-US" dirty="0"/>
              <a:t>Returns:</a:t>
            </a:r>
          </a:p>
          <a:p>
            <a:pPr algn="l" rtl="0"/>
            <a:r>
              <a:rPr lang="en-US" dirty="0"/>
              <a:t> - </a:t>
            </a:r>
            <a:r>
              <a:rPr lang="en-US" dirty="0" err="1"/>
              <a:t>hog_features</a:t>
            </a:r>
            <a:r>
              <a:rPr lang="en-US" dirty="0"/>
              <a:t> (</a:t>
            </a:r>
            <a:r>
              <a:rPr lang="en-US" dirty="0" err="1"/>
              <a:t>numpy.ndarray</a:t>
            </a:r>
            <a:r>
              <a:rPr lang="en-US" dirty="0"/>
              <a:t>): 1D array containing the HOG features. - </a:t>
            </a:r>
            <a:r>
              <a:rPr lang="en-US" dirty="0" err="1"/>
              <a:t>hog_image_rescaled</a:t>
            </a:r>
            <a:r>
              <a:rPr lang="en-US" dirty="0"/>
              <a:t> (</a:t>
            </a:r>
            <a:r>
              <a:rPr lang="en-US" dirty="0" err="1"/>
              <a:t>numpy.ndarray</a:t>
            </a:r>
            <a:r>
              <a:rPr lang="en-US" dirty="0"/>
              <a:t>): Rescaled HOG image for visualization.</a:t>
            </a:r>
          </a:p>
          <a:p>
            <a:pPr algn="l" rtl="0"/>
            <a:endParaRPr lang="en-US" dirty="0"/>
          </a:p>
        </p:txBody>
      </p:sp>
      <p:sp>
        <p:nvSpPr>
          <p:cNvPr id="11" name="TextBox 10">
            <a:extLst>
              <a:ext uri="{FF2B5EF4-FFF2-40B4-BE49-F238E27FC236}">
                <a16:creationId xmlns:a16="http://schemas.microsoft.com/office/drawing/2014/main" id="{A312FEB1-6651-6E76-7F08-B450A5FF2C08}"/>
              </a:ext>
            </a:extLst>
          </p:cNvPr>
          <p:cNvSpPr txBox="1"/>
          <p:nvPr/>
        </p:nvSpPr>
        <p:spPr>
          <a:xfrm>
            <a:off x="331862" y="1637881"/>
            <a:ext cx="6410582" cy="369332"/>
          </a:xfrm>
          <a:prstGeom prst="rect">
            <a:avLst/>
          </a:prstGeom>
          <a:noFill/>
        </p:spPr>
        <p:txBody>
          <a:bodyPr wrap="square" rtlCol="0">
            <a:spAutoFit/>
          </a:bodyPr>
          <a:lstStyle/>
          <a:p>
            <a:pPr algn="l" rtl="0"/>
            <a:endParaRPr lang="en-US" dirty="0"/>
          </a:p>
        </p:txBody>
      </p:sp>
      <p:sp>
        <p:nvSpPr>
          <p:cNvPr id="12" name="TextBox 11">
            <a:extLst>
              <a:ext uri="{FF2B5EF4-FFF2-40B4-BE49-F238E27FC236}">
                <a16:creationId xmlns:a16="http://schemas.microsoft.com/office/drawing/2014/main" id="{90319517-A2D5-23A9-2569-FE860B404496}"/>
              </a:ext>
            </a:extLst>
          </p:cNvPr>
          <p:cNvSpPr txBox="1"/>
          <p:nvPr/>
        </p:nvSpPr>
        <p:spPr>
          <a:xfrm>
            <a:off x="276197" y="3318912"/>
            <a:ext cx="6732662" cy="2031325"/>
          </a:xfrm>
          <a:prstGeom prst="rect">
            <a:avLst/>
          </a:prstGeom>
          <a:noFill/>
        </p:spPr>
        <p:txBody>
          <a:bodyPr wrap="square" rtlCol="0">
            <a:spAutoFit/>
          </a:bodyPr>
          <a:lstStyle/>
          <a:p>
            <a:pPr algn="l" rtl="0"/>
            <a:r>
              <a:rPr lang="en-US" dirty="0"/>
              <a:t>Usage: </a:t>
            </a:r>
            <a:r>
              <a:rPr lang="en-US" dirty="0" err="1"/>
              <a:t>hog_features</a:t>
            </a:r>
            <a:r>
              <a:rPr lang="en-US" dirty="0"/>
              <a:t>, </a:t>
            </a:r>
            <a:r>
              <a:rPr lang="en-US" dirty="0" err="1"/>
              <a:t>hog_image_rescaled</a:t>
            </a:r>
            <a:r>
              <a:rPr lang="en-US" dirty="0"/>
              <a:t>:</a:t>
            </a:r>
          </a:p>
          <a:p>
            <a:pPr algn="l" rtl="0"/>
            <a:endParaRPr lang="en-US" dirty="0"/>
          </a:p>
          <a:p>
            <a:pPr algn="l" rtl="0"/>
            <a:r>
              <a:rPr lang="en-US" dirty="0"/>
              <a:t>   </a:t>
            </a:r>
            <a:r>
              <a:rPr lang="en-US" dirty="0" err="1"/>
              <a:t>extract_hog_features</a:t>
            </a:r>
            <a:r>
              <a:rPr lang="en-US" dirty="0"/>
              <a:t>(</a:t>
            </a:r>
            <a:r>
              <a:rPr lang="en-US" dirty="0" err="1"/>
              <a:t>input_image</a:t>
            </a:r>
            <a:r>
              <a:rPr lang="en-US" dirty="0"/>
              <a:t>) </a:t>
            </a:r>
          </a:p>
          <a:p>
            <a:pPr algn="l" rtl="0"/>
            <a:endParaRPr lang="en-US" dirty="0"/>
          </a:p>
          <a:p>
            <a:pPr algn="l" rtl="0"/>
            <a:r>
              <a:rPr lang="en-US" dirty="0"/>
              <a:t>   Converts the image to grayscale for HOG feature calculation.</a:t>
            </a:r>
            <a:br>
              <a:rPr lang="en-US" dirty="0"/>
            </a:br>
            <a:endParaRPr lang="en-US" dirty="0"/>
          </a:p>
          <a:p>
            <a:pPr algn="l" rtl="0"/>
            <a:endParaRPr lang="en-US" dirty="0"/>
          </a:p>
        </p:txBody>
      </p:sp>
    </p:spTree>
    <p:extLst>
      <p:ext uri="{BB962C8B-B14F-4D97-AF65-F5344CB8AC3E}">
        <p14:creationId xmlns:p14="http://schemas.microsoft.com/office/powerpoint/2010/main" val="1461176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 program&#10;&#10;Description automatically generated">
            <a:extLst>
              <a:ext uri="{FF2B5EF4-FFF2-40B4-BE49-F238E27FC236}">
                <a16:creationId xmlns:a16="http://schemas.microsoft.com/office/drawing/2014/main" id="{948803DA-EDFA-7AB2-B69D-6A0FAA041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014" y="643467"/>
            <a:ext cx="7635087" cy="5571065"/>
          </a:xfrm>
          <a:prstGeom prst="rect">
            <a:avLst/>
          </a:prstGeom>
          <a:ln>
            <a:noFill/>
          </a:ln>
        </p:spPr>
      </p:pic>
    </p:spTree>
    <p:extLst>
      <p:ext uri="{BB962C8B-B14F-4D97-AF65-F5344CB8AC3E}">
        <p14:creationId xmlns:p14="http://schemas.microsoft.com/office/powerpoint/2010/main" val="3732153556"/>
      </p:ext>
    </p:extLst>
  </p:cSld>
  <p:clrMapOvr>
    <a:masterClrMapping/>
  </p:clrMapOvr>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TotalTime>
  <Words>1707</Words>
  <Application>Microsoft Office PowerPoint</Application>
  <PresentationFormat>Widescreen</PresentationFormat>
  <Paragraphs>160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-apple-system</vt:lpstr>
      <vt:lpstr>Arial</vt:lpstr>
      <vt:lpstr>Calibri</vt:lpstr>
      <vt:lpstr>Calibri Light</vt:lpstr>
      <vt:lpstr>Söhne Mono</vt:lpstr>
      <vt:lpstr>نسق Office</vt:lpstr>
      <vt:lpstr>Project Members </vt:lpstr>
      <vt:lpstr>The two datasets are :</vt:lpstr>
      <vt:lpstr>PowerPoint Presentation</vt:lpstr>
      <vt:lpstr>PowerPoint Presentation</vt:lpstr>
      <vt:lpstr>PowerPoint Presentation</vt:lpstr>
      <vt:lpstr>Then We go to the image Data set in the next slide: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 2 – Project 2</dc:title>
  <dc:creator>Bassam 20210222</dc:creator>
  <cp:lastModifiedBy>Ahmed 20210019</cp:lastModifiedBy>
  <cp:revision>15</cp:revision>
  <dcterms:created xsi:type="dcterms:W3CDTF">2023-12-16T21:09:51Z</dcterms:created>
  <dcterms:modified xsi:type="dcterms:W3CDTF">2023-12-20T22:34:40Z</dcterms:modified>
</cp:coreProperties>
</file>