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
  </p:notesMasterIdLst>
  <p:sldIdLst>
    <p:sldId id="256" r:id="rId2"/>
    <p:sldId id="264" r:id="rId3"/>
    <p:sldId id="263" r:id="rId4"/>
    <p:sldId id="266" r:id="rId5"/>
    <p:sldId id="262" r:id="rId6"/>
    <p:sldId id="257" r:id="rId7"/>
    <p:sldId id="258" r:id="rId8"/>
    <p:sldId id="259" r:id="rId9"/>
    <p:sldId id="260" r:id="rId10"/>
    <p:sldId id="265" r:id="rId11"/>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95B1A-BF15-4B60-AFB4-3CBDE20DE59A}" v="27" dt="2023-12-17T02:21:21.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36" autoAdjust="0"/>
    <p:restoredTop sz="94660"/>
  </p:normalViewPr>
  <p:slideViewPr>
    <p:cSldViewPr snapToGrid="0">
      <p:cViewPr varScale="1">
        <p:scale>
          <a:sx n="105" d="100"/>
          <a:sy n="105" d="100"/>
        </p:scale>
        <p:origin x="3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Mohamed" userId="0b8ba3e378e6c96b" providerId="LiveId" clId="{3CC95B1A-BF15-4B60-AFB4-3CBDE20DE59A}"/>
    <pc:docChg chg="undo redo custSel delSld modSld">
      <pc:chgData name="Hasan Mohamed" userId="0b8ba3e378e6c96b" providerId="LiveId" clId="{3CC95B1A-BF15-4B60-AFB4-3CBDE20DE59A}" dt="2023-12-17T02:22:13.606" v="345" actId="1076"/>
      <pc:docMkLst>
        <pc:docMk/>
      </pc:docMkLst>
      <pc:sldChg chg="addSp delSp modSp mod setBg">
        <pc:chgData name="Hasan Mohamed" userId="0b8ba3e378e6c96b" providerId="LiveId" clId="{3CC95B1A-BF15-4B60-AFB4-3CBDE20DE59A}" dt="2023-12-17T01:58:01.411" v="144" actId="14100"/>
        <pc:sldMkLst>
          <pc:docMk/>
          <pc:sldMk cId="1112145591" sldId="257"/>
        </pc:sldMkLst>
        <pc:spChg chg="mod">
          <ac:chgData name="Hasan Mohamed" userId="0b8ba3e378e6c96b" providerId="LiveId" clId="{3CC95B1A-BF15-4B60-AFB4-3CBDE20DE59A}" dt="2023-12-17T01:53:28.060" v="102" actId="403"/>
          <ac:spMkLst>
            <pc:docMk/>
            <pc:sldMk cId="1112145591" sldId="257"/>
            <ac:spMk id="2" creationId="{4CC627F2-610C-DD57-560F-B8F8EF1DA054}"/>
          </ac:spMkLst>
        </pc:spChg>
        <pc:spChg chg="add del mod">
          <ac:chgData name="Hasan Mohamed" userId="0b8ba3e378e6c96b" providerId="LiveId" clId="{3CC95B1A-BF15-4B60-AFB4-3CBDE20DE59A}" dt="2023-12-17T01:57:05.962" v="122" actId="478"/>
          <ac:spMkLst>
            <pc:docMk/>
            <pc:sldMk cId="1112145591" sldId="257"/>
            <ac:spMk id="7" creationId="{8B1F5B63-8FF3-14C9-2CA6-CB2ACFC9E721}"/>
          </ac:spMkLst>
        </pc:spChg>
        <pc:spChg chg="add del mod">
          <ac:chgData name="Hasan Mohamed" userId="0b8ba3e378e6c96b" providerId="LiveId" clId="{3CC95B1A-BF15-4B60-AFB4-3CBDE20DE59A}" dt="2023-12-17T01:56:54.236" v="120" actId="478"/>
          <ac:spMkLst>
            <pc:docMk/>
            <pc:sldMk cId="1112145591" sldId="257"/>
            <ac:spMk id="8" creationId="{2FA5D5FD-60F0-C338-3D83-4C110873A689}"/>
          </ac:spMkLst>
        </pc:spChg>
        <pc:spChg chg="add del mod">
          <ac:chgData name="Hasan Mohamed" userId="0b8ba3e378e6c96b" providerId="LiveId" clId="{3CC95B1A-BF15-4B60-AFB4-3CBDE20DE59A}" dt="2023-12-17T01:56:45.577" v="116" actId="478"/>
          <ac:spMkLst>
            <pc:docMk/>
            <pc:sldMk cId="1112145591" sldId="257"/>
            <ac:spMk id="9" creationId="{27F7CA35-DC34-87FF-E947-E7C26E8CB5CB}"/>
          </ac:spMkLst>
        </pc:spChg>
        <pc:spChg chg="add del mod">
          <ac:chgData name="Hasan Mohamed" userId="0b8ba3e378e6c96b" providerId="LiveId" clId="{3CC95B1A-BF15-4B60-AFB4-3CBDE20DE59A}" dt="2023-12-17T01:54:45.127" v="111"/>
          <ac:spMkLst>
            <pc:docMk/>
            <pc:sldMk cId="1112145591" sldId="257"/>
            <ac:spMk id="10" creationId="{621B77A2-8DDC-C8AA-DDC1-70A84A4E0C4E}"/>
          </ac:spMkLst>
        </pc:spChg>
        <pc:spChg chg="add del mod">
          <ac:chgData name="Hasan Mohamed" userId="0b8ba3e378e6c96b" providerId="LiveId" clId="{3CC95B1A-BF15-4B60-AFB4-3CBDE20DE59A}" dt="2023-12-17T01:54:57.336" v="113"/>
          <ac:spMkLst>
            <pc:docMk/>
            <pc:sldMk cId="1112145591" sldId="257"/>
            <ac:spMk id="11" creationId="{D19A123E-D70C-A38F-14CA-F8B3AB60C49F}"/>
          </ac:spMkLst>
        </pc:spChg>
        <pc:spChg chg="add mod">
          <ac:chgData name="Hasan Mohamed" userId="0b8ba3e378e6c96b" providerId="LiveId" clId="{3CC95B1A-BF15-4B60-AFB4-3CBDE20DE59A}" dt="2023-12-17T01:58:01.411" v="144" actId="14100"/>
          <ac:spMkLst>
            <pc:docMk/>
            <pc:sldMk cId="1112145591" sldId="257"/>
            <ac:spMk id="12" creationId="{1C555CAF-64BF-3E3D-8DF0-00ECCE6C05E8}"/>
          </ac:spMkLst>
        </pc:spChg>
        <pc:spChg chg="add del mod">
          <ac:chgData name="Hasan Mohamed" userId="0b8ba3e378e6c96b" providerId="LiveId" clId="{3CC95B1A-BF15-4B60-AFB4-3CBDE20DE59A}" dt="2023-12-17T01:56:38.809" v="114" actId="478"/>
          <ac:spMkLst>
            <pc:docMk/>
            <pc:sldMk cId="1112145591" sldId="257"/>
            <ac:spMk id="36" creationId="{5D89C55A-D514-1E30-081D-BBBF81A40558}"/>
          </ac:spMkLst>
        </pc:spChg>
        <pc:spChg chg="add">
          <ac:chgData name="Hasan Mohamed" userId="0b8ba3e378e6c96b" providerId="LiveId" clId="{3CC95B1A-BF15-4B60-AFB4-3CBDE20DE59A}" dt="2023-12-17T01:52:47.862" v="92" actId="26606"/>
          <ac:spMkLst>
            <pc:docMk/>
            <pc:sldMk cId="1112145591" sldId="257"/>
            <ac:spMk id="38" creationId="{6ECA6DCB-B7E1-40A9-9524-540C6DA40B1B}"/>
          </ac:spMkLst>
        </pc:spChg>
        <pc:spChg chg="add">
          <ac:chgData name="Hasan Mohamed" userId="0b8ba3e378e6c96b" providerId="LiveId" clId="{3CC95B1A-BF15-4B60-AFB4-3CBDE20DE59A}" dt="2023-12-17T01:52:47.862" v="92" actId="26606"/>
          <ac:spMkLst>
            <pc:docMk/>
            <pc:sldMk cId="1112145591" sldId="257"/>
            <ac:spMk id="40" creationId="{3873B707-463F-40B0-8227-E8CC6C67EB25}"/>
          </ac:spMkLst>
        </pc:spChg>
        <pc:spChg chg="add del">
          <ac:chgData name="Hasan Mohamed" userId="0b8ba3e378e6c96b" providerId="LiveId" clId="{3CC95B1A-BF15-4B60-AFB4-3CBDE20DE59A}" dt="2023-12-17T01:51:15.817" v="64" actId="26606"/>
          <ac:spMkLst>
            <pc:docMk/>
            <pc:sldMk cId="1112145591" sldId="257"/>
            <ac:spMk id="41" creationId="{6ECA6DCB-B7E1-40A9-9524-540C6DA40B1B}"/>
          </ac:spMkLst>
        </pc:spChg>
        <pc:spChg chg="add">
          <ac:chgData name="Hasan Mohamed" userId="0b8ba3e378e6c96b" providerId="LiveId" clId="{3CC95B1A-BF15-4B60-AFB4-3CBDE20DE59A}" dt="2023-12-17T01:52:47.862" v="92" actId="26606"/>
          <ac:spMkLst>
            <pc:docMk/>
            <pc:sldMk cId="1112145591" sldId="257"/>
            <ac:spMk id="42" creationId="{C13237C8-E62C-4F0D-A318-BD6FB6C2D138}"/>
          </ac:spMkLst>
        </pc:spChg>
        <pc:spChg chg="add">
          <ac:chgData name="Hasan Mohamed" userId="0b8ba3e378e6c96b" providerId="LiveId" clId="{3CC95B1A-BF15-4B60-AFB4-3CBDE20DE59A}" dt="2023-12-17T01:52:47.862" v="92" actId="26606"/>
          <ac:spMkLst>
            <pc:docMk/>
            <pc:sldMk cId="1112145591" sldId="257"/>
            <ac:spMk id="46" creationId="{19C9EAEA-39D0-4B0E-A0EB-51E7B26740B1}"/>
          </ac:spMkLst>
        </pc:spChg>
        <pc:spChg chg="add del">
          <ac:chgData name="Hasan Mohamed" userId="0b8ba3e378e6c96b" providerId="LiveId" clId="{3CC95B1A-BF15-4B60-AFB4-3CBDE20DE59A}" dt="2023-12-17T01:51:15.817" v="64" actId="26606"/>
          <ac:spMkLst>
            <pc:docMk/>
            <pc:sldMk cId="1112145591" sldId="257"/>
            <ac:spMk id="47" creationId="{3873B707-463F-40B0-8227-E8CC6C67EB25}"/>
          </ac:spMkLst>
        </pc:spChg>
        <pc:spChg chg="add">
          <ac:chgData name="Hasan Mohamed" userId="0b8ba3e378e6c96b" providerId="LiveId" clId="{3CC95B1A-BF15-4B60-AFB4-3CBDE20DE59A}" dt="2023-12-17T01:52:47.862" v="92" actId="26606"/>
          <ac:spMkLst>
            <pc:docMk/>
            <pc:sldMk cId="1112145591" sldId="257"/>
            <ac:spMk id="48" creationId="{8CB5D2D7-DF65-4E86-BFBA-FFB9B5ACEB64}"/>
          </ac:spMkLst>
        </pc:spChg>
        <pc:spChg chg="add del">
          <ac:chgData name="Hasan Mohamed" userId="0b8ba3e378e6c96b" providerId="LiveId" clId="{3CC95B1A-BF15-4B60-AFB4-3CBDE20DE59A}" dt="2023-12-17T01:51:15.817" v="64" actId="26606"/>
          <ac:spMkLst>
            <pc:docMk/>
            <pc:sldMk cId="1112145591" sldId="257"/>
            <ac:spMk id="49" creationId="{C13237C8-E62C-4F0D-A318-BD6FB6C2D138}"/>
          </ac:spMkLst>
        </pc:spChg>
        <pc:spChg chg="add del">
          <ac:chgData name="Hasan Mohamed" userId="0b8ba3e378e6c96b" providerId="LiveId" clId="{3CC95B1A-BF15-4B60-AFB4-3CBDE20DE59A}" dt="2023-12-17T01:51:15.817" v="64" actId="26606"/>
          <ac:spMkLst>
            <pc:docMk/>
            <pc:sldMk cId="1112145591" sldId="257"/>
            <ac:spMk id="51" creationId="{19C9EAEA-39D0-4B0E-A0EB-51E7B26740B1}"/>
          </ac:spMkLst>
        </pc:spChg>
        <pc:spChg chg="add del">
          <ac:chgData name="Hasan Mohamed" userId="0b8ba3e378e6c96b" providerId="LiveId" clId="{3CC95B1A-BF15-4B60-AFB4-3CBDE20DE59A}" dt="2023-12-17T01:51:15.817" v="64" actId="26606"/>
          <ac:spMkLst>
            <pc:docMk/>
            <pc:sldMk cId="1112145591" sldId="257"/>
            <ac:spMk id="53" creationId="{8CB5D2D7-DF65-4E86-BFBA-FFB9B5ACEB64}"/>
          </ac:spMkLst>
        </pc:spChg>
        <pc:grpChg chg="add">
          <ac:chgData name="Hasan Mohamed" userId="0b8ba3e378e6c96b" providerId="LiveId" clId="{3CC95B1A-BF15-4B60-AFB4-3CBDE20DE59A}" dt="2023-12-17T01:52:47.862" v="92" actId="26606"/>
          <ac:grpSpMkLst>
            <pc:docMk/>
            <pc:sldMk cId="1112145591" sldId="257"/>
            <ac:grpSpMk id="39" creationId="{1DE889C7-FAD6-4397-98E2-05D503484459}"/>
          </ac:grpSpMkLst>
        </pc:grpChg>
        <pc:grpChg chg="add del">
          <ac:chgData name="Hasan Mohamed" userId="0b8ba3e378e6c96b" providerId="LiveId" clId="{3CC95B1A-BF15-4B60-AFB4-3CBDE20DE59A}" dt="2023-12-17T01:51:15.817" v="64" actId="26606"/>
          <ac:grpSpMkLst>
            <pc:docMk/>
            <pc:sldMk cId="1112145591" sldId="257"/>
            <ac:grpSpMk id="43" creationId="{1DE889C7-FAD6-4397-98E2-05D503484459}"/>
          </ac:grpSpMkLst>
        </pc:grpChg>
        <pc:picChg chg="add mod">
          <ac:chgData name="Hasan Mohamed" userId="0b8ba3e378e6c96b" providerId="LiveId" clId="{3CC95B1A-BF15-4B60-AFB4-3CBDE20DE59A}" dt="2023-12-17T01:52:47.862" v="92" actId="26606"/>
          <ac:picMkLst>
            <pc:docMk/>
            <pc:sldMk cId="1112145591" sldId="257"/>
            <ac:picMk id="4" creationId="{9A247CBD-4781-0167-1233-FF557E322024}"/>
          </ac:picMkLst>
        </pc:picChg>
        <pc:picChg chg="add del mod">
          <ac:chgData name="Hasan Mohamed" userId="0b8ba3e378e6c96b" providerId="LiveId" clId="{3CC95B1A-BF15-4B60-AFB4-3CBDE20DE59A}" dt="2023-12-17T01:52:47.862" v="92" actId="26606"/>
          <ac:picMkLst>
            <pc:docMk/>
            <pc:sldMk cId="1112145591" sldId="257"/>
            <ac:picMk id="6" creationId="{BC329BBD-46A1-8D86-0220-273238B23507}"/>
          </ac:picMkLst>
        </pc:picChg>
        <pc:picChg chg="del">
          <ac:chgData name="Hasan Mohamed" userId="0b8ba3e378e6c96b" providerId="LiveId" clId="{3CC95B1A-BF15-4B60-AFB4-3CBDE20DE59A}" dt="2023-12-17T01:44:57.351" v="31" actId="478"/>
          <ac:picMkLst>
            <pc:docMk/>
            <pc:sldMk cId="1112145591" sldId="257"/>
            <ac:picMk id="35" creationId="{07FC9AFF-758B-F727-F87E-5DB65DABF0F6}"/>
          </ac:picMkLst>
        </pc:picChg>
      </pc:sldChg>
      <pc:sldChg chg="addSp delSp modSp mod setBg">
        <pc:chgData name="Hasan Mohamed" userId="0b8ba3e378e6c96b" providerId="LiveId" clId="{3CC95B1A-BF15-4B60-AFB4-3CBDE20DE59A}" dt="2023-12-17T02:07:37.752" v="228" actId="27636"/>
        <pc:sldMkLst>
          <pc:docMk/>
          <pc:sldMk cId="4271384236" sldId="258"/>
        </pc:sldMkLst>
        <pc:spChg chg="mod">
          <ac:chgData name="Hasan Mohamed" userId="0b8ba3e378e6c96b" providerId="LiveId" clId="{3CC95B1A-BF15-4B60-AFB4-3CBDE20DE59A}" dt="2023-12-17T02:00:24.094" v="183" actId="403"/>
          <ac:spMkLst>
            <pc:docMk/>
            <pc:sldMk cId="4271384236" sldId="258"/>
            <ac:spMk id="2" creationId="{D11CD729-6AA5-7D93-875D-78AE5A96A38B}"/>
          </ac:spMkLst>
        </pc:spChg>
        <pc:spChg chg="add mod">
          <ac:chgData name="Hasan Mohamed" userId="0b8ba3e378e6c96b" providerId="LiveId" clId="{3CC95B1A-BF15-4B60-AFB4-3CBDE20DE59A}" dt="2023-12-17T02:07:37.752" v="228" actId="27636"/>
          <ac:spMkLst>
            <pc:docMk/>
            <pc:sldMk cId="4271384236" sldId="258"/>
            <ac:spMk id="9" creationId="{19A91D12-7189-E069-6286-5BCAE2FCC9C6}"/>
          </ac:spMkLst>
        </pc:spChg>
        <pc:spChg chg="del mod">
          <ac:chgData name="Hasan Mohamed" userId="0b8ba3e378e6c96b" providerId="LiveId" clId="{3CC95B1A-BF15-4B60-AFB4-3CBDE20DE59A}" dt="2023-12-17T02:01:12.877" v="184" actId="478"/>
          <ac:spMkLst>
            <pc:docMk/>
            <pc:sldMk cId="4271384236" sldId="258"/>
            <ac:spMk id="10" creationId="{C1EA5A4F-E075-5E23-A33B-7E4DECB5FA19}"/>
          </ac:spMkLst>
        </pc:spChg>
        <pc:spChg chg="add">
          <ac:chgData name="Hasan Mohamed" userId="0b8ba3e378e6c96b" providerId="LiveId" clId="{3CC95B1A-BF15-4B60-AFB4-3CBDE20DE59A}" dt="2023-12-17T01:59:11.158" v="162" actId="26606"/>
          <ac:spMkLst>
            <pc:docMk/>
            <pc:sldMk cId="4271384236" sldId="258"/>
            <ac:spMk id="12" creationId="{FF81F8D5-515A-45DC-B296-30AB11F2C19F}"/>
          </ac:spMkLst>
        </pc:spChg>
        <pc:spChg chg="add">
          <ac:chgData name="Hasan Mohamed" userId="0b8ba3e378e6c96b" providerId="LiveId" clId="{3CC95B1A-BF15-4B60-AFB4-3CBDE20DE59A}" dt="2023-12-17T01:59:11.158" v="162" actId="26606"/>
          <ac:spMkLst>
            <pc:docMk/>
            <pc:sldMk cId="4271384236" sldId="258"/>
            <ac:spMk id="13" creationId="{90464369-70FA-42AF-948F-80664CA7BFE5}"/>
          </ac:spMkLst>
        </pc:spChg>
        <pc:spChg chg="add">
          <ac:chgData name="Hasan Mohamed" userId="0b8ba3e378e6c96b" providerId="LiveId" clId="{3CC95B1A-BF15-4B60-AFB4-3CBDE20DE59A}" dt="2023-12-17T01:59:11.158" v="162" actId="26606"/>
          <ac:spMkLst>
            <pc:docMk/>
            <pc:sldMk cId="4271384236" sldId="258"/>
            <ac:spMk id="14" creationId="{A6604B49-AD5C-4590-B051-06C8222ECD99}"/>
          </ac:spMkLst>
        </pc:spChg>
        <pc:spChg chg="add del">
          <ac:chgData name="Hasan Mohamed" userId="0b8ba3e378e6c96b" providerId="LiveId" clId="{3CC95B1A-BF15-4B60-AFB4-3CBDE20DE59A}" dt="2023-12-17T01:59:02.901" v="158" actId="26606"/>
          <ac:spMkLst>
            <pc:docMk/>
            <pc:sldMk cId="4271384236" sldId="258"/>
            <ac:spMk id="15" creationId="{2F687420-BEB4-45CD-8226-339BE553B8E6}"/>
          </ac:spMkLst>
        </pc:spChg>
        <pc:spChg chg="add">
          <ac:chgData name="Hasan Mohamed" userId="0b8ba3e378e6c96b" providerId="LiveId" clId="{3CC95B1A-BF15-4B60-AFB4-3CBDE20DE59A}" dt="2023-12-17T01:59:11.158" v="162" actId="26606"/>
          <ac:spMkLst>
            <pc:docMk/>
            <pc:sldMk cId="4271384236" sldId="258"/>
            <ac:spMk id="16" creationId="{CC552A98-EF7D-4D42-AB69-066B786AB55B}"/>
          </ac:spMkLst>
        </pc:spChg>
        <pc:spChg chg="add del">
          <ac:chgData name="Hasan Mohamed" userId="0b8ba3e378e6c96b" providerId="LiveId" clId="{3CC95B1A-BF15-4B60-AFB4-3CBDE20DE59A}" dt="2023-12-17T01:59:02.901" v="158" actId="26606"/>
          <ac:spMkLst>
            <pc:docMk/>
            <pc:sldMk cId="4271384236" sldId="258"/>
            <ac:spMk id="17" creationId="{169CC832-2974-4E8D-90ED-3E2941BA7336}"/>
          </ac:spMkLst>
        </pc:spChg>
        <pc:spChg chg="add">
          <ac:chgData name="Hasan Mohamed" userId="0b8ba3e378e6c96b" providerId="LiveId" clId="{3CC95B1A-BF15-4B60-AFB4-3CBDE20DE59A}" dt="2023-12-17T01:59:11.158" v="162" actId="26606"/>
          <ac:spMkLst>
            <pc:docMk/>
            <pc:sldMk cId="4271384236" sldId="258"/>
            <ac:spMk id="18" creationId="{A648176E-454C-437C-B0FC-9B82FCF32B24}"/>
          </ac:spMkLst>
        </pc:spChg>
        <pc:spChg chg="add del">
          <ac:chgData name="Hasan Mohamed" userId="0b8ba3e378e6c96b" providerId="LiveId" clId="{3CC95B1A-BF15-4B60-AFB4-3CBDE20DE59A}" dt="2023-12-17T01:59:02.901" v="158" actId="26606"/>
          <ac:spMkLst>
            <pc:docMk/>
            <pc:sldMk cId="4271384236" sldId="258"/>
            <ac:spMk id="19" creationId="{55222F96-971A-4F90-B841-6BAB416C7AC1}"/>
          </ac:spMkLst>
        </pc:spChg>
        <pc:spChg chg="add del">
          <ac:chgData name="Hasan Mohamed" userId="0b8ba3e378e6c96b" providerId="LiveId" clId="{3CC95B1A-BF15-4B60-AFB4-3CBDE20DE59A}" dt="2023-12-17T01:59:02.901" v="158" actId="26606"/>
          <ac:spMkLst>
            <pc:docMk/>
            <pc:sldMk cId="4271384236" sldId="258"/>
            <ac:spMk id="21" creationId="{08980754-6F4B-43C9-B9BE-127B6BED6586}"/>
          </ac:spMkLst>
        </pc:spChg>
        <pc:spChg chg="add del">
          <ac:chgData name="Hasan Mohamed" userId="0b8ba3e378e6c96b" providerId="LiveId" clId="{3CC95B1A-BF15-4B60-AFB4-3CBDE20DE59A}" dt="2023-12-17T01:59:02.901" v="158" actId="26606"/>
          <ac:spMkLst>
            <pc:docMk/>
            <pc:sldMk cId="4271384236" sldId="258"/>
            <ac:spMk id="23" creationId="{2C1BBA94-3F40-40AA-8BB9-E69E25E537C1}"/>
          </ac:spMkLst>
        </pc:spChg>
        <pc:picChg chg="add del mod">
          <ac:chgData name="Hasan Mohamed" userId="0b8ba3e378e6c96b" providerId="LiveId" clId="{3CC95B1A-BF15-4B60-AFB4-3CBDE20DE59A}" dt="2023-12-17T01:59:20.009" v="163" actId="478"/>
          <ac:picMkLst>
            <pc:docMk/>
            <pc:sldMk cId="4271384236" sldId="258"/>
            <ac:picMk id="4" creationId="{4D82D688-8691-4ACB-4193-937015F98E7E}"/>
          </ac:picMkLst>
        </pc:picChg>
        <pc:picChg chg="add mod">
          <ac:chgData name="Hasan Mohamed" userId="0b8ba3e378e6c96b" providerId="LiveId" clId="{3CC95B1A-BF15-4B60-AFB4-3CBDE20DE59A}" dt="2023-12-17T02:02:03.999" v="208" actId="14100"/>
          <ac:picMkLst>
            <pc:docMk/>
            <pc:sldMk cId="4271384236" sldId="258"/>
            <ac:picMk id="6" creationId="{91F5573A-EA9D-041B-5CE7-03B6338D1E93}"/>
          </ac:picMkLst>
        </pc:picChg>
        <pc:picChg chg="del">
          <ac:chgData name="Hasan Mohamed" userId="0b8ba3e378e6c96b" providerId="LiveId" clId="{3CC95B1A-BF15-4B60-AFB4-3CBDE20DE59A}" dt="2023-12-17T01:58:35.307" v="149" actId="478"/>
          <ac:picMkLst>
            <pc:docMk/>
            <pc:sldMk cId="4271384236" sldId="258"/>
            <ac:picMk id="7" creationId="{39963FF0-ECDE-C8C9-F3D7-6EB4EDDF6C5E}"/>
          </ac:picMkLst>
        </pc:picChg>
      </pc:sldChg>
      <pc:sldChg chg="addSp delSp modSp mod setBg">
        <pc:chgData name="Hasan Mohamed" userId="0b8ba3e378e6c96b" providerId="LiveId" clId="{3CC95B1A-BF15-4B60-AFB4-3CBDE20DE59A}" dt="2023-12-17T02:10:14.822" v="261" actId="1076"/>
        <pc:sldMkLst>
          <pc:docMk/>
          <pc:sldMk cId="3828671886" sldId="259"/>
        </pc:sldMkLst>
        <pc:spChg chg="mod">
          <ac:chgData name="Hasan Mohamed" userId="0b8ba3e378e6c96b" providerId="LiveId" clId="{3CC95B1A-BF15-4B60-AFB4-3CBDE20DE59A}" dt="2023-12-17T02:09:21.497" v="249" actId="403"/>
          <ac:spMkLst>
            <pc:docMk/>
            <pc:sldMk cId="3828671886" sldId="259"/>
            <ac:spMk id="2" creationId="{3EBEF237-FF6D-9FEB-C0C5-BC13C5E7FDB3}"/>
          </ac:spMkLst>
        </pc:spChg>
        <pc:spChg chg="del mod">
          <ac:chgData name="Hasan Mohamed" userId="0b8ba3e378e6c96b" providerId="LiveId" clId="{3CC95B1A-BF15-4B60-AFB4-3CBDE20DE59A}" dt="2023-12-17T02:09:24.649" v="250" actId="478"/>
          <ac:spMkLst>
            <pc:docMk/>
            <pc:sldMk cId="3828671886" sldId="259"/>
            <ac:spMk id="4" creationId="{471E4EC6-1C69-3E5F-CB4C-D32D2712F659}"/>
          </ac:spMkLst>
        </pc:spChg>
        <pc:spChg chg="add">
          <ac:chgData name="Hasan Mohamed" userId="0b8ba3e378e6c96b" providerId="LiveId" clId="{3CC95B1A-BF15-4B60-AFB4-3CBDE20DE59A}" dt="2023-12-17T02:08:21.440" v="236" actId="26606"/>
          <ac:spMkLst>
            <pc:docMk/>
            <pc:sldMk cId="3828671886" sldId="259"/>
            <ac:spMk id="10" creationId="{201CC55D-ED54-4C5C-95E6-10947BD1103B}"/>
          </ac:spMkLst>
        </pc:spChg>
        <pc:spChg chg="add mod">
          <ac:chgData name="Hasan Mohamed" userId="0b8ba3e378e6c96b" providerId="LiveId" clId="{3CC95B1A-BF15-4B60-AFB4-3CBDE20DE59A}" dt="2023-12-17T02:10:14.822" v="261" actId="1076"/>
          <ac:spMkLst>
            <pc:docMk/>
            <pc:sldMk cId="3828671886" sldId="259"/>
            <ac:spMk id="11" creationId="{7B7F951A-BA4C-E274-9DE1-C89170F5DCA0}"/>
          </ac:spMkLst>
        </pc:spChg>
        <pc:spChg chg="add">
          <ac:chgData name="Hasan Mohamed" userId="0b8ba3e378e6c96b" providerId="LiveId" clId="{3CC95B1A-BF15-4B60-AFB4-3CBDE20DE59A}" dt="2023-12-17T02:08:21.440" v="236" actId="26606"/>
          <ac:spMkLst>
            <pc:docMk/>
            <pc:sldMk cId="3828671886" sldId="259"/>
            <ac:spMk id="16" creationId="{3873B707-463F-40B0-8227-E8CC6C67EB25}"/>
          </ac:spMkLst>
        </pc:spChg>
        <pc:spChg chg="add">
          <ac:chgData name="Hasan Mohamed" userId="0b8ba3e378e6c96b" providerId="LiveId" clId="{3CC95B1A-BF15-4B60-AFB4-3CBDE20DE59A}" dt="2023-12-17T02:08:21.440" v="236" actId="26606"/>
          <ac:spMkLst>
            <pc:docMk/>
            <pc:sldMk cId="3828671886" sldId="259"/>
            <ac:spMk id="18" creationId="{C13237C8-E62C-4F0D-A318-BD6FB6C2D138}"/>
          </ac:spMkLst>
        </pc:spChg>
        <pc:spChg chg="add">
          <ac:chgData name="Hasan Mohamed" userId="0b8ba3e378e6c96b" providerId="LiveId" clId="{3CC95B1A-BF15-4B60-AFB4-3CBDE20DE59A}" dt="2023-12-17T02:08:21.440" v="236" actId="26606"/>
          <ac:spMkLst>
            <pc:docMk/>
            <pc:sldMk cId="3828671886" sldId="259"/>
            <ac:spMk id="20" creationId="{19C9EAEA-39D0-4B0E-A0EB-51E7B26740B1}"/>
          </ac:spMkLst>
        </pc:spChg>
        <pc:grpChg chg="add">
          <ac:chgData name="Hasan Mohamed" userId="0b8ba3e378e6c96b" providerId="LiveId" clId="{3CC95B1A-BF15-4B60-AFB4-3CBDE20DE59A}" dt="2023-12-17T02:08:21.440" v="236" actId="26606"/>
          <ac:grpSpMkLst>
            <pc:docMk/>
            <pc:sldMk cId="3828671886" sldId="259"/>
            <ac:grpSpMk id="12" creationId="{1DE889C7-FAD6-4397-98E2-05D503484459}"/>
          </ac:grpSpMkLst>
        </pc:grpChg>
        <pc:picChg chg="add del mod">
          <ac:chgData name="Hasan Mohamed" userId="0b8ba3e378e6c96b" providerId="LiveId" clId="{3CC95B1A-BF15-4B60-AFB4-3CBDE20DE59A}" dt="2023-12-17T02:08:24.743" v="237" actId="478"/>
          <ac:picMkLst>
            <pc:docMk/>
            <pc:sldMk cId="3828671886" sldId="259"/>
            <ac:picMk id="5" creationId="{F7EAEA65-8EB9-1CE8-3BCF-D838E59F17EC}"/>
          </ac:picMkLst>
        </pc:picChg>
        <pc:picChg chg="del">
          <ac:chgData name="Hasan Mohamed" userId="0b8ba3e378e6c96b" providerId="LiveId" clId="{3CC95B1A-BF15-4B60-AFB4-3CBDE20DE59A}" dt="2023-12-17T02:07:51.636" v="229" actId="478"/>
          <ac:picMkLst>
            <pc:docMk/>
            <pc:sldMk cId="3828671886" sldId="259"/>
            <ac:picMk id="6" creationId="{C6DE3C81-1AF5-1576-F171-9F51C1ECE40E}"/>
          </ac:picMkLst>
        </pc:picChg>
        <pc:picChg chg="add mod">
          <ac:chgData name="Hasan Mohamed" userId="0b8ba3e378e6c96b" providerId="LiveId" clId="{3CC95B1A-BF15-4B60-AFB4-3CBDE20DE59A}" dt="2023-12-17T02:08:47.074" v="245" actId="14100"/>
          <ac:picMkLst>
            <pc:docMk/>
            <pc:sldMk cId="3828671886" sldId="259"/>
            <ac:picMk id="8" creationId="{EBF4D774-64EE-6737-DE1C-B4D4CB479D0E}"/>
          </ac:picMkLst>
        </pc:picChg>
      </pc:sldChg>
      <pc:sldChg chg="addSp delSp modSp mod setBg">
        <pc:chgData name="Hasan Mohamed" userId="0b8ba3e378e6c96b" providerId="LiveId" clId="{3CC95B1A-BF15-4B60-AFB4-3CBDE20DE59A}" dt="2023-12-17T02:22:13.606" v="345" actId="1076"/>
        <pc:sldMkLst>
          <pc:docMk/>
          <pc:sldMk cId="3452510758" sldId="260"/>
        </pc:sldMkLst>
        <pc:spChg chg="mod">
          <ac:chgData name="Hasan Mohamed" userId="0b8ba3e378e6c96b" providerId="LiveId" clId="{3CC95B1A-BF15-4B60-AFB4-3CBDE20DE59A}" dt="2023-12-17T02:15:36.085" v="290" actId="26606"/>
          <ac:spMkLst>
            <pc:docMk/>
            <pc:sldMk cId="3452510758" sldId="260"/>
            <ac:spMk id="2" creationId="{B5647470-72D8-18C2-93B5-7B4AC29A936C}"/>
          </ac:spMkLst>
        </pc:spChg>
        <pc:spChg chg="del mod">
          <ac:chgData name="Hasan Mohamed" userId="0b8ba3e378e6c96b" providerId="LiveId" clId="{3CC95B1A-BF15-4B60-AFB4-3CBDE20DE59A}" dt="2023-12-17T02:19:39.497" v="326" actId="478"/>
          <ac:spMkLst>
            <pc:docMk/>
            <pc:sldMk cId="3452510758" sldId="260"/>
            <ac:spMk id="4" creationId="{470D8E70-7704-5292-36C6-19FCC002D79F}"/>
          </ac:spMkLst>
        </pc:spChg>
        <pc:spChg chg="add">
          <ac:chgData name="Hasan Mohamed" userId="0b8ba3e378e6c96b" providerId="LiveId" clId="{3CC95B1A-BF15-4B60-AFB4-3CBDE20DE59A}" dt="2023-12-17T02:15:36.085" v="290" actId="26606"/>
          <ac:spMkLst>
            <pc:docMk/>
            <pc:sldMk cId="3452510758" sldId="260"/>
            <ac:spMk id="12" creationId="{201CC55D-ED54-4C5C-95E6-10947BD1103B}"/>
          </ac:spMkLst>
        </pc:spChg>
        <pc:spChg chg="add mod">
          <ac:chgData name="Hasan Mohamed" userId="0b8ba3e378e6c96b" providerId="LiveId" clId="{3CC95B1A-BF15-4B60-AFB4-3CBDE20DE59A}" dt="2023-12-17T02:20:32.567" v="342" actId="20577"/>
          <ac:spMkLst>
            <pc:docMk/>
            <pc:sldMk cId="3452510758" sldId="260"/>
            <ac:spMk id="13" creationId="{DF7508F0-4510-F192-5A97-D2839CE85370}"/>
          </ac:spMkLst>
        </pc:spChg>
        <pc:spChg chg="add mod">
          <ac:chgData name="Hasan Mohamed" userId="0b8ba3e378e6c96b" providerId="LiveId" clId="{3CC95B1A-BF15-4B60-AFB4-3CBDE20DE59A}" dt="2023-12-17T02:22:13.606" v="345" actId="1076"/>
          <ac:spMkLst>
            <pc:docMk/>
            <pc:sldMk cId="3452510758" sldId="260"/>
            <ac:spMk id="17" creationId="{D24B5C8F-6466-16C2-D481-0F7E138DE320}"/>
          </ac:spMkLst>
        </pc:spChg>
        <pc:spChg chg="add">
          <ac:chgData name="Hasan Mohamed" userId="0b8ba3e378e6c96b" providerId="LiveId" clId="{3CC95B1A-BF15-4B60-AFB4-3CBDE20DE59A}" dt="2023-12-17T02:15:36.085" v="290" actId="26606"/>
          <ac:spMkLst>
            <pc:docMk/>
            <pc:sldMk cId="3452510758" sldId="260"/>
            <ac:spMk id="18" creationId="{3873B707-463F-40B0-8227-E8CC6C67EB25}"/>
          </ac:spMkLst>
        </pc:spChg>
        <pc:spChg chg="add">
          <ac:chgData name="Hasan Mohamed" userId="0b8ba3e378e6c96b" providerId="LiveId" clId="{3CC95B1A-BF15-4B60-AFB4-3CBDE20DE59A}" dt="2023-12-17T02:15:36.085" v="290" actId="26606"/>
          <ac:spMkLst>
            <pc:docMk/>
            <pc:sldMk cId="3452510758" sldId="260"/>
            <ac:spMk id="20" creationId="{C13237C8-E62C-4F0D-A318-BD6FB6C2D138}"/>
          </ac:spMkLst>
        </pc:spChg>
        <pc:spChg chg="add">
          <ac:chgData name="Hasan Mohamed" userId="0b8ba3e378e6c96b" providerId="LiveId" clId="{3CC95B1A-BF15-4B60-AFB4-3CBDE20DE59A}" dt="2023-12-17T02:15:36.085" v="290" actId="26606"/>
          <ac:spMkLst>
            <pc:docMk/>
            <pc:sldMk cId="3452510758" sldId="260"/>
            <ac:spMk id="22" creationId="{19C9EAEA-39D0-4B0E-A0EB-51E7B26740B1}"/>
          </ac:spMkLst>
        </pc:spChg>
        <pc:grpChg chg="add">
          <ac:chgData name="Hasan Mohamed" userId="0b8ba3e378e6c96b" providerId="LiveId" clId="{3CC95B1A-BF15-4B60-AFB4-3CBDE20DE59A}" dt="2023-12-17T02:15:36.085" v="290" actId="26606"/>
          <ac:grpSpMkLst>
            <pc:docMk/>
            <pc:sldMk cId="3452510758" sldId="260"/>
            <ac:grpSpMk id="14" creationId="{1DE889C7-FAD6-4397-98E2-05D503484459}"/>
          </ac:grpSpMkLst>
        </pc:grpChg>
        <pc:picChg chg="add del mod">
          <ac:chgData name="Hasan Mohamed" userId="0b8ba3e378e6c96b" providerId="LiveId" clId="{3CC95B1A-BF15-4B60-AFB4-3CBDE20DE59A}" dt="2023-12-17T02:13:06.665" v="271" actId="478"/>
          <ac:picMkLst>
            <pc:docMk/>
            <pc:sldMk cId="3452510758" sldId="260"/>
            <ac:picMk id="5" creationId="{1C0D3570-806F-F397-E5EE-42169554F8C9}"/>
          </ac:picMkLst>
        </pc:picChg>
        <pc:picChg chg="add del mod">
          <ac:chgData name="Hasan Mohamed" userId="0b8ba3e378e6c96b" providerId="LiveId" clId="{3CC95B1A-BF15-4B60-AFB4-3CBDE20DE59A}" dt="2023-12-17T02:15:39.761" v="292" actId="478"/>
          <ac:picMkLst>
            <pc:docMk/>
            <pc:sldMk cId="3452510758" sldId="260"/>
            <ac:picMk id="7" creationId="{68F50745-0482-6812-2060-7B7CF079B347}"/>
          </ac:picMkLst>
        </pc:picChg>
        <pc:picChg chg="del">
          <ac:chgData name="Hasan Mohamed" userId="0b8ba3e378e6c96b" providerId="LiveId" clId="{3CC95B1A-BF15-4B60-AFB4-3CBDE20DE59A}" dt="2023-12-17T02:10:19.974" v="262" actId="478"/>
          <ac:picMkLst>
            <pc:docMk/>
            <pc:sldMk cId="3452510758" sldId="260"/>
            <ac:picMk id="8" creationId="{AD76C32B-8AB5-2F5E-04A0-DBC6FDA3A295}"/>
          </ac:picMkLst>
        </pc:picChg>
        <pc:picChg chg="add mod modCrop">
          <ac:chgData name="Hasan Mohamed" userId="0b8ba3e378e6c96b" providerId="LiveId" clId="{3CC95B1A-BF15-4B60-AFB4-3CBDE20DE59A}" dt="2023-12-17T02:17:10.313" v="316" actId="14100"/>
          <ac:picMkLst>
            <pc:docMk/>
            <pc:sldMk cId="3452510758" sldId="260"/>
            <ac:picMk id="10" creationId="{0B6963B2-FC59-0A13-EA61-4E0C25620E12}"/>
          </ac:picMkLst>
        </pc:picChg>
      </pc:sldChg>
      <pc:sldChg chg="del">
        <pc:chgData name="Hasan Mohamed" userId="0b8ba3e378e6c96b" providerId="LiveId" clId="{3CC95B1A-BF15-4B60-AFB4-3CBDE20DE59A}" dt="2023-12-17T01:21:51.296" v="0" actId="47"/>
        <pc:sldMkLst>
          <pc:docMk/>
          <pc:sldMk cId="1272812860" sldId="261"/>
        </pc:sldMkLst>
      </pc:sldChg>
      <pc:sldChg chg="addSp delSp modSp mod setBg">
        <pc:chgData name="Hasan Mohamed" userId="0b8ba3e378e6c96b" providerId="LiveId" clId="{3CC95B1A-BF15-4B60-AFB4-3CBDE20DE59A}" dt="2023-12-17T01:37:18.046" v="30" actId="14100"/>
        <pc:sldMkLst>
          <pc:docMk/>
          <pc:sldMk cId="1319521163" sldId="262"/>
        </pc:sldMkLst>
        <pc:spChg chg="mod">
          <ac:chgData name="Hasan Mohamed" userId="0b8ba3e378e6c96b" providerId="LiveId" clId="{3CC95B1A-BF15-4B60-AFB4-3CBDE20DE59A}" dt="2023-12-17T01:37:18.046" v="30" actId="14100"/>
          <ac:spMkLst>
            <pc:docMk/>
            <pc:sldMk cId="1319521163" sldId="262"/>
            <ac:spMk id="2" creationId="{4F398F84-02CB-2F8E-EE2C-D1FBB54ADCB8}"/>
          </ac:spMkLst>
        </pc:spChg>
        <pc:spChg chg="mod">
          <ac:chgData name="Hasan Mohamed" userId="0b8ba3e378e6c96b" providerId="LiveId" clId="{3CC95B1A-BF15-4B60-AFB4-3CBDE20DE59A}" dt="2023-12-17T01:35:56.074" v="13" actId="26606"/>
          <ac:spMkLst>
            <pc:docMk/>
            <pc:sldMk cId="1319521163" sldId="262"/>
            <ac:spMk id="4" creationId="{ACF3E6BB-E8AB-BA7B-E05D-BF83697D2A7E}"/>
          </ac:spMkLst>
        </pc:spChg>
        <pc:spChg chg="add del">
          <ac:chgData name="Hasan Mohamed" userId="0b8ba3e378e6c96b" providerId="LiveId" clId="{3CC95B1A-BF15-4B60-AFB4-3CBDE20DE59A}" dt="2023-12-17T01:35:21.381" v="9" actId="26606"/>
          <ac:spMkLst>
            <pc:docMk/>
            <pc:sldMk cId="1319521163" sldId="262"/>
            <ac:spMk id="10" creationId="{F13C74B1-5B17-4795-BED0-7140497B445A}"/>
          </ac:spMkLst>
        </pc:spChg>
        <pc:spChg chg="add del">
          <ac:chgData name="Hasan Mohamed" userId="0b8ba3e378e6c96b" providerId="LiveId" clId="{3CC95B1A-BF15-4B60-AFB4-3CBDE20DE59A}" dt="2023-12-17T01:35:21.381" v="9" actId="26606"/>
          <ac:spMkLst>
            <pc:docMk/>
            <pc:sldMk cId="1319521163" sldId="262"/>
            <ac:spMk id="12" creationId="{D4974D33-8DC5-464E-8C6D-BE58F0669C17}"/>
          </ac:spMkLst>
        </pc:spChg>
        <pc:spChg chg="add del">
          <ac:chgData name="Hasan Mohamed" userId="0b8ba3e378e6c96b" providerId="LiveId" clId="{3CC95B1A-BF15-4B60-AFB4-3CBDE20DE59A}" dt="2023-12-17T01:35:29.397" v="11" actId="26606"/>
          <ac:spMkLst>
            <pc:docMk/>
            <pc:sldMk cId="1319521163" sldId="262"/>
            <ac:spMk id="14" creationId="{2B97F24A-32CE-4C1C-A50D-3016B394DCFB}"/>
          </ac:spMkLst>
        </pc:spChg>
        <pc:spChg chg="add del">
          <ac:chgData name="Hasan Mohamed" userId="0b8ba3e378e6c96b" providerId="LiveId" clId="{3CC95B1A-BF15-4B60-AFB4-3CBDE20DE59A}" dt="2023-12-17T01:35:29.397" v="11" actId="26606"/>
          <ac:spMkLst>
            <pc:docMk/>
            <pc:sldMk cId="1319521163" sldId="262"/>
            <ac:spMk id="15" creationId="{CD8B4F24-440B-49E9-B85D-733523DC064B}"/>
          </ac:spMkLst>
        </pc:spChg>
        <pc:spChg chg="add del">
          <ac:chgData name="Hasan Mohamed" userId="0b8ba3e378e6c96b" providerId="LiveId" clId="{3CC95B1A-BF15-4B60-AFB4-3CBDE20DE59A}" dt="2023-12-17T01:35:56.074" v="13" actId="26606"/>
          <ac:spMkLst>
            <pc:docMk/>
            <pc:sldMk cId="1319521163" sldId="262"/>
            <ac:spMk id="16" creationId="{3873B707-463F-40B0-8227-E8CC6C67EB25}"/>
          </ac:spMkLst>
        </pc:spChg>
        <pc:spChg chg="add del">
          <ac:chgData name="Hasan Mohamed" userId="0b8ba3e378e6c96b" providerId="LiveId" clId="{3CC95B1A-BF15-4B60-AFB4-3CBDE20DE59A}" dt="2023-12-17T01:35:56.074" v="13" actId="26606"/>
          <ac:spMkLst>
            <pc:docMk/>
            <pc:sldMk cId="1319521163" sldId="262"/>
            <ac:spMk id="17" creationId="{201CC55D-ED54-4C5C-95E6-10947BD1103B}"/>
          </ac:spMkLst>
        </pc:spChg>
        <pc:spChg chg="add del">
          <ac:chgData name="Hasan Mohamed" userId="0b8ba3e378e6c96b" providerId="LiveId" clId="{3CC95B1A-BF15-4B60-AFB4-3CBDE20DE59A}" dt="2023-12-17T01:35:56.074" v="13" actId="26606"/>
          <ac:spMkLst>
            <pc:docMk/>
            <pc:sldMk cId="1319521163" sldId="262"/>
            <ac:spMk id="18" creationId="{C13237C8-E62C-4F0D-A318-BD6FB6C2D138}"/>
          </ac:spMkLst>
        </pc:spChg>
        <pc:spChg chg="add del">
          <ac:chgData name="Hasan Mohamed" userId="0b8ba3e378e6c96b" providerId="LiveId" clId="{3CC95B1A-BF15-4B60-AFB4-3CBDE20DE59A}" dt="2023-12-17T01:35:56.074" v="13" actId="26606"/>
          <ac:spMkLst>
            <pc:docMk/>
            <pc:sldMk cId="1319521163" sldId="262"/>
            <ac:spMk id="20" creationId="{19C9EAEA-39D0-4B0E-A0EB-51E7B26740B1}"/>
          </ac:spMkLst>
        </pc:spChg>
        <pc:grpChg chg="add del">
          <ac:chgData name="Hasan Mohamed" userId="0b8ba3e378e6c96b" providerId="LiveId" clId="{3CC95B1A-BF15-4B60-AFB4-3CBDE20DE59A}" dt="2023-12-17T01:35:56.074" v="13" actId="26606"/>
          <ac:grpSpMkLst>
            <pc:docMk/>
            <pc:sldMk cId="1319521163" sldId="262"/>
            <ac:grpSpMk id="19" creationId="{1DE889C7-FAD6-4397-98E2-05D503484459}"/>
          </ac:grpSpMkLst>
        </pc:grpChg>
        <pc:picChg chg="add mod">
          <ac:chgData name="Hasan Mohamed" userId="0b8ba3e378e6c96b" providerId="LiveId" clId="{3CC95B1A-BF15-4B60-AFB4-3CBDE20DE59A}" dt="2023-12-17T01:36:03.900" v="14" actId="1076"/>
          <ac:picMkLst>
            <pc:docMk/>
            <pc:sldMk cId="1319521163" sldId="262"/>
            <ac:picMk id="5" creationId="{FDE6B847-D46B-4C6B-CAAC-33A10F50E738}"/>
          </ac:picMkLst>
        </pc:picChg>
        <pc:picChg chg="del mod">
          <ac:chgData name="Hasan Mohamed" userId="0b8ba3e378e6c96b" providerId="LiveId" clId="{3CC95B1A-BF15-4B60-AFB4-3CBDE20DE59A}" dt="2023-12-17T01:35:08.572" v="4" actId="478"/>
          <ac:picMkLst>
            <pc:docMk/>
            <pc:sldMk cId="1319521163" sldId="262"/>
            <ac:picMk id="6" creationId="{834B029E-D3EA-F3C5-DF2D-A334D1291C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7163AAA-05F6-4160-A506-64E55F3BA277}" type="datetimeFigureOut">
              <a:rPr lang="en-US" smtClean="0"/>
              <a:t>12/17/2023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BD21C68-9E7A-466B-BBA4-39A2024850AF}" type="slidenum">
              <a:rPr lang="en-US" smtClean="0"/>
              <a:t>‹#›</a:t>
            </a:fld>
            <a:endParaRPr lang="en-US"/>
          </a:p>
        </p:txBody>
      </p:sp>
    </p:spTree>
    <p:extLst>
      <p:ext uri="{BB962C8B-B14F-4D97-AF65-F5344CB8AC3E}">
        <p14:creationId xmlns:p14="http://schemas.microsoft.com/office/powerpoint/2010/main" val="12872358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5"/>
          </p:nvPr>
        </p:nvSpPr>
        <p:spPr/>
        <p:txBody>
          <a:bodyPr/>
          <a:lstStyle/>
          <a:p>
            <a:fld id="{FBD21C68-9E7A-466B-BBA4-39A2024850AF}" type="slidenum">
              <a:rPr lang="en-US" smtClean="0"/>
              <a:t>1</a:t>
            </a:fld>
            <a:endParaRPr lang="en-US"/>
          </a:p>
        </p:txBody>
      </p:sp>
    </p:spTree>
    <p:extLst>
      <p:ext uri="{BB962C8B-B14F-4D97-AF65-F5344CB8AC3E}">
        <p14:creationId xmlns:p14="http://schemas.microsoft.com/office/powerpoint/2010/main" val="2454571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5"/>
          </p:nvPr>
        </p:nvSpPr>
        <p:spPr/>
        <p:txBody>
          <a:bodyPr/>
          <a:lstStyle/>
          <a:p>
            <a:fld id="{FBD21C68-9E7A-466B-BBA4-39A2024850AF}" type="slidenum">
              <a:rPr lang="en-US" smtClean="0"/>
              <a:t>9</a:t>
            </a:fld>
            <a:endParaRPr lang="en-US"/>
          </a:p>
        </p:txBody>
      </p:sp>
    </p:spTree>
    <p:extLst>
      <p:ext uri="{BB962C8B-B14F-4D97-AF65-F5344CB8AC3E}">
        <p14:creationId xmlns:p14="http://schemas.microsoft.com/office/powerpoint/2010/main" val="52035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DCCB41C-387F-5649-0084-305EE00F5BDF}"/>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35082C21-0265-C46C-EB47-44B5274E7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F2798C00-86FD-7531-8B89-7B880BFB3193}"/>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721FFDF9-6BB3-A1FD-3B7A-27131568D26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42DFEB21-99B4-91C4-08AD-2858074F4848}"/>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52373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6C7CC2E-D463-11C7-D400-74E466D7E1CB}"/>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9B821985-71D9-BE97-EB28-3E2E5ED2147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D4E30F3E-FFFE-263D-2BE4-D699C0821F16}"/>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06BBBB60-7232-B8F1-0AC3-B937555EB722}"/>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6DBDDC9-FEC4-4343-0AD4-1D7ECADCFD37}"/>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413071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5BBC48DB-85AA-ADE0-969A-0202ABC08858}"/>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000F754D-30B1-0721-D180-52923A06B0D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416D245A-DD21-F254-0178-198A0FC5E82C}"/>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734C224E-ABA7-DD4A-4D34-C7AC7D12265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EFA9C0E9-B05B-6CA6-1041-C1465F90DAA1}"/>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329441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0331D7-C3CC-4AC3-F9C6-87FA344EDCBE}"/>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ABB4923B-0EA9-0480-1CA7-9CC5B296633F}"/>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55213B0D-3141-E6E1-EF87-7CA3719AA768}"/>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DA743B95-B1E3-E00B-9011-859DC17999C3}"/>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C421DF54-338F-E787-8600-2C048432156D}"/>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427031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9D6B30-52D7-5344-76F3-3A61025575A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F453F73B-1592-11B7-919C-8B14AE2F0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7ABFE208-6382-3930-E3FD-F0D516DB1593}"/>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ED471532-75B2-2F3D-55D3-BA5F21FC99CD}"/>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1DE20F7B-6442-CA71-C2C2-D8AAB9DE2129}"/>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45246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FFBE4A-6FE8-0B0F-EF2E-AA8A68C4F704}"/>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B4AFDC24-ACA4-91C0-7812-6789CDAB65AD}"/>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843923A3-6961-EADD-06B2-40114C50CD9E}"/>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D565C619-0ECF-E149-DFE1-936F6697ADAB}"/>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6" name="عنصر نائب للتذييل 5">
            <a:extLst>
              <a:ext uri="{FF2B5EF4-FFF2-40B4-BE49-F238E27FC236}">
                <a16:creationId xmlns:a16="http://schemas.microsoft.com/office/drawing/2014/main" id="{8560CD4C-2210-C1A6-223B-1E66F58454D0}"/>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B9D17CED-4F57-CA48-73B5-4729A74E3136}"/>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9751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0C4E53-D2BE-618C-4320-9073D7EDE64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67996066-544C-5258-B5D3-A9B064453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2C9A689-364E-D05B-BDF6-1E3E9A5D464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B4132DB6-9F7C-5795-D436-34D9A4E5D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84ACC3B3-A241-52F2-864E-FD21D5B31F5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E6FD9C66-9C7F-5ED3-35C3-0A30B9130985}"/>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8" name="عنصر نائب للتذييل 7">
            <a:extLst>
              <a:ext uri="{FF2B5EF4-FFF2-40B4-BE49-F238E27FC236}">
                <a16:creationId xmlns:a16="http://schemas.microsoft.com/office/drawing/2014/main" id="{82211C33-0FFC-DAFE-B6B7-173BC99B4578}"/>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872F248A-52A6-A4CC-8078-A69379C68526}"/>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96440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778ADA-A605-5B14-7F9B-3601B96B25C1}"/>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CD610E56-C1C2-D7BE-B409-AF62DB13C142}"/>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4" name="عنصر نائب للتذييل 3">
            <a:extLst>
              <a:ext uri="{FF2B5EF4-FFF2-40B4-BE49-F238E27FC236}">
                <a16:creationId xmlns:a16="http://schemas.microsoft.com/office/drawing/2014/main" id="{808B96DD-5AB8-5105-9A0E-0DAC3E8D7D6A}"/>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F2C65758-29AA-90D9-9E25-8710483B0A4B}"/>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59902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024E092-9A21-AEA9-1134-266A763675F1}"/>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3" name="عنصر نائب للتذييل 2">
            <a:extLst>
              <a:ext uri="{FF2B5EF4-FFF2-40B4-BE49-F238E27FC236}">
                <a16:creationId xmlns:a16="http://schemas.microsoft.com/office/drawing/2014/main" id="{867177E6-5FC5-7332-3F6B-890FBC9398BA}"/>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07094334-1C68-BEEB-6AEF-01FAD372E4D9}"/>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344079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B8CE59-8934-4106-8D4A-79CC8B9AD5D9}"/>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9CD56BE9-8A65-E8AE-AD58-59E6A7E5E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D7AAE535-7F88-D773-429F-91BAA499E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2DDC2F3-B2CE-152A-506D-B962A4D46A79}"/>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6" name="عنصر نائب للتذييل 5">
            <a:extLst>
              <a:ext uri="{FF2B5EF4-FFF2-40B4-BE49-F238E27FC236}">
                <a16:creationId xmlns:a16="http://schemas.microsoft.com/office/drawing/2014/main" id="{8BC961D5-DC25-4785-4D62-03FBBC02C2A6}"/>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F0EA57B1-7BB3-0B1A-F742-413A7427362E}"/>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13901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EA35A3-E94E-C648-F789-06538BDFC39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7902905D-F934-D9E8-5F1D-EE70B1C51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37E5CCA8-4E94-4402-721D-A4C352C9D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89C6287C-85DB-E9D8-45D9-42AC279AB0FB}"/>
              </a:ext>
            </a:extLst>
          </p:cNvPr>
          <p:cNvSpPr>
            <a:spLocks noGrp="1"/>
          </p:cNvSpPr>
          <p:nvPr>
            <p:ph type="dt" sz="half" idx="10"/>
          </p:nvPr>
        </p:nvSpPr>
        <p:spPr/>
        <p:txBody>
          <a:bodyPr/>
          <a:lstStyle/>
          <a:p>
            <a:fld id="{DA27BDC4-C21F-4755-87AA-D32DA2EB70BF}" type="datetimeFigureOut">
              <a:rPr lang="en-US" smtClean="0"/>
              <a:t>12/17/2023</a:t>
            </a:fld>
            <a:endParaRPr lang="en-US"/>
          </a:p>
        </p:txBody>
      </p:sp>
      <p:sp>
        <p:nvSpPr>
          <p:cNvPr id="6" name="عنصر نائب للتذييل 5">
            <a:extLst>
              <a:ext uri="{FF2B5EF4-FFF2-40B4-BE49-F238E27FC236}">
                <a16:creationId xmlns:a16="http://schemas.microsoft.com/office/drawing/2014/main" id="{81A17BC8-22D8-5FA4-F91C-B85C65EDE43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07FF4BE7-65C0-B17F-D715-700F009E9C73}"/>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129523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CD7713BD-F91F-2068-F705-D460BDD56D2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1909CDC4-96E9-B31C-BF15-42386ABE245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3ACFCEC0-CEDA-4A20-574D-150D747F9FA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27BDC4-C21F-4755-87AA-D32DA2EB70BF}" type="datetimeFigureOut">
              <a:rPr lang="en-US" smtClean="0"/>
              <a:t>12/17/2023</a:t>
            </a:fld>
            <a:endParaRPr lang="en-US"/>
          </a:p>
        </p:txBody>
      </p:sp>
      <p:sp>
        <p:nvSpPr>
          <p:cNvPr id="5" name="عنصر نائب للتذييل 4">
            <a:extLst>
              <a:ext uri="{FF2B5EF4-FFF2-40B4-BE49-F238E27FC236}">
                <a16:creationId xmlns:a16="http://schemas.microsoft.com/office/drawing/2014/main" id="{76DEF91C-D24F-4481-1C1B-DA7F887BD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FD640302-4668-8956-7556-A02E1EEDDF7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C8E67CF-0549-46B7-B9A5-283ACE2EEFB3}" type="slidenum">
              <a:rPr lang="en-US" smtClean="0"/>
              <a:t>‹#›</a:t>
            </a:fld>
            <a:endParaRPr lang="en-US"/>
          </a:p>
        </p:txBody>
      </p:sp>
    </p:spTree>
    <p:extLst>
      <p:ext uri="{BB962C8B-B14F-4D97-AF65-F5344CB8AC3E}">
        <p14:creationId xmlns:p14="http://schemas.microsoft.com/office/powerpoint/2010/main" val="249575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46086A01-2DFD-0B34-DF1F-9DF55BCD4704}"/>
              </a:ext>
            </a:extLst>
          </p:cNvPr>
          <p:cNvSpPr>
            <a:spLocks noGrp="1"/>
          </p:cNvSpPr>
          <p:nvPr>
            <p:ph type="ctrTitle"/>
          </p:nvPr>
        </p:nvSpPr>
        <p:spPr>
          <a:xfrm>
            <a:off x="1524003" y="1999615"/>
            <a:ext cx="9144000" cy="2764028"/>
          </a:xfrm>
        </p:spPr>
        <p:txBody>
          <a:bodyPr anchor="ctr">
            <a:normAutofit/>
          </a:bodyPr>
          <a:lstStyle/>
          <a:p>
            <a:r>
              <a:rPr lang="en-US" sz="7200" dirty="0"/>
              <a:t>OS 2 – Project 1</a:t>
            </a:r>
          </a:p>
        </p:txBody>
      </p:sp>
      <p:sp>
        <p:nvSpPr>
          <p:cNvPr id="3" name="عنوان فرعي 2">
            <a:extLst>
              <a:ext uri="{FF2B5EF4-FFF2-40B4-BE49-F238E27FC236}">
                <a16:creationId xmlns:a16="http://schemas.microsoft.com/office/drawing/2014/main" id="{FF1CB7E3-7FCF-8C3F-F5ED-D1F3CB9946BD}"/>
              </a:ext>
            </a:extLst>
          </p:cNvPr>
          <p:cNvSpPr>
            <a:spLocks noGrp="1"/>
          </p:cNvSpPr>
          <p:nvPr>
            <p:ph type="subTitle" idx="1"/>
          </p:nvPr>
        </p:nvSpPr>
        <p:spPr>
          <a:xfrm>
            <a:off x="1966912" y="4828302"/>
            <a:ext cx="8258176" cy="631825"/>
          </a:xfrm>
        </p:spPr>
        <p:txBody>
          <a:bodyPr anchor="ctr">
            <a:normAutofit/>
          </a:bodyPr>
          <a:lstStyle/>
          <a:p>
            <a:r>
              <a:rPr lang="en-US" sz="2800" dirty="0"/>
              <a:t>The Sleeping Teaching Assistant</a:t>
            </a:r>
          </a:p>
        </p:txBody>
      </p:sp>
      <p:sp>
        <p:nvSpPr>
          <p:cNvPr id="44" name="Rectangle 4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212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Isosceles Triangle 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14DCDE57-D939-E87C-DC85-F232CBD821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6" r="126"/>
          <a:stretch/>
        </p:blipFill>
        <p:spPr>
          <a:xfrm>
            <a:off x="1156455" y="643467"/>
            <a:ext cx="9879090" cy="5571065"/>
          </a:xfrm>
          <a:prstGeom prst="rect">
            <a:avLst/>
          </a:prstGeom>
          <a:ln>
            <a:noFill/>
          </a:ln>
        </p:spPr>
      </p:pic>
      <p:sp>
        <p:nvSpPr>
          <p:cNvPr id="60" name="Isosceles Triangle 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65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307AD2-DE9E-D145-C3CB-3A26BBD74DF2}"/>
              </a:ext>
            </a:extLst>
          </p:cNvPr>
          <p:cNvSpPr>
            <a:spLocks noGrp="1"/>
          </p:cNvSpPr>
          <p:nvPr>
            <p:ph type="title"/>
          </p:nvPr>
        </p:nvSpPr>
        <p:spPr>
          <a:xfrm>
            <a:off x="665164" y="5555"/>
            <a:ext cx="6470926" cy="1173957"/>
          </a:xfrm>
        </p:spPr>
        <p:txBody>
          <a:bodyPr>
            <a:normAutofit/>
          </a:bodyPr>
          <a:lstStyle/>
          <a:p>
            <a:pPr algn="l" rtl="0"/>
            <a:r>
              <a:rPr lang="en-US" dirty="0"/>
              <a:t>Project Members </a:t>
            </a:r>
          </a:p>
        </p:txBody>
      </p:sp>
      <p:sp>
        <p:nvSpPr>
          <p:cNvPr id="5" name="عنصر نائب للنص 4">
            <a:extLst>
              <a:ext uri="{FF2B5EF4-FFF2-40B4-BE49-F238E27FC236}">
                <a16:creationId xmlns:a16="http://schemas.microsoft.com/office/drawing/2014/main" id="{167398A7-A703-A4D5-7079-CC7CC7F7D65F}"/>
              </a:ext>
            </a:extLst>
          </p:cNvPr>
          <p:cNvSpPr>
            <a:spLocks noGrp="1"/>
          </p:cNvSpPr>
          <p:nvPr>
            <p:ph type="body" sz="quarter" idx="3"/>
          </p:nvPr>
        </p:nvSpPr>
        <p:spPr>
          <a:xfrm>
            <a:off x="207390" y="1018381"/>
            <a:ext cx="11406433" cy="5674650"/>
          </a:xfrm>
        </p:spPr>
        <p:txBody>
          <a:bodyPr>
            <a:normAutofit fontScale="25000" lnSpcReduction="20000"/>
          </a:bodyPr>
          <a:lstStyle/>
          <a:p>
            <a:endParaRPr lang="ar-EG" sz="1800" i="0" dirty="0">
              <a:effectLst/>
              <a:latin typeface="Arial" panose="020B0604020202020204" pitchFamily="34" charset="0"/>
            </a:endParaRPr>
          </a:p>
          <a:p>
            <a:endParaRPr lang="en-US" sz="7200" dirty="0"/>
          </a:p>
          <a:p>
            <a:endParaRPr lang="ar-EG" sz="7200" dirty="0">
              <a:latin typeface="Arial" panose="020B0604020202020204" pitchFamily="34" charset="0"/>
            </a:endParaRPr>
          </a:p>
          <a:p>
            <a:r>
              <a:rPr lang="ar-EG" sz="7200" dirty="0"/>
              <a:t>	</a:t>
            </a:r>
          </a:p>
          <a:p>
            <a:r>
              <a:rPr lang="ar-EG" sz="7200" i="0" dirty="0">
                <a:effectLst/>
                <a:latin typeface="Arial" panose="020B0604020202020204" pitchFamily="34" charset="0"/>
              </a:rPr>
              <a:t>-</a:t>
            </a:r>
            <a:r>
              <a:rPr lang="ar-SA" sz="7200" i="0" dirty="0">
                <a:effectLst/>
                <a:latin typeface="Arial" panose="020B0604020202020204" pitchFamily="34" charset="0"/>
              </a:rPr>
              <a:t>أحمد ابوبكر أحمد الزمر</a:t>
            </a:r>
            <a:r>
              <a:rPr lang="ar-EG" sz="7200" i="0" dirty="0">
                <a:effectLst/>
                <a:latin typeface="Arial" panose="020B0604020202020204" pitchFamily="34" charset="0"/>
              </a:rPr>
              <a:t> </a:t>
            </a:r>
            <a:r>
              <a:rPr lang="ar-SA" sz="7200" i="0" dirty="0">
                <a:effectLst/>
                <a:latin typeface="Arial" panose="020B0604020202020204" pitchFamily="34" charset="0"/>
              </a:rPr>
              <a:t> </a:t>
            </a:r>
            <a:r>
              <a:rPr lang="en-US" sz="7200" i="0" dirty="0">
                <a:effectLst/>
                <a:latin typeface="Arial" panose="020B0604020202020204" pitchFamily="34" charset="0"/>
              </a:rPr>
              <a:t>20210019</a:t>
            </a:r>
            <a:endParaRPr lang="en-US" sz="7200" dirty="0"/>
          </a:p>
          <a:p>
            <a:endParaRPr lang="ar-EG" sz="7200" i="0" dirty="0">
              <a:effectLst/>
              <a:latin typeface="Arial" panose="020B0604020202020204" pitchFamily="34" charset="0"/>
            </a:endParaRPr>
          </a:p>
          <a:p>
            <a:endParaRPr lang="ar-EG" sz="56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يوسف مصطفى غانم عبدالعزيز</a:t>
            </a:r>
            <a:r>
              <a:rPr lang="ar-EG" sz="7200" i="0" dirty="0">
                <a:effectLst/>
                <a:latin typeface="Arial" panose="020B0604020202020204" pitchFamily="34" charset="0"/>
              </a:rPr>
              <a:t> </a:t>
            </a:r>
            <a:r>
              <a:rPr lang="ar-SA" sz="7200" dirty="0"/>
              <a:t> </a:t>
            </a:r>
            <a:r>
              <a:rPr lang="en-US" sz="7200" i="0" dirty="0">
                <a:effectLst/>
                <a:latin typeface="Arial" panose="020B0604020202020204" pitchFamily="34" charset="0"/>
              </a:rPr>
              <a:t>20211111</a:t>
            </a:r>
            <a:endParaRPr lang="en-US" sz="7200" dirty="0"/>
          </a:p>
          <a:p>
            <a:endParaRPr lang="ar-EG" sz="5600" i="0" dirty="0">
              <a:effectLst/>
              <a:latin typeface="Arial" panose="020B0604020202020204" pitchFamily="34" charset="0"/>
            </a:endParaRPr>
          </a:p>
          <a:p>
            <a:endParaRPr lang="ar-EG" sz="56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حسن محمد حسن عبدالحميد </a:t>
            </a:r>
            <a:r>
              <a:rPr lang="en-US" sz="7200" i="0" dirty="0">
                <a:effectLst/>
                <a:latin typeface="Arial" panose="020B0604020202020204" pitchFamily="34" charset="0"/>
              </a:rPr>
              <a:t>20210292</a:t>
            </a:r>
            <a:r>
              <a:rPr lang="en-US" sz="7200" dirty="0"/>
              <a:t>    </a:t>
            </a:r>
          </a:p>
          <a:p>
            <a:endParaRPr lang="ar-EG" sz="5600" i="0" dirty="0">
              <a:effectLst/>
              <a:latin typeface="Arial" panose="020B0604020202020204" pitchFamily="34" charset="0"/>
            </a:endParaRPr>
          </a:p>
          <a:p>
            <a:endParaRPr lang="ar-EG" sz="56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يوسف مصطفى محمد سليم</a:t>
            </a:r>
            <a:r>
              <a:rPr lang="ar-EG" sz="7200" i="0" dirty="0">
                <a:effectLst/>
                <a:latin typeface="Arial" panose="020B0604020202020204" pitchFamily="34" charset="0"/>
              </a:rPr>
              <a:t>  </a:t>
            </a:r>
            <a:r>
              <a:rPr lang="ar-SA" sz="7200" i="0" dirty="0">
                <a:effectLst/>
                <a:latin typeface="Arial" panose="020B0604020202020204" pitchFamily="34" charset="0"/>
              </a:rPr>
              <a:t> </a:t>
            </a:r>
            <a:r>
              <a:rPr lang="en-US" sz="7200" i="0" dirty="0">
                <a:effectLst/>
                <a:latin typeface="Arial" panose="020B0604020202020204" pitchFamily="34" charset="0"/>
              </a:rPr>
              <a:t>20211112</a:t>
            </a:r>
            <a:endParaRPr lang="ar-EG" sz="7200" i="0" dirty="0">
              <a:effectLst/>
              <a:latin typeface="Arial" panose="020B0604020202020204" pitchFamily="34" charset="0"/>
            </a:endParaRPr>
          </a:p>
          <a:p>
            <a:endParaRPr lang="ar-EG" sz="5600" dirty="0">
              <a:latin typeface="Arial" panose="020B0604020202020204" pitchFamily="34" charset="0"/>
            </a:endParaRPr>
          </a:p>
          <a:p>
            <a:endParaRPr lang="ar-EG" sz="5600" i="0" dirty="0">
              <a:effectLst/>
              <a:latin typeface="Arial" panose="020B0604020202020204" pitchFamily="34" charset="0"/>
            </a:endParaRPr>
          </a:p>
          <a:p>
            <a:r>
              <a:rPr lang="ar-EG" sz="7200" dirty="0">
                <a:latin typeface="Arial" panose="020B0604020202020204" pitchFamily="34" charset="0"/>
              </a:rPr>
              <a:t>-</a:t>
            </a:r>
            <a:r>
              <a:rPr lang="ar-SA" sz="7200" i="0" dirty="0">
                <a:effectLst/>
                <a:latin typeface="Arial" panose="020B0604020202020204" pitchFamily="34" charset="0"/>
              </a:rPr>
              <a:t>محمود علي محمود احمد</a:t>
            </a:r>
            <a:r>
              <a:rPr lang="ar-EG" sz="7200" dirty="0"/>
              <a:t>   </a:t>
            </a:r>
            <a:r>
              <a:rPr lang="en-US" sz="7200" i="0" dirty="0">
                <a:effectLst/>
                <a:latin typeface="Arial" panose="020B0604020202020204" pitchFamily="34" charset="0"/>
              </a:rPr>
              <a:t>20210871</a:t>
            </a:r>
            <a:endParaRPr lang="ar-EG" sz="7200" i="0" dirty="0">
              <a:effectLst/>
              <a:latin typeface="Arial" panose="020B0604020202020204" pitchFamily="34" charset="0"/>
            </a:endParaRPr>
          </a:p>
          <a:p>
            <a:endParaRPr lang="ar-EG" sz="7200" dirty="0">
              <a:latin typeface="Arial" panose="020B0604020202020204" pitchFamily="34" charset="0"/>
            </a:endParaRPr>
          </a:p>
          <a:p>
            <a:endParaRPr lang="ar-EG" sz="56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احمد ابراهيم اسماعيل محمد</a:t>
            </a:r>
            <a:r>
              <a:rPr lang="ar-EG" sz="7200" i="0" dirty="0">
                <a:effectLst/>
                <a:latin typeface="Arial" panose="020B0604020202020204" pitchFamily="34" charset="0"/>
              </a:rPr>
              <a:t>  </a:t>
            </a:r>
            <a:r>
              <a:rPr lang="ar-SA" sz="7200" i="0" dirty="0">
                <a:effectLst/>
                <a:latin typeface="Arial" panose="020B0604020202020204" pitchFamily="34" charset="0"/>
              </a:rPr>
              <a:t> </a:t>
            </a:r>
            <a:r>
              <a:rPr lang="en-US" sz="7200" i="0" dirty="0">
                <a:effectLst/>
                <a:latin typeface="Arial" panose="020B0604020202020204" pitchFamily="34" charset="0"/>
              </a:rPr>
              <a:t>20210015</a:t>
            </a:r>
            <a:endParaRPr lang="ar-EG" sz="7200" dirty="0"/>
          </a:p>
          <a:p>
            <a:endParaRPr lang="ar-EG" sz="5600" i="0" dirty="0">
              <a:effectLst/>
              <a:latin typeface="Arial" panose="020B0604020202020204" pitchFamily="34" charset="0"/>
            </a:endParaRPr>
          </a:p>
          <a:p>
            <a:endParaRPr lang="ar-EG" sz="5600" i="0" dirty="0">
              <a:effectLst/>
              <a:latin typeface="Arial" panose="020B0604020202020204" pitchFamily="34" charset="0"/>
            </a:endParaRPr>
          </a:p>
        </p:txBody>
      </p:sp>
    </p:spTree>
    <p:extLst>
      <p:ext uri="{BB962C8B-B14F-4D97-AF65-F5344CB8AC3E}">
        <p14:creationId xmlns:p14="http://schemas.microsoft.com/office/powerpoint/2010/main" val="192032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1651FB-F5AB-31DE-CC6C-26ABB7FB9218}"/>
              </a:ext>
            </a:extLst>
          </p:cNvPr>
          <p:cNvSpPr>
            <a:spLocks noGrp="1"/>
          </p:cNvSpPr>
          <p:nvPr>
            <p:ph type="title"/>
          </p:nvPr>
        </p:nvSpPr>
        <p:spPr/>
        <p:txBody>
          <a:bodyPr/>
          <a:lstStyle/>
          <a:p>
            <a:pPr algn="l" rtl="0"/>
            <a:r>
              <a:rPr lang="en-US" dirty="0"/>
              <a:t>			  Project Description</a:t>
            </a:r>
          </a:p>
        </p:txBody>
      </p:sp>
      <p:sp>
        <p:nvSpPr>
          <p:cNvPr id="3" name="عنصر نائب للمحتوى 2">
            <a:extLst>
              <a:ext uri="{FF2B5EF4-FFF2-40B4-BE49-F238E27FC236}">
                <a16:creationId xmlns:a16="http://schemas.microsoft.com/office/drawing/2014/main" id="{18FBE9AF-796D-3E3A-BE8A-C8403E521DB6}"/>
              </a:ext>
            </a:extLst>
          </p:cNvPr>
          <p:cNvSpPr>
            <a:spLocks noGrp="1"/>
          </p:cNvSpPr>
          <p:nvPr>
            <p:ph idx="1"/>
          </p:nvPr>
        </p:nvSpPr>
        <p:spPr>
          <a:xfrm>
            <a:off x="838199" y="1825625"/>
            <a:ext cx="10775623" cy="4667250"/>
          </a:xfrm>
        </p:spPr>
        <p:txBody>
          <a:bodyPr>
            <a:normAutofit/>
          </a:bodyPr>
          <a:lstStyle/>
          <a:p>
            <a:pPr marL="0" indent="0" algn="l" rtl="0">
              <a:buNone/>
            </a:pPr>
            <a:r>
              <a:rPr lang="en-US" dirty="0"/>
              <a:t>Project  1: </a:t>
            </a:r>
            <a:r>
              <a:rPr lang="en-US" sz="2800" dirty="0"/>
              <a:t>The Sleeping Teaching Assistant </a:t>
            </a:r>
            <a:r>
              <a:rPr lang="en-US" dirty="0"/>
              <a:t>:</a:t>
            </a:r>
          </a:p>
          <a:p>
            <a:pPr marL="0" indent="0" algn="l" rtl="0">
              <a:lnSpc>
                <a:spcPct val="150000"/>
              </a:lnSpc>
              <a:buNone/>
            </a:pPr>
            <a:r>
              <a:rPr lang="en-US" dirty="0"/>
              <a:t>Write a program </a:t>
            </a:r>
            <a:r>
              <a:rPr lang="en-US" b="0" i="0" dirty="0">
                <a:effectLst/>
                <a:ea typeface="Noto Sans" panose="020B0502040504020204" pitchFamily="34" charset="0"/>
                <a:cs typeface="Noto Sans" panose="020B0502040504020204" pitchFamily="34" charset="0"/>
              </a:rPr>
              <a:t>The TA helps students with their programming assignments during regular office hours, and their office has only one desk with a chair and computer. The hallway outside the office has three chairs where students can sit and wait if the TA is currently helping another student. If the TA is not assisting any students during office hours, they take a nap.</a:t>
            </a:r>
            <a:endParaRPr lang="en-US" dirty="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50749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073E2D-73E0-3A15-A6CE-C2FF5CA3315B}"/>
              </a:ext>
            </a:extLst>
          </p:cNvPr>
          <p:cNvSpPr>
            <a:spLocks noGrp="1"/>
          </p:cNvSpPr>
          <p:nvPr>
            <p:ph type="title"/>
          </p:nvPr>
        </p:nvSpPr>
        <p:spPr/>
        <p:txBody>
          <a:bodyPr/>
          <a:lstStyle/>
          <a:p>
            <a:pPr algn="ctr"/>
            <a:r>
              <a:rPr lang="en-US" dirty="0"/>
              <a:t>Project Goal</a:t>
            </a:r>
          </a:p>
        </p:txBody>
      </p:sp>
      <p:sp>
        <p:nvSpPr>
          <p:cNvPr id="9" name="Content Placeholder 8">
            <a:extLst>
              <a:ext uri="{FF2B5EF4-FFF2-40B4-BE49-F238E27FC236}">
                <a16:creationId xmlns:a16="http://schemas.microsoft.com/office/drawing/2014/main" id="{DFE62E53-1260-75D0-2D5A-05916B3DAC74}"/>
              </a:ext>
            </a:extLst>
          </p:cNvPr>
          <p:cNvSpPr>
            <a:spLocks noGrp="1"/>
          </p:cNvSpPr>
          <p:nvPr>
            <p:ph idx="1"/>
          </p:nvPr>
        </p:nvSpPr>
        <p:spPr/>
        <p:txBody>
          <a:bodyPr/>
          <a:lstStyle/>
          <a:p>
            <a:pPr marL="0" indent="0" algn="l">
              <a:lnSpc>
                <a:spcPct val="200000"/>
              </a:lnSpc>
              <a:buNone/>
            </a:pPr>
            <a:r>
              <a:rPr lang="en-US" dirty="0"/>
              <a:t>-The goal of this project is to implement a solution that coordinates the activities of the TA and the students using Java threads, mutex locks, and semaphores. The system should handle the TA's behavior when helping students, taking naps, and the behavior of students arriving at the TA's office during office hours.</a:t>
            </a:r>
          </a:p>
        </p:txBody>
      </p:sp>
    </p:spTree>
    <p:extLst>
      <p:ext uri="{BB962C8B-B14F-4D97-AF65-F5344CB8AC3E}">
        <p14:creationId xmlns:p14="http://schemas.microsoft.com/office/powerpoint/2010/main" val="338377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F398F84-02CB-2F8E-EE2C-D1FBB54ADCB8}"/>
              </a:ext>
            </a:extLst>
          </p:cNvPr>
          <p:cNvSpPr>
            <a:spLocks noGrp="1"/>
          </p:cNvSpPr>
          <p:nvPr>
            <p:ph type="title"/>
          </p:nvPr>
        </p:nvSpPr>
        <p:spPr>
          <a:xfrm>
            <a:off x="342097" y="274320"/>
            <a:ext cx="4539392" cy="1600200"/>
          </a:xfrm>
        </p:spPr>
        <p:txBody>
          <a:bodyPr/>
          <a:lstStyle/>
          <a:p>
            <a:pPr algn="l" rtl="0"/>
            <a:r>
              <a:rPr lang="en-US" dirty="0">
                <a:solidFill>
                  <a:schemeClr val="accent4">
                    <a:lumMod val="50000"/>
                  </a:schemeClr>
                </a:solidFill>
              </a:rPr>
              <a:t>The Sleeping Teaching Assistant simulation</a:t>
            </a:r>
          </a:p>
        </p:txBody>
      </p:sp>
      <p:sp>
        <p:nvSpPr>
          <p:cNvPr id="4" name="عنصر نائب للنص 3">
            <a:extLst>
              <a:ext uri="{FF2B5EF4-FFF2-40B4-BE49-F238E27FC236}">
                <a16:creationId xmlns:a16="http://schemas.microsoft.com/office/drawing/2014/main" id="{ACF3E6BB-E8AB-BA7B-E05D-BF83697D2A7E}"/>
              </a:ext>
            </a:extLst>
          </p:cNvPr>
          <p:cNvSpPr>
            <a:spLocks noGrp="1"/>
          </p:cNvSpPr>
          <p:nvPr>
            <p:ph type="body" sz="half" idx="2"/>
          </p:nvPr>
        </p:nvSpPr>
        <p:spPr>
          <a:xfrm>
            <a:off x="342097" y="2009274"/>
            <a:ext cx="3932237" cy="3811588"/>
          </a:xfrm>
        </p:spPr>
        <p:txBody>
          <a:bodyPr/>
          <a:lstStyle/>
          <a:p>
            <a:pPr algn="l" rtl="0"/>
            <a:endParaRPr lang="en-US" dirty="0"/>
          </a:p>
          <a:p>
            <a:pPr marL="285750" indent="-285750" algn="l" rtl="0">
              <a:buFont typeface="Arial" panose="020B0604020202020204" pitchFamily="34" charset="0"/>
              <a:buChar char="•"/>
            </a:pPr>
            <a:r>
              <a:rPr lang="en-US" b="1" dirty="0"/>
              <a:t>Lists out all files (Includes subdirs if needed).</a:t>
            </a:r>
          </a:p>
          <a:p>
            <a:pPr marL="285750" indent="-285750" algn="l" rtl="0">
              <a:buFont typeface="Arial" panose="020B0604020202020204" pitchFamily="34" charset="0"/>
              <a:buChar char="•"/>
            </a:pPr>
            <a:endParaRPr lang="en-US" b="1" dirty="0"/>
          </a:p>
          <a:p>
            <a:pPr marL="285750" indent="-285750" algn="l" rtl="0">
              <a:buFont typeface="Arial" panose="020B0604020202020204" pitchFamily="34" charset="0"/>
              <a:buChar char="•"/>
            </a:pPr>
            <a:r>
              <a:rPr lang="en-US" b="1" dirty="0"/>
              <a:t>Analyses each file in the chosen directory.</a:t>
            </a:r>
          </a:p>
          <a:p>
            <a:pPr marL="285750" indent="-285750" algn="l" rtl="0">
              <a:buFont typeface="Arial" panose="020B0604020202020204" pitchFamily="34" charset="0"/>
              <a:buChar char="•"/>
            </a:pPr>
            <a:endParaRPr lang="en-US" b="1" dirty="0"/>
          </a:p>
          <a:p>
            <a:pPr marL="285750" indent="-285750" algn="l" rtl="0">
              <a:buFont typeface="Arial" panose="020B0604020202020204" pitchFamily="34" charset="0"/>
              <a:buChar char="•"/>
            </a:pPr>
            <a:r>
              <a:rPr lang="en-US" b="1" dirty="0"/>
              <a:t>Gets the longest, shortest words among all files.</a:t>
            </a:r>
          </a:p>
          <a:p>
            <a:pPr marL="285750" indent="-285750" algn="l" rtl="0">
              <a:buFont typeface="Arial" panose="020B0604020202020204" pitchFamily="34" charset="0"/>
              <a:buChar char="•"/>
            </a:pPr>
            <a:endParaRPr lang="en-US" b="1" dirty="0"/>
          </a:p>
          <a:p>
            <a:pPr marL="285750" indent="-285750" algn="l" rtl="0">
              <a:buFont typeface="Arial" panose="020B0604020202020204" pitchFamily="34" charset="0"/>
              <a:buChar char="•"/>
            </a:pPr>
            <a:r>
              <a:rPr lang="en-US" b="1" dirty="0"/>
              <a:t>Output is in real-time.</a:t>
            </a:r>
          </a:p>
        </p:txBody>
      </p:sp>
      <p:pic>
        <p:nvPicPr>
          <p:cNvPr id="5" name="Picture 4" descr="A screenshot of a computer&#10;&#10;Description automatically generated">
            <a:extLst>
              <a:ext uri="{FF2B5EF4-FFF2-40B4-BE49-F238E27FC236}">
                <a16:creationId xmlns:a16="http://schemas.microsoft.com/office/drawing/2014/main" id="{FDE6B847-D46B-4C6B-CAAC-33A10F50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516" y="671630"/>
            <a:ext cx="7049484" cy="5149232"/>
          </a:xfrm>
          <a:prstGeom prst="rect">
            <a:avLst/>
          </a:prstGeom>
        </p:spPr>
      </p:pic>
    </p:spTree>
    <p:extLst>
      <p:ext uri="{BB962C8B-B14F-4D97-AF65-F5344CB8AC3E}">
        <p14:creationId xmlns:p14="http://schemas.microsoft.com/office/powerpoint/2010/main" val="131952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4CC627F2-610C-DD57-560F-B8F8EF1DA054}"/>
              </a:ext>
            </a:extLst>
          </p:cNvPr>
          <p:cNvSpPr>
            <a:spLocks noGrp="1"/>
          </p:cNvSpPr>
          <p:nvPr>
            <p:ph type="title"/>
          </p:nvPr>
        </p:nvSpPr>
        <p:spPr>
          <a:xfrm>
            <a:off x="711144" y="856180"/>
            <a:ext cx="5157824" cy="1128068"/>
          </a:xfrm>
        </p:spPr>
        <p:txBody>
          <a:bodyPr vert="horz" lIns="91440" tIns="45720" rIns="91440" bIns="45720" rtlCol="0" anchor="ctr">
            <a:normAutofit/>
          </a:bodyPr>
          <a:lstStyle/>
          <a:p>
            <a:pPr algn="l" rtl="0"/>
            <a:r>
              <a:rPr lang="en-US" sz="4000" dirty="0">
                <a:solidFill>
                  <a:srgbClr val="000000"/>
                </a:solidFill>
              </a:rPr>
              <a:t>M</a:t>
            </a:r>
            <a:r>
              <a:rPr lang="en-US" sz="4000" b="0" i="0" u="none" strike="noStrike" baseline="0" dirty="0">
                <a:solidFill>
                  <a:srgbClr val="000000"/>
                </a:solidFill>
              </a:rPr>
              <a:t>utex locks </a:t>
            </a:r>
            <a:endParaRPr lang="en-US" sz="7200" kern="1200" dirty="0">
              <a:solidFill>
                <a:schemeClr val="tx1"/>
              </a:solidFill>
              <a:latin typeface="+mj-lt"/>
              <a:ea typeface="+mj-ea"/>
              <a:cs typeface="+mj-cs"/>
            </a:endParaRPr>
          </a:p>
        </p:txBody>
      </p:sp>
      <p:grpSp>
        <p:nvGrpSpPr>
          <p:cNvPr id="39" name="Group 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program">
            <a:extLst>
              <a:ext uri="{FF2B5EF4-FFF2-40B4-BE49-F238E27FC236}">
                <a16:creationId xmlns:a16="http://schemas.microsoft.com/office/drawing/2014/main" id="{9A247CBD-4781-0167-1233-FF557E322024}"/>
              </a:ext>
            </a:extLst>
          </p:cNvPr>
          <p:cNvPicPr>
            <a:picLocks noChangeAspect="1"/>
          </p:cNvPicPr>
          <p:nvPr/>
        </p:nvPicPr>
        <p:blipFill rotWithShape="1">
          <a:blip r:embed="rId2">
            <a:extLst>
              <a:ext uri="{28A0092B-C50C-407E-A947-70E740481C1C}">
                <a14:useLocalDpi xmlns:a14="http://schemas.microsoft.com/office/drawing/2010/main" val="0"/>
              </a:ext>
            </a:extLst>
          </a:blip>
          <a:srcRect r="923" b="1"/>
          <a:stretch/>
        </p:blipFill>
        <p:spPr>
          <a:xfrm>
            <a:off x="7083423" y="581892"/>
            <a:ext cx="4397433" cy="2518756"/>
          </a:xfrm>
          <a:prstGeom prst="rect">
            <a:avLst/>
          </a:prstGeom>
        </p:spPr>
      </p:pic>
      <p:sp>
        <p:nvSpPr>
          <p:cNvPr id="48" name="Rectangle 4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omputer program&#10;&#10;Description automatically generated">
            <a:extLst>
              <a:ext uri="{FF2B5EF4-FFF2-40B4-BE49-F238E27FC236}">
                <a16:creationId xmlns:a16="http://schemas.microsoft.com/office/drawing/2014/main" id="{BC329BBD-46A1-8D86-0220-273238B23507}"/>
              </a:ext>
            </a:extLst>
          </p:cNvPr>
          <p:cNvPicPr>
            <a:picLocks noChangeAspect="1"/>
          </p:cNvPicPr>
          <p:nvPr/>
        </p:nvPicPr>
        <p:blipFill rotWithShape="1">
          <a:blip r:embed="rId3">
            <a:extLst>
              <a:ext uri="{28A0092B-C50C-407E-A947-70E740481C1C}">
                <a14:useLocalDpi xmlns:a14="http://schemas.microsoft.com/office/drawing/2010/main" val="0"/>
              </a:ext>
            </a:extLst>
          </a:blip>
          <a:srcRect t="3616" r="1" b="3961"/>
          <a:stretch/>
        </p:blipFill>
        <p:spPr>
          <a:xfrm>
            <a:off x="7083423" y="3707894"/>
            <a:ext cx="4395569" cy="2518756"/>
          </a:xfrm>
          <a:prstGeom prst="rect">
            <a:avLst/>
          </a:prstGeom>
        </p:spPr>
      </p:pic>
      <p:sp>
        <p:nvSpPr>
          <p:cNvPr id="12" name="TextBox 11">
            <a:extLst>
              <a:ext uri="{FF2B5EF4-FFF2-40B4-BE49-F238E27FC236}">
                <a16:creationId xmlns:a16="http://schemas.microsoft.com/office/drawing/2014/main" id="{1C555CAF-64BF-3E3D-8DF0-00ECCE6C05E8}"/>
              </a:ext>
            </a:extLst>
          </p:cNvPr>
          <p:cNvSpPr txBox="1"/>
          <p:nvPr/>
        </p:nvSpPr>
        <p:spPr>
          <a:xfrm>
            <a:off x="257268" y="2133801"/>
            <a:ext cx="6509292" cy="4801314"/>
          </a:xfrm>
          <a:prstGeom prst="rect">
            <a:avLst/>
          </a:prstGeom>
          <a:noFill/>
        </p:spPr>
        <p:txBody>
          <a:bodyPr wrap="square" rtlCol="0">
            <a:spAutoFit/>
          </a:bodyPr>
          <a:lstStyle/>
          <a:p>
            <a:pPr algn="l" rtl="0"/>
            <a:r>
              <a:rPr lang="en-US" dirty="0"/>
              <a:t>The mutex semaphore is initialized with a single permit, acting as a mutex (mutual exclusion lock).</a:t>
            </a:r>
          </a:p>
          <a:p>
            <a:pPr algn="l" rtl="0"/>
            <a:r>
              <a:rPr lang="en-US" dirty="0"/>
              <a:t>It is used to ensure that critical sections of code are executed by only one thread at a time.</a:t>
            </a:r>
          </a:p>
          <a:p>
            <a:pPr algn="l" rtl="0"/>
            <a:r>
              <a:rPr lang="en-US" dirty="0" err="1"/>
              <a:t>ReentrantLock</a:t>
            </a:r>
            <a:r>
              <a:rPr lang="en-US" dirty="0"/>
              <a:t> (Lock):</a:t>
            </a:r>
          </a:p>
          <a:p>
            <a:pPr algn="l" rtl="0"/>
            <a:endParaRPr lang="en-US" dirty="0"/>
          </a:p>
          <a:p>
            <a:pPr algn="l" rtl="0"/>
            <a:r>
              <a:rPr lang="en-US" dirty="0"/>
              <a:t>The lock (a </a:t>
            </a:r>
            <a:r>
              <a:rPr lang="en-US" dirty="0" err="1"/>
              <a:t>ReentrantLock</a:t>
            </a:r>
            <a:r>
              <a:rPr lang="en-US" dirty="0"/>
              <a:t>) is used for synchronization to provide fine-grained control over critical sections.</a:t>
            </a:r>
          </a:p>
          <a:p>
            <a:pPr algn="l" rtl="0"/>
            <a:r>
              <a:rPr lang="en-US" dirty="0"/>
              <a:t>It is used in conjunction with the </a:t>
            </a:r>
            <a:r>
              <a:rPr lang="en-US" dirty="0" err="1"/>
              <a:t>lock.lock</a:t>
            </a:r>
            <a:r>
              <a:rPr lang="en-US" dirty="0"/>
              <a:t>() and </a:t>
            </a:r>
            <a:r>
              <a:rPr lang="en-US" dirty="0" err="1"/>
              <a:t>lock.unlock</a:t>
            </a:r>
            <a:r>
              <a:rPr lang="en-US" dirty="0"/>
              <a:t>() methods.</a:t>
            </a:r>
          </a:p>
          <a:p>
            <a:pPr algn="l" rtl="0"/>
            <a:r>
              <a:rPr lang="en-US" dirty="0"/>
              <a:t>Mutex and Lock Usage:</a:t>
            </a:r>
          </a:p>
          <a:p>
            <a:pPr algn="l" rtl="0"/>
            <a:endParaRPr lang="en-US" dirty="0"/>
          </a:p>
          <a:p>
            <a:pPr algn="l" rtl="0"/>
            <a:r>
              <a:rPr lang="en-US" dirty="0"/>
              <a:t>In the ta and student methods, the mutex (mutex) and lock (lock) are used to ensure that access to the shared resource (</a:t>
            </a:r>
            <a:r>
              <a:rPr lang="en-US" dirty="0" err="1"/>
              <a:t>waitingStudents</a:t>
            </a:r>
            <a:r>
              <a:rPr lang="en-US" dirty="0"/>
              <a:t> list) is synchronized.</a:t>
            </a:r>
          </a:p>
          <a:p>
            <a:pPr algn="l" rtl="0"/>
            <a:r>
              <a:rPr lang="en-US" dirty="0"/>
              <a:t>The critical sections where shared resources are accessed are protected by acquiring and releasing the mutex or lock.</a:t>
            </a:r>
          </a:p>
        </p:txBody>
      </p:sp>
    </p:spTree>
    <p:extLst>
      <p:ext uri="{BB962C8B-B14F-4D97-AF65-F5344CB8AC3E}">
        <p14:creationId xmlns:p14="http://schemas.microsoft.com/office/powerpoint/2010/main" val="111214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D11CD729-6AA5-7D93-875D-78AE5A96A38B}"/>
              </a:ext>
            </a:extLst>
          </p:cNvPr>
          <p:cNvSpPr>
            <a:spLocks noGrp="1"/>
          </p:cNvSpPr>
          <p:nvPr>
            <p:ph type="title"/>
          </p:nvPr>
        </p:nvSpPr>
        <p:spPr>
          <a:xfrm>
            <a:off x="581647" y="349664"/>
            <a:ext cx="5514354" cy="1638377"/>
          </a:xfrm>
        </p:spPr>
        <p:txBody>
          <a:bodyPr vert="horz" lIns="91440" tIns="45720" rIns="91440" bIns="45720" rtlCol="0" anchor="b">
            <a:normAutofit/>
          </a:bodyPr>
          <a:lstStyle/>
          <a:p>
            <a:pPr algn="l" rtl="0"/>
            <a:r>
              <a:rPr lang="en-US" sz="4800" b="0" i="0" dirty="0">
                <a:effectLst/>
                <a:latin typeface="Söhne Mono"/>
              </a:rPr>
              <a:t>TA Thread </a:t>
            </a:r>
            <a:r>
              <a:rPr lang="en-US" sz="5400" b="0" i="0" dirty="0">
                <a:effectLst/>
                <a:latin typeface="Söhne Mono"/>
              </a:rPr>
              <a:t>Logic</a:t>
            </a:r>
            <a:endParaRPr lang="en-US" sz="7200" dirty="0"/>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omputer program&#10;&#10;Description automatically generated">
            <a:extLst>
              <a:ext uri="{FF2B5EF4-FFF2-40B4-BE49-F238E27FC236}">
                <a16:creationId xmlns:a16="http://schemas.microsoft.com/office/drawing/2014/main" id="{91F5573A-EA9D-041B-5CE7-03B6338D1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447" y="-1"/>
            <a:ext cx="4934511" cy="6209607"/>
          </a:xfrm>
          <a:prstGeom prst="rect">
            <a:avLst/>
          </a:prstGeom>
        </p:spPr>
      </p:pic>
      <p:sp>
        <p:nvSpPr>
          <p:cNvPr id="9" name="Text Placeholder 8">
            <a:extLst>
              <a:ext uri="{FF2B5EF4-FFF2-40B4-BE49-F238E27FC236}">
                <a16:creationId xmlns:a16="http://schemas.microsoft.com/office/drawing/2014/main" id="{19A91D12-7189-E069-6286-5BCAE2FCC9C6}"/>
              </a:ext>
            </a:extLst>
          </p:cNvPr>
          <p:cNvSpPr>
            <a:spLocks noGrp="1"/>
          </p:cNvSpPr>
          <p:nvPr>
            <p:ph type="body" sz="half" idx="2"/>
          </p:nvPr>
        </p:nvSpPr>
        <p:spPr>
          <a:xfrm>
            <a:off x="349459" y="2496480"/>
            <a:ext cx="5746540" cy="3364824"/>
          </a:xfrm>
        </p:spPr>
        <p:txBody>
          <a:bodyPr>
            <a:normAutofit fontScale="92500" lnSpcReduction="10000"/>
          </a:bodyPr>
          <a:lstStyle/>
          <a:p>
            <a:pPr algn="l" rtl="0"/>
            <a:r>
              <a:rPr lang="en-US" b="0" i="0" dirty="0">
                <a:effectLst/>
                <a:latin typeface="Söhne Mono"/>
              </a:rPr>
              <a:t>Represents the behavior of Teaching Assistant (TA) threads in the simulation. </a:t>
            </a:r>
          </a:p>
          <a:p>
            <a:pPr algn="l" rtl="0"/>
            <a:endParaRPr lang="en-US" b="0" i="0" dirty="0">
              <a:effectLst/>
              <a:latin typeface="Söhne Mono"/>
            </a:endParaRPr>
          </a:p>
          <a:p>
            <a:pPr algn="l" rtl="0"/>
            <a:r>
              <a:rPr lang="en-US" b="0" i="0" dirty="0">
                <a:effectLst/>
                <a:latin typeface="Söhne Mono"/>
              </a:rPr>
              <a:t>Lock the mutex to ensure exclusive access to shared resources </a:t>
            </a:r>
            <a:r>
              <a:rPr lang="en-US" b="0" i="0" dirty="0" err="1">
                <a:effectLst/>
                <a:latin typeface="Söhne Mono"/>
              </a:rPr>
              <a:t>lock.lock</a:t>
            </a:r>
            <a:r>
              <a:rPr lang="en-US" b="0" i="0" dirty="0">
                <a:effectLst/>
                <a:latin typeface="Söhne Mono"/>
              </a:rPr>
              <a:t>();</a:t>
            </a:r>
          </a:p>
          <a:p>
            <a:pPr algn="l" rtl="0"/>
            <a:endParaRPr lang="en-US" b="0" i="0" dirty="0">
              <a:effectLst/>
              <a:latin typeface="Söhne Mono"/>
            </a:endParaRPr>
          </a:p>
          <a:p>
            <a:pPr algn="l" rtl="0"/>
            <a:r>
              <a:rPr lang="en-US" b="0" i="0" dirty="0">
                <a:effectLst/>
                <a:latin typeface="Söhne Mono"/>
              </a:rPr>
              <a:t>TAs wait for students and help them in a first-come-first-served order. </a:t>
            </a:r>
          </a:p>
          <a:p>
            <a:pPr algn="l" rtl="0"/>
            <a:endParaRPr lang="en-US" dirty="0">
              <a:latin typeface="Söhne Mono"/>
            </a:endParaRPr>
          </a:p>
          <a:p>
            <a:pPr algn="l" rtl="0"/>
            <a:r>
              <a:rPr lang="en-US" b="0" i="0" dirty="0">
                <a:effectLst/>
                <a:latin typeface="Söhne Mono"/>
              </a:rPr>
              <a:t>Unlock the mutex since the critical section is complete </a:t>
            </a:r>
            <a:r>
              <a:rPr lang="en-US" b="0" i="0" dirty="0" err="1">
                <a:effectLst/>
                <a:latin typeface="Söhne Mono"/>
              </a:rPr>
              <a:t>lock.unlock</a:t>
            </a:r>
            <a:r>
              <a:rPr lang="en-US" b="0" i="0" dirty="0">
                <a:effectLst/>
                <a:latin typeface="Söhne Mono"/>
              </a:rPr>
              <a:t>();</a:t>
            </a:r>
          </a:p>
          <a:p>
            <a:pPr algn="l" rtl="0"/>
            <a:endParaRPr lang="en-US" dirty="0">
              <a:latin typeface="Söhne Mono"/>
            </a:endParaRPr>
          </a:p>
          <a:p>
            <a:pPr algn="l" rtl="0"/>
            <a:r>
              <a:rPr lang="en-US" b="0" i="0" dirty="0">
                <a:effectLst/>
                <a:latin typeface="Söhne Mono"/>
              </a:rPr>
              <a:t> Uses a semaphore (mutex) to ensure mutual exclusion when accessing shared resources. </a:t>
            </a:r>
            <a:endParaRPr lang="en-US" dirty="0"/>
          </a:p>
        </p:txBody>
      </p:sp>
    </p:spTree>
    <p:extLst>
      <p:ext uri="{BB962C8B-B14F-4D97-AF65-F5344CB8AC3E}">
        <p14:creationId xmlns:p14="http://schemas.microsoft.com/office/powerpoint/2010/main" val="427138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EBEF237-FF6D-9FEB-C0C5-BC13C5E7FDB3}"/>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l" rtl="0"/>
            <a:r>
              <a:rPr lang="en-US" sz="3600" b="0" i="0" dirty="0">
                <a:effectLst/>
                <a:latin typeface="Söhne Mono"/>
              </a:rPr>
              <a:t>Student Thread Logic</a:t>
            </a:r>
            <a:endParaRPr lang="en-US" sz="54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program&#10;&#10;Description automatically generated">
            <a:extLst>
              <a:ext uri="{FF2B5EF4-FFF2-40B4-BE49-F238E27FC236}">
                <a16:creationId xmlns:a16="http://schemas.microsoft.com/office/drawing/2014/main" id="{EBF4D774-64EE-6737-DE1C-B4D4CB479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809" y="509570"/>
            <a:ext cx="6009367" cy="5839178"/>
          </a:xfrm>
          <a:prstGeom prst="rect">
            <a:avLst/>
          </a:prstGeom>
        </p:spPr>
      </p:pic>
      <p:sp>
        <p:nvSpPr>
          <p:cNvPr id="11" name="Text Placeholder 10">
            <a:extLst>
              <a:ext uri="{FF2B5EF4-FFF2-40B4-BE49-F238E27FC236}">
                <a16:creationId xmlns:a16="http://schemas.microsoft.com/office/drawing/2014/main" id="{7B7F951A-BA4C-E274-9DE1-C89170F5DCA0}"/>
              </a:ext>
            </a:extLst>
          </p:cNvPr>
          <p:cNvSpPr>
            <a:spLocks noGrp="1"/>
          </p:cNvSpPr>
          <p:nvPr>
            <p:ph type="body" sz="half" idx="2"/>
          </p:nvPr>
        </p:nvSpPr>
        <p:spPr>
          <a:xfrm>
            <a:off x="665085" y="2448136"/>
            <a:ext cx="3932237" cy="3811588"/>
          </a:xfrm>
        </p:spPr>
        <p:txBody>
          <a:bodyPr/>
          <a:lstStyle/>
          <a:p>
            <a:pPr algn="l" rtl="0"/>
            <a:r>
              <a:rPr lang="en-US" b="0" i="0" dirty="0">
                <a:effectLst/>
                <a:latin typeface="Söhne Mono"/>
              </a:rPr>
              <a:t>*Represents the behavior of Student threads in the simulation.</a:t>
            </a:r>
          </a:p>
          <a:p>
            <a:pPr algn="l" rtl="0"/>
            <a:endParaRPr lang="en-US" dirty="0">
              <a:latin typeface="Söhne Mono"/>
            </a:endParaRPr>
          </a:p>
          <a:p>
            <a:pPr algn="l" rtl="0"/>
            <a:r>
              <a:rPr lang="en-US" b="0" i="0" dirty="0">
                <a:effectLst/>
                <a:latin typeface="Söhne Mono"/>
              </a:rPr>
              <a:t> * Students arrive, wait in a waiting room, and leave if the room is full. </a:t>
            </a:r>
          </a:p>
          <a:p>
            <a:pPr algn="l" rtl="0"/>
            <a:endParaRPr lang="en-US" dirty="0">
              <a:latin typeface="Söhne Mono"/>
            </a:endParaRPr>
          </a:p>
          <a:p>
            <a:pPr algn="l" rtl="0"/>
            <a:endParaRPr lang="en-US" b="0" i="0" dirty="0">
              <a:effectLst/>
              <a:latin typeface="Söhne Mono"/>
            </a:endParaRPr>
          </a:p>
          <a:p>
            <a:pPr algn="l" rtl="0"/>
            <a:r>
              <a:rPr lang="en-US" dirty="0">
                <a:latin typeface="Söhne Mono"/>
              </a:rPr>
              <a:t>*</a:t>
            </a:r>
            <a:r>
              <a:rPr lang="en-US" b="0" i="0" dirty="0">
                <a:effectLst/>
                <a:latin typeface="Söhne Mono"/>
              </a:rPr>
              <a:t> Uses a semaphore (mutex) to ensure mutual exclusion when accessing shared resources.</a:t>
            </a:r>
            <a:endParaRPr lang="en-US" dirty="0"/>
          </a:p>
        </p:txBody>
      </p:sp>
    </p:spTree>
    <p:extLst>
      <p:ext uri="{BB962C8B-B14F-4D97-AF65-F5344CB8AC3E}">
        <p14:creationId xmlns:p14="http://schemas.microsoft.com/office/powerpoint/2010/main" val="382867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B5647470-72D8-18C2-93B5-7B4AC29A936C}"/>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l" rtl="0"/>
            <a:r>
              <a:rPr lang="en-US" sz="3400" dirty="0"/>
              <a:t>The Sleeping Teaching Assistant simulation GUI</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program&#10;&#10;Description automatically generated">
            <a:extLst>
              <a:ext uri="{FF2B5EF4-FFF2-40B4-BE49-F238E27FC236}">
                <a16:creationId xmlns:a16="http://schemas.microsoft.com/office/drawing/2014/main" id="{0B6963B2-FC59-0A13-EA61-4E0C25620E12}"/>
              </a:ext>
            </a:extLst>
          </p:cNvPr>
          <p:cNvPicPr>
            <a:picLocks noChangeAspect="1"/>
          </p:cNvPicPr>
          <p:nvPr/>
        </p:nvPicPr>
        <p:blipFill rotWithShape="1">
          <a:blip r:embed="rId3">
            <a:extLst>
              <a:ext uri="{28A0092B-C50C-407E-A947-70E740481C1C}">
                <a14:useLocalDpi xmlns:a14="http://schemas.microsoft.com/office/drawing/2010/main" val="0"/>
              </a:ext>
            </a:extLst>
          </a:blip>
          <a:srcRect l="5569" t="8494" r="5748" b="3313"/>
          <a:stretch/>
        </p:blipFill>
        <p:spPr>
          <a:xfrm>
            <a:off x="5739703" y="612648"/>
            <a:ext cx="5922003" cy="5697442"/>
          </a:xfrm>
          <a:prstGeom prst="rect">
            <a:avLst/>
          </a:prstGeom>
        </p:spPr>
      </p:pic>
      <p:sp>
        <p:nvSpPr>
          <p:cNvPr id="13" name="Text Placeholder 12">
            <a:extLst>
              <a:ext uri="{FF2B5EF4-FFF2-40B4-BE49-F238E27FC236}">
                <a16:creationId xmlns:a16="http://schemas.microsoft.com/office/drawing/2014/main" id="{DF7508F0-4510-F192-5A97-D2839CE85370}"/>
              </a:ext>
            </a:extLst>
          </p:cNvPr>
          <p:cNvSpPr>
            <a:spLocks noGrp="1"/>
          </p:cNvSpPr>
          <p:nvPr>
            <p:ph type="body" sz="half" idx="2"/>
          </p:nvPr>
        </p:nvSpPr>
        <p:spPr>
          <a:xfrm>
            <a:off x="43681" y="2090568"/>
            <a:ext cx="5208186" cy="4767431"/>
          </a:xfrm>
        </p:spPr>
        <p:txBody>
          <a:bodyPr/>
          <a:lstStyle/>
          <a:p>
            <a:pPr algn="l" rtl="0"/>
            <a:r>
              <a:rPr lang="en-US" dirty="0"/>
              <a:t> Graphical User Interface for The Sleeping Teaching Assistant simulation</a:t>
            </a:r>
            <a:endParaRPr lang="ar-EG" dirty="0"/>
          </a:p>
          <a:p>
            <a:pPr algn="l" rtl="0"/>
            <a:endParaRPr lang="ar-EG" dirty="0"/>
          </a:p>
          <a:p>
            <a:pPr algn="l" rtl="0"/>
            <a:r>
              <a:rPr lang="en-US" dirty="0"/>
              <a:t>* This GUI provides a user interface for configuring and visualizing the simulation of a university office</a:t>
            </a:r>
            <a:endParaRPr lang="ar-EG" dirty="0"/>
          </a:p>
          <a:p>
            <a:pPr algn="l" rtl="0"/>
            <a:r>
              <a:rPr lang="en-US" dirty="0"/>
              <a:t>.</a:t>
            </a:r>
          </a:p>
          <a:p>
            <a:pPr algn="l" rtl="0"/>
            <a:r>
              <a:rPr lang="en-US" dirty="0"/>
              <a:t> * It uses Swing components to display output logs, labels, and buttons to start/stop the simulation.</a:t>
            </a:r>
            <a:endParaRPr lang="ar-EG" dirty="0"/>
          </a:p>
          <a:p>
            <a:pPr algn="l" rtl="0"/>
            <a:endParaRPr lang="en-US" dirty="0"/>
          </a:p>
          <a:p>
            <a:pPr algn="l" rtl="0"/>
            <a:r>
              <a:rPr lang="en-US" dirty="0"/>
              <a:t> * The simulation is redirected to a </a:t>
            </a:r>
            <a:r>
              <a:rPr lang="en-US" dirty="0" err="1"/>
              <a:t>JTextArea</a:t>
            </a:r>
            <a:r>
              <a:rPr lang="en-US" dirty="0"/>
              <a:t>, and thread updates are visualized through labels.</a:t>
            </a:r>
            <a:endParaRPr lang="ar-EG" dirty="0"/>
          </a:p>
          <a:p>
            <a:pPr algn="l" rtl="0"/>
            <a:endParaRPr lang="ar-EG" dirty="0"/>
          </a:p>
          <a:p>
            <a:pPr algn="l" rtl="0"/>
            <a:endParaRPr lang="en-US" dirty="0"/>
          </a:p>
        </p:txBody>
      </p:sp>
      <p:sp>
        <p:nvSpPr>
          <p:cNvPr id="17" name="عنصر نائب للنص 3">
            <a:extLst>
              <a:ext uri="{FF2B5EF4-FFF2-40B4-BE49-F238E27FC236}">
                <a16:creationId xmlns:a16="http://schemas.microsoft.com/office/drawing/2014/main" id="{D24B5C8F-6466-16C2-D481-0F7E138DE320}"/>
              </a:ext>
            </a:extLst>
          </p:cNvPr>
          <p:cNvSpPr txBox="1">
            <a:spLocks/>
          </p:cNvSpPr>
          <p:nvPr/>
        </p:nvSpPr>
        <p:spPr>
          <a:xfrm>
            <a:off x="589560" y="3461369"/>
            <a:ext cx="3932237" cy="3811588"/>
          </a:xfrm>
          <a:prstGeom prst="rect">
            <a:avLst/>
          </a:prstGeom>
        </p:spPr>
        <p:txBody>
          <a:bodyPr vert="horz" lIns="91440" tIns="45720" rIns="91440" bIns="45720" rtlCol="1">
            <a:normAutofit/>
          </a:bodyPr>
          <a:lstStyle>
            <a:lvl1pPr marL="0" indent="0" algn="r" defTabSz="914400" rtl="1"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lgn="l" rtl="0">
              <a:buFont typeface="Arial" panose="020B0604020202020204" pitchFamily="34" charset="0"/>
              <a:buChar char="•"/>
            </a:pPr>
            <a:r>
              <a:rPr lang="en-US" b="1" dirty="0"/>
              <a:t>This is a snippet from the main GUI class for the application.</a:t>
            </a:r>
          </a:p>
          <a:p>
            <a:pPr marL="285750" indent="-285750" algn="l" rtl="0">
              <a:buFont typeface="Arial" panose="020B0604020202020204" pitchFamily="34" charset="0"/>
              <a:buChar char="•"/>
            </a:pPr>
            <a:endParaRPr lang="en-US" b="1" dirty="0"/>
          </a:p>
          <a:p>
            <a:pPr marL="285750" indent="-285750" algn="l" rtl="0">
              <a:buFont typeface="Arial" panose="020B0604020202020204" pitchFamily="34" charset="0"/>
              <a:buChar char="•"/>
            </a:pPr>
            <a:r>
              <a:rPr lang="en-US" b="1" dirty="0"/>
              <a:t>Sets up buttons, checkbox, </a:t>
            </a:r>
            <a:r>
              <a:rPr lang="en-US" b="1" dirty="0" err="1"/>
              <a:t>Jtable</a:t>
            </a:r>
            <a:r>
              <a:rPr lang="en-US" b="1" dirty="0"/>
              <a:t>, Selected directory Path, </a:t>
            </a:r>
            <a:r>
              <a:rPr lang="en-US" b="1" dirty="0" err="1"/>
              <a:t>etc</a:t>
            </a:r>
            <a:r>
              <a:rPr lang="en-US" b="1" dirty="0"/>
              <a:t>…</a:t>
            </a:r>
          </a:p>
          <a:p>
            <a:pPr marL="285750" indent="-285750" algn="l" rtl="0">
              <a:buFont typeface="Arial" panose="020B0604020202020204" pitchFamily="34" charset="0"/>
              <a:buChar char="•"/>
            </a:pPr>
            <a:endParaRPr lang="en-US" b="1" dirty="0"/>
          </a:p>
          <a:p>
            <a:pPr marL="285750" indent="-285750" algn="l" rtl="0">
              <a:buFont typeface="Arial" panose="020B0604020202020204" pitchFamily="34" charset="0"/>
              <a:buChar char="•"/>
            </a:pPr>
            <a:r>
              <a:rPr lang="en-US" b="1" dirty="0"/>
              <a:t>Once </a:t>
            </a:r>
            <a:r>
              <a:rPr lang="en-US" b="1" dirty="0" err="1"/>
              <a:t>startProcessing</a:t>
            </a:r>
            <a:r>
              <a:rPr lang="en-US" b="1" dirty="0"/>
              <a:t> button is pressed, </a:t>
            </a:r>
            <a:r>
              <a:rPr lang="en-US" b="1" dirty="0" err="1"/>
              <a:t>processDirectory</a:t>
            </a:r>
            <a:r>
              <a:rPr lang="en-US" b="1" dirty="0"/>
              <a:t>() occurs.</a:t>
            </a:r>
          </a:p>
          <a:p>
            <a:pPr algn="l"/>
            <a:endParaRPr lang="en-US" b="1" dirty="0"/>
          </a:p>
        </p:txBody>
      </p:sp>
    </p:spTree>
    <p:extLst>
      <p:ext uri="{BB962C8B-B14F-4D97-AF65-F5344CB8AC3E}">
        <p14:creationId xmlns:p14="http://schemas.microsoft.com/office/powerpoint/2010/main" val="3452510758"/>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603</Words>
  <Application>Microsoft Office PowerPoint</Application>
  <PresentationFormat>Widescreen</PresentationFormat>
  <Paragraphs>80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 Mono</vt:lpstr>
      <vt:lpstr>نسق Office</vt:lpstr>
      <vt:lpstr>OS 2 – Project 1</vt:lpstr>
      <vt:lpstr>Project Members </vt:lpstr>
      <vt:lpstr>     Project Description</vt:lpstr>
      <vt:lpstr>Project Goal</vt:lpstr>
      <vt:lpstr>The Sleeping Teaching Assistant simulation</vt:lpstr>
      <vt:lpstr>Mutex locks </vt:lpstr>
      <vt:lpstr>TA Thread Logic</vt:lpstr>
      <vt:lpstr>Student Thread Logic</vt:lpstr>
      <vt:lpstr>The Sleeping Teaching Assistant simulation GUI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2 – Project 2</dc:title>
  <dc:creator>Bassam 20210222</dc:creator>
  <cp:lastModifiedBy>Hasan Mohamed</cp:lastModifiedBy>
  <cp:revision>7</cp:revision>
  <dcterms:created xsi:type="dcterms:W3CDTF">2023-12-16T21:09:51Z</dcterms:created>
  <dcterms:modified xsi:type="dcterms:W3CDTF">2023-12-17T02:22:22Z</dcterms:modified>
</cp:coreProperties>
</file>