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5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37"/>
  </p:handoutMasterIdLst>
  <p:sldIdLst>
    <p:sldId id="261" r:id="rId3"/>
    <p:sldId id="264" r:id="rId4"/>
    <p:sldId id="295" r:id="rId5"/>
    <p:sldId id="290" r:id="rId6"/>
    <p:sldId id="267" r:id="rId7"/>
    <p:sldId id="266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34" r:id="rId21"/>
    <p:sldId id="306" r:id="rId23"/>
    <p:sldId id="335" r:id="rId24"/>
    <p:sldId id="328" r:id="rId25"/>
    <p:sldId id="329" r:id="rId26"/>
    <p:sldId id="326" r:id="rId27"/>
    <p:sldId id="324" r:id="rId28"/>
    <p:sldId id="337" r:id="rId29"/>
    <p:sldId id="325" r:id="rId30"/>
    <p:sldId id="327" r:id="rId31"/>
    <p:sldId id="296" r:id="rId32"/>
    <p:sldId id="330" r:id="rId33"/>
    <p:sldId id="307" r:id="rId34"/>
    <p:sldId id="301" r:id="rId35"/>
    <p:sldId id="294" r:id="rId36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6CC0F15-0675-4A42-BD91-DA112202ED77}">
          <p14:sldIdLst>
            <p14:sldId id="261"/>
            <p14:sldId id="264"/>
            <p14:sldId id="295"/>
            <p14:sldId id="290"/>
            <p14:sldId id="267"/>
            <p14:sldId id="266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34"/>
            <p14:sldId id="306"/>
            <p14:sldId id="335"/>
            <p14:sldId id="328"/>
            <p14:sldId id="329"/>
            <p14:sldId id="326"/>
            <p14:sldId id="324"/>
            <p14:sldId id="337"/>
            <p14:sldId id="325"/>
            <p14:sldId id="327"/>
            <p14:sldId id="296"/>
            <p14:sldId id="330"/>
            <p14:sldId id="307"/>
            <p14:sldId id="30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pos="653" userDrawn="1">
          <p15:clr>
            <a:srgbClr val="A4A3A4"/>
          </p15:clr>
        </p15:guide>
        <p15:guide id="2" orient="horz" pos="1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47"/>
    <a:srgbClr val="FF4D2F"/>
    <a:srgbClr val="D23920"/>
    <a:srgbClr val="B64D3C"/>
    <a:srgbClr val="01E1F9"/>
    <a:srgbClr val="53A2F8"/>
    <a:srgbClr val="4EA3FD"/>
    <a:srgbClr val="F7F7F7"/>
    <a:srgbClr val="0D2237"/>
    <a:srgbClr val="1A4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1" autoAdjust="0"/>
    <p:restoredTop sz="86372"/>
  </p:normalViewPr>
  <p:slideViewPr>
    <p:cSldViewPr snapToGrid="0" snapToObjects="1" showGuides="1">
      <p:cViewPr>
        <p:scale>
          <a:sx n="75" d="100"/>
          <a:sy n="75" d="100"/>
        </p:scale>
        <p:origin x="384" y="268"/>
      </p:cViewPr>
      <p:guideLst>
        <p:guide pos="653"/>
        <p:guide orient="horz" pos="1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60"/>
    </p:cViewPr>
  </p:sorterViewPr>
  <p:notesViewPr>
    <p:cSldViewPr snapToGrid="0" snapToObjects="1">
      <p:cViewPr varScale="1">
        <p:scale>
          <a:sx n="69" d="100"/>
          <a:sy n="69" d="100"/>
        </p:scale>
        <p:origin x="34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4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AB575-9819-44AE-A3C8-CF9F48AF704E}" type="doc">
      <dgm:prSet loTypeId="urn:microsoft.com/office/officeart/2008/layout/NameandTitleOrganizationalChart#1" loCatId="hierarchy" qsTypeId="urn:microsoft.com/office/officeart/2005/8/quickstyle/simple5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4322778-163D-4F0A-9B5F-EB58CA9F67B9}">
      <dgm:prSet phldrT="[Text]"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dirty="0">
              <a:latin typeface="Calibri" panose="020F0502020204030204" charset="0"/>
              <a:cs typeface="Calibri" panose="020F0502020204030204" charset="0"/>
            </a:rPr>
            <a:t>Sudan-Health</a:t>
          </a:r>
        </a:p>
      </dgm:t>
    </dgm:pt>
    <dgm:pt modelId="{049FCEFD-8BEC-4A84-B713-756DEB67BE74}" cxnId="{86BC74D9-454F-4DDF-8D71-9094809B1C3E}" type="parTrans">
      <dgm:prSet/>
      <dgm:spPr/>
      <dgm:t>
        <a:bodyPr/>
        <a:lstStyle/>
        <a:p>
          <a:endParaRPr lang="zh-CN" altLang="en-US"/>
        </a:p>
      </dgm:t>
    </dgm:pt>
    <dgm:pt modelId="{001A1D7E-C84D-4C4A-9501-750C432E1A7A}" cxnId="{86BC74D9-454F-4DDF-8D71-9094809B1C3E}" type="sibTrans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>
              <a:latin typeface="Calibri" panose="020F0502020204030204" charset="0"/>
              <a:cs typeface="Calibri" panose="020F0502020204030204" charset="0"/>
            </a:rPr>
            <a:t>The Main App</a:t>
          </a:r>
        </a:p>
      </dgm:t>
    </dgm:pt>
    <dgm:pt modelId="{B23BDBAB-7CD7-4894-9889-9982FBB58222}">
      <dgm:prSet phldrT="[Text]"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 altLang="zh-CN">
              <a:latin typeface="Calibri" panose="020F0502020204030204" charset="0"/>
              <a:cs typeface="Calibri" panose="020F0502020204030204" charset="0"/>
            </a:rPr>
            <a:t>المواطن</a:t>
          </a:r>
        </a:p>
      </dgm:t>
    </dgm:pt>
    <dgm:pt modelId="{069F0FE3-2073-4DA6-A046-620CBA73F9DD}" cxnId="{DA035F84-BE60-4BFE-8513-7E4A9D92FA34}" type="parTrans">
      <dgm:prSet/>
      <dgm:spPr/>
      <dgm:t>
        <a:bodyPr/>
        <a:lstStyle/>
        <a:p>
          <a:endParaRPr lang="zh-CN" altLang="en-US"/>
        </a:p>
      </dgm:t>
    </dgm:pt>
    <dgm:pt modelId="{24E385A5-1509-4EDB-9628-A18777C52ADB}" cxnId="{DA035F84-BE60-4BFE-8513-7E4A9D92FA34}" type="sibTrans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>
              <a:latin typeface="Calibri" panose="020F0502020204030204" charset="0"/>
              <a:cs typeface="Calibri" panose="020F0502020204030204" charset="0"/>
            </a:rPr>
            <a:t>mobile</a:t>
          </a:r>
        </a:p>
      </dgm:t>
    </dgm:pt>
    <dgm:pt modelId="{35BA20EC-4436-4F03-99F0-D02FB533DF93}">
      <dgm:prSet phldrT="[Text]"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 altLang="zh-CN">
              <a:latin typeface="Calibri" panose="020F0502020204030204" charset="0"/>
              <a:cs typeface="Calibri" panose="020F0502020204030204" charset="0"/>
            </a:rPr>
            <a:t>الصيدلية</a:t>
          </a:r>
        </a:p>
      </dgm:t>
    </dgm:pt>
    <dgm:pt modelId="{F5D260A9-D87F-4A8C-A803-E32A03FA54A8}" cxnId="{5086029C-9C84-45E1-88C1-1D1AD954AEE2}" type="parTrans">
      <dgm:prSet/>
      <dgm:spPr/>
      <dgm:t>
        <a:bodyPr/>
        <a:lstStyle/>
        <a:p>
          <a:endParaRPr lang="zh-CN" altLang="en-US"/>
        </a:p>
      </dgm:t>
    </dgm:pt>
    <dgm:pt modelId="{B0DE14E6-70B7-432F-B0C8-7C4FBCA43CF8}" cxnId="{5086029C-9C84-45E1-88C1-1D1AD954AEE2}" type="sibTrans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>
              <a:latin typeface="Calibri" panose="020F0502020204030204" charset="0"/>
              <a:cs typeface="Calibri" panose="020F0502020204030204" charset="0"/>
            </a:rPr>
            <a:t>mobile</a:t>
          </a:r>
        </a:p>
      </dgm:t>
    </dgm:pt>
    <dgm:pt modelId="{0AFCEB4D-5FD9-40AA-9C98-BEB53164F8B5}">
      <dgm:prSet phldrT="[Text]"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 altLang="zh-CN">
              <a:latin typeface="Calibri" panose="020F0502020204030204" charset="0"/>
              <a:cs typeface="Calibri" panose="020F0502020204030204" charset="0"/>
            </a:rPr>
            <a:t>المستشفى</a:t>
          </a:r>
        </a:p>
      </dgm:t>
    </dgm:pt>
    <dgm:pt modelId="{8E4D68ED-D6C3-4541-8CCC-D13A3C57CDAE}" cxnId="{BC72B07A-7AA2-4566-975F-B5A470FF1FAA}" type="parTrans">
      <dgm:prSet/>
      <dgm:spPr/>
      <dgm:t>
        <a:bodyPr/>
        <a:lstStyle/>
        <a:p>
          <a:endParaRPr lang="zh-CN" altLang="en-US"/>
        </a:p>
      </dgm:t>
    </dgm:pt>
    <dgm:pt modelId="{A5DD02C9-8B93-43BE-BEAD-B781857F3C97}" cxnId="{BC72B07A-7AA2-4566-975F-B5A470FF1FAA}" type="sibTrans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>
              <a:latin typeface="Calibri" panose="020F0502020204030204" charset="0"/>
              <a:cs typeface="Calibri" panose="020F0502020204030204" charset="0"/>
            </a:rPr>
            <a:t>. . .</a:t>
          </a:r>
        </a:p>
      </dgm:t>
    </dgm:pt>
    <dgm:pt modelId="{69B9B036-C18F-47B6-B8E6-D66997D7CB45}" type="asst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المسجل</a:t>
          </a:r>
        </a:p>
      </dgm:t>
    </dgm:pt>
    <dgm:pt modelId="{C4F25DD4-3625-4162-AF26-3808B87B24C4}" cxnId="{2F02CB9E-6C0C-43B9-BF93-E47E31C7B122}" type="parTrans">
      <dgm:prSet/>
      <dgm:spPr/>
      <dgm:t>
        <a:bodyPr/>
        <a:lstStyle/>
        <a:p>
          <a:endParaRPr lang="en-US"/>
        </a:p>
      </dgm:t>
    </dgm:pt>
    <dgm:pt modelId="{6C040768-3F10-41EA-8A04-5FF3F0DF3F00}" cxnId="{2F02CB9E-6C0C-43B9-BF93-E47E31C7B122}" type="sibTrans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latin typeface="Calibri" panose="020F0502020204030204" charset="0"/>
              <a:cs typeface="Calibri" panose="020F0502020204030204" charset="0"/>
            </a:rPr>
            <a:t>mobile &amp; desktop</a:t>
          </a:r>
        </a:p>
      </dgm:t>
    </dgm:pt>
    <dgm:pt modelId="{A0F521B5-ECFC-4AE9-9E55-A0352AC04A14}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الدكتور</a:t>
          </a:r>
        </a:p>
      </dgm:t>
    </dgm:pt>
    <dgm:pt modelId="{D4F3233B-505D-442E-8922-D9C7C65DAF46}" cxnId="{83281F3A-7C7F-47E8-8486-F02E9FE1B2DA}" type="parTrans">
      <dgm:prSet/>
      <dgm:spPr/>
      <dgm:t>
        <a:bodyPr/>
        <a:lstStyle/>
        <a:p>
          <a:endParaRPr lang="en-US"/>
        </a:p>
      </dgm:t>
    </dgm:pt>
    <dgm:pt modelId="{2B25627A-D7F4-4794-88D5-7D813B22033E}" cxnId="{83281F3A-7C7F-47E8-8486-F02E9FE1B2DA}" type="sibTrans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latin typeface="Calibri" panose="020F0502020204030204" charset="0"/>
              <a:cs typeface="Calibri" panose="020F0502020204030204" charset="0"/>
            </a:rPr>
            <a:t>mobile</a:t>
          </a:r>
        </a:p>
      </dgm:t>
    </dgm:pt>
    <dgm:pt modelId="{9211C4CC-3959-4360-AE5B-772B5B051AB2}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ضابط الصحة</a:t>
          </a:r>
        </a:p>
      </dgm:t>
    </dgm:pt>
    <dgm:pt modelId="{A2F70C2B-65AF-4188-9824-C8C633603BA1}" cxnId="{C3A90A5A-FF55-428B-9CD7-2740E2F7C7C8}" type="parTrans">
      <dgm:prSet/>
      <dgm:spPr/>
      <dgm:t>
        <a:bodyPr/>
        <a:lstStyle/>
        <a:p>
          <a:endParaRPr lang="en-US"/>
        </a:p>
      </dgm:t>
    </dgm:pt>
    <dgm:pt modelId="{72E07712-69C3-458F-BCCC-8E849538EC8E}" cxnId="{C3A90A5A-FF55-428B-9CD7-2740E2F7C7C8}" type="sibTrans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latin typeface="Calibri" panose="020F0502020204030204" charset="0"/>
              <a:cs typeface="Calibri" panose="020F0502020204030204" charset="0"/>
            </a:rPr>
            <a:t>desktop</a:t>
          </a:r>
        </a:p>
      </dgm:t>
    </dgm:pt>
    <dgm:pt modelId="{23985B74-8357-4B70-8D0A-6B5D046A2540}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المدير</a:t>
          </a:r>
        </a:p>
      </dgm:t>
    </dgm:pt>
    <dgm:pt modelId="{8B9E61BD-EF0E-4ED6-990B-66CE67A14664}" cxnId="{906F045E-8AAE-44D5-A02A-3809E1E56E17}" type="parTrans">
      <dgm:prSet/>
      <dgm:spPr/>
      <dgm:t>
        <a:bodyPr/>
        <a:lstStyle/>
        <a:p>
          <a:endParaRPr lang="en-US"/>
        </a:p>
      </dgm:t>
    </dgm:pt>
    <dgm:pt modelId="{BF980472-29EF-416F-999C-5C54187FA393}" cxnId="{906F045E-8AAE-44D5-A02A-3809E1E56E17}" type="sibTrans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latin typeface="Calibri" panose="020F0502020204030204" charset="0"/>
              <a:cs typeface="Calibri" panose="020F0502020204030204" charset="0"/>
            </a:rPr>
            <a:t>desktop</a:t>
          </a:r>
        </a:p>
      </dgm:t>
    </dgm:pt>
    <dgm:pt modelId="{53105FAD-1AAE-4A20-9298-7C5122559F46}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الوزارة</a:t>
          </a:r>
        </a:p>
      </dgm:t>
    </dgm:pt>
    <dgm:pt modelId="{039FBB04-B31F-4DFF-B36E-DF324EEA56E9}" cxnId="{B21ABB50-D98C-42F1-910A-0CAC8BD30FC9}" type="parTrans">
      <dgm:prSet/>
      <dgm:spPr/>
      <dgm:t>
        <a:bodyPr/>
        <a:lstStyle/>
        <a:p>
          <a:endParaRPr lang="en-US"/>
        </a:p>
      </dgm:t>
    </dgm:pt>
    <dgm:pt modelId="{CFC37B3A-77D6-4820-9DC6-D02C28CB04CE}" cxnId="{B21ABB50-D98C-42F1-910A-0CAC8BD30FC9}" type="sibTrans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latin typeface="Calibri" panose="020F0502020204030204" charset="0"/>
              <a:cs typeface="Calibri" panose="020F0502020204030204" charset="0"/>
            </a:rPr>
            <a:t>desktop</a:t>
          </a:r>
        </a:p>
      </dgm:t>
    </dgm:pt>
    <dgm:pt modelId="{EFC6FE94-E4EE-4C2C-BA29-A15E851085D1}" type="pres">
      <dgm:prSet presAssocID="{1E1AB575-9819-44AE-A3C8-CF9F48AF70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178AF7-38BF-46F0-872E-DD2EC9579ACD}" type="pres">
      <dgm:prSet presAssocID="{14322778-163D-4F0A-9B5F-EB58CA9F67B9}" presName="hierRoot1" presStyleCnt="0">
        <dgm:presLayoutVars>
          <dgm:hierBranch val="init"/>
        </dgm:presLayoutVars>
      </dgm:prSet>
      <dgm:spPr/>
    </dgm:pt>
    <dgm:pt modelId="{E1557E32-7B61-4EDE-95EF-0D58B9354D11}" type="pres">
      <dgm:prSet presAssocID="{14322778-163D-4F0A-9B5F-EB58CA9F67B9}" presName="rootComposite1" presStyleCnt="0"/>
      <dgm:spPr/>
    </dgm:pt>
    <dgm:pt modelId="{8C1C4E3F-F5AF-4B85-84B6-1C435203C46E}" type="pres">
      <dgm:prSet presAssocID="{14322778-163D-4F0A-9B5F-EB58CA9F67B9}" presName="rootText1" presStyleLbl="node0" presStyleIdx="0" presStyleCnt="1">
        <dgm:presLayoutVars>
          <dgm:chMax/>
          <dgm:chPref val="3"/>
        </dgm:presLayoutVars>
      </dgm:prSet>
      <dgm:spPr/>
    </dgm:pt>
    <dgm:pt modelId="{762CCF6A-7E9D-4EDB-9E54-D9FAE571A19D}" type="pres">
      <dgm:prSet presAssocID="{14322778-163D-4F0A-9B5F-EB58CA9F67B9}" presName="titleText1" presStyleLbl="fgAcc0" presStyleIdx="0" presStyleCnt="1">
        <dgm:presLayoutVars>
          <dgm:chMax val="0"/>
          <dgm:chPref val="0"/>
        </dgm:presLayoutVars>
      </dgm:prSet>
      <dgm:spPr/>
    </dgm:pt>
    <dgm:pt modelId="{8835CE7C-4999-45BF-A08E-804F51E6EA70}" type="pres">
      <dgm:prSet presAssocID="{14322778-163D-4F0A-9B5F-EB58CA9F67B9}" presName="rootConnector1" presStyleLbl="node1" presStyleIdx="0" presStyleCnt="7"/>
      <dgm:spPr/>
    </dgm:pt>
    <dgm:pt modelId="{3F9AAE26-3EC0-42FD-87C9-89F57111CE0F}" type="pres">
      <dgm:prSet presAssocID="{14322778-163D-4F0A-9B5F-EB58CA9F67B9}" presName="hierChild2" presStyleCnt="0"/>
      <dgm:spPr/>
    </dgm:pt>
    <dgm:pt modelId="{718839F4-5F33-40A2-A382-014B6988DEE6}" type="pres">
      <dgm:prSet presAssocID="{069F0FE3-2073-4DA6-A046-620CBA73F9DD}" presName="Name37" presStyleLbl="parChTrans1D2" presStyleIdx="0" presStyleCnt="4"/>
      <dgm:spPr/>
    </dgm:pt>
    <dgm:pt modelId="{6763154A-A931-4ABD-A0A8-FAE037781744}" type="pres">
      <dgm:prSet presAssocID="{B23BDBAB-7CD7-4894-9889-9982FBB58222}" presName="hierRoot2" presStyleCnt="0">
        <dgm:presLayoutVars>
          <dgm:hierBranch val="init"/>
        </dgm:presLayoutVars>
      </dgm:prSet>
      <dgm:spPr/>
    </dgm:pt>
    <dgm:pt modelId="{66919ACB-F4A9-4BD6-9F10-3617841265D9}" type="pres">
      <dgm:prSet presAssocID="{B23BDBAB-7CD7-4894-9889-9982FBB58222}" presName="rootComposite" presStyleCnt="0"/>
      <dgm:spPr/>
    </dgm:pt>
    <dgm:pt modelId="{1FF320CD-7DB9-46B7-A6B1-F3041721A93F}" type="pres">
      <dgm:prSet presAssocID="{B23BDBAB-7CD7-4894-9889-9982FBB58222}" presName="rootText" presStyleLbl="node1" presStyleIdx="0" presStyleCnt="7">
        <dgm:presLayoutVars>
          <dgm:chMax/>
          <dgm:chPref val="3"/>
        </dgm:presLayoutVars>
      </dgm:prSet>
      <dgm:spPr/>
    </dgm:pt>
    <dgm:pt modelId="{E6F0AE28-9371-461F-A883-B8A4242ECF62}" type="pres">
      <dgm:prSet presAssocID="{B23BDBAB-7CD7-4894-9889-9982FBB58222}" presName="titleText2" presStyleLbl="fgAcc1" presStyleIdx="0" presStyleCnt="7">
        <dgm:presLayoutVars>
          <dgm:chMax val="0"/>
          <dgm:chPref val="0"/>
        </dgm:presLayoutVars>
      </dgm:prSet>
      <dgm:spPr/>
    </dgm:pt>
    <dgm:pt modelId="{0DE9192D-CC1A-4FDF-A14D-4C596628FF8D}" type="pres">
      <dgm:prSet presAssocID="{B23BDBAB-7CD7-4894-9889-9982FBB58222}" presName="rootConnector" presStyleLbl="node2" presStyleIdx="0" presStyleCnt="0"/>
      <dgm:spPr/>
    </dgm:pt>
    <dgm:pt modelId="{BEE60A96-E770-4946-B49E-87826921E70B}" type="pres">
      <dgm:prSet presAssocID="{B23BDBAB-7CD7-4894-9889-9982FBB58222}" presName="hierChild4" presStyleCnt="0"/>
      <dgm:spPr/>
    </dgm:pt>
    <dgm:pt modelId="{0D4B7D88-8C41-482B-97F9-3231D4364E4F}" type="pres">
      <dgm:prSet presAssocID="{B23BDBAB-7CD7-4894-9889-9982FBB58222}" presName="hierChild5" presStyleCnt="0"/>
      <dgm:spPr/>
    </dgm:pt>
    <dgm:pt modelId="{DD5DED7F-8891-488E-92AE-07EF36D3E8E1}" type="pres">
      <dgm:prSet presAssocID="{F5D260A9-D87F-4A8C-A803-E32A03FA54A8}" presName="Name37" presStyleLbl="parChTrans1D2" presStyleIdx="1" presStyleCnt="4"/>
      <dgm:spPr/>
    </dgm:pt>
    <dgm:pt modelId="{2263782B-5276-4F5B-9B7E-5863E0882CFD}" type="pres">
      <dgm:prSet presAssocID="{35BA20EC-4436-4F03-99F0-D02FB533DF93}" presName="hierRoot2" presStyleCnt="0">
        <dgm:presLayoutVars>
          <dgm:hierBranch val="init"/>
        </dgm:presLayoutVars>
      </dgm:prSet>
      <dgm:spPr/>
    </dgm:pt>
    <dgm:pt modelId="{69BF0A15-7955-4651-BC91-8F6B6E0521A8}" type="pres">
      <dgm:prSet presAssocID="{35BA20EC-4436-4F03-99F0-D02FB533DF93}" presName="rootComposite" presStyleCnt="0"/>
      <dgm:spPr/>
    </dgm:pt>
    <dgm:pt modelId="{62F13039-777B-430B-9535-AC519AF52769}" type="pres">
      <dgm:prSet presAssocID="{35BA20EC-4436-4F03-99F0-D02FB533DF93}" presName="rootText" presStyleLbl="node1" presStyleIdx="1" presStyleCnt="7">
        <dgm:presLayoutVars>
          <dgm:chMax/>
          <dgm:chPref val="3"/>
        </dgm:presLayoutVars>
      </dgm:prSet>
      <dgm:spPr/>
    </dgm:pt>
    <dgm:pt modelId="{0A1FBB09-9851-427E-B78F-4234A909FBD1}" type="pres">
      <dgm:prSet presAssocID="{35BA20EC-4436-4F03-99F0-D02FB533DF93}" presName="titleText2" presStyleLbl="fgAcc1" presStyleIdx="1" presStyleCnt="7">
        <dgm:presLayoutVars>
          <dgm:chMax val="0"/>
          <dgm:chPref val="0"/>
        </dgm:presLayoutVars>
      </dgm:prSet>
      <dgm:spPr/>
    </dgm:pt>
    <dgm:pt modelId="{0F9735B2-7810-446E-9C1C-8B8F5662B9C2}" type="pres">
      <dgm:prSet presAssocID="{35BA20EC-4436-4F03-99F0-D02FB533DF93}" presName="rootConnector" presStyleLbl="node2" presStyleIdx="0" presStyleCnt="0"/>
      <dgm:spPr/>
    </dgm:pt>
    <dgm:pt modelId="{27D3FA01-0870-49E6-9044-9E6DFBE81345}" type="pres">
      <dgm:prSet presAssocID="{35BA20EC-4436-4F03-99F0-D02FB533DF93}" presName="hierChild4" presStyleCnt="0"/>
      <dgm:spPr/>
    </dgm:pt>
    <dgm:pt modelId="{492CD37F-356F-40DF-86E3-5FA103BA609E}" type="pres">
      <dgm:prSet presAssocID="{35BA20EC-4436-4F03-99F0-D02FB533DF93}" presName="hierChild5" presStyleCnt="0"/>
      <dgm:spPr/>
    </dgm:pt>
    <dgm:pt modelId="{1A946EA8-F83D-4427-92BE-0B956CB3DD9E}" type="pres">
      <dgm:prSet presAssocID="{8E4D68ED-D6C3-4541-8CCC-D13A3C57CDAE}" presName="Name37" presStyleLbl="parChTrans1D2" presStyleIdx="2" presStyleCnt="4"/>
      <dgm:spPr/>
    </dgm:pt>
    <dgm:pt modelId="{D19A8A2F-1F8D-42C1-9AD8-BC04ED1825AF}" type="pres">
      <dgm:prSet presAssocID="{0AFCEB4D-5FD9-40AA-9C98-BEB53164F8B5}" presName="hierRoot2" presStyleCnt="0">
        <dgm:presLayoutVars>
          <dgm:hierBranch val="l"/>
        </dgm:presLayoutVars>
      </dgm:prSet>
      <dgm:spPr/>
    </dgm:pt>
    <dgm:pt modelId="{DE9838F7-A322-4043-AA32-3AC64EAF133F}" type="pres">
      <dgm:prSet presAssocID="{0AFCEB4D-5FD9-40AA-9C98-BEB53164F8B5}" presName="rootComposite" presStyleCnt="0"/>
      <dgm:spPr/>
    </dgm:pt>
    <dgm:pt modelId="{B7F3A97F-21F7-4A6A-B36E-9C442CAB2286}" type="pres">
      <dgm:prSet presAssocID="{0AFCEB4D-5FD9-40AA-9C98-BEB53164F8B5}" presName="rootText" presStyleLbl="node1" presStyleIdx="2" presStyleCnt="7">
        <dgm:presLayoutVars>
          <dgm:chMax/>
          <dgm:chPref val="3"/>
        </dgm:presLayoutVars>
      </dgm:prSet>
      <dgm:spPr/>
    </dgm:pt>
    <dgm:pt modelId="{3F24E7E4-7245-46F2-B4E6-DB96355425B0}" type="pres">
      <dgm:prSet presAssocID="{0AFCEB4D-5FD9-40AA-9C98-BEB53164F8B5}" presName="titleText2" presStyleLbl="fgAcc1" presStyleIdx="2" presStyleCnt="7">
        <dgm:presLayoutVars>
          <dgm:chMax val="0"/>
          <dgm:chPref val="0"/>
        </dgm:presLayoutVars>
      </dgm:prSet>
      <dgm:spPr/>
    </dgm:pt>
    <dgm:pt modelId="{73371953-1658-44A2-A35F-26AA74EBE13A}" type="pres">
      <dgm:prSet presAssocID="{0AFCEB4D-5FD9-40AA-9C98-BEB53164F8B5}" presName="rootConnector" presStyleLbl="node2" presStyleIdx="0" presStyleCnt="0"/>
      <dgm:spPr/>
    </dgm:pt>
    <dgm:pt modelId="{8CAB3E70-A603-41BF-87EE-82E476E61ABE}" type="pres">
      <dgm:prSet presAssocID="{0AFCEB4D-5FD9-40AA-9C98-BEB53164F8B5}" presName="hierChild4" presStyleCnt="0"/>
      <dgm:spPr/>
    </dgm:pt>
    <dgm:pt modelId="{4D06D9E7-7FFA-4716-84B1-C09821898AB1}" type="pres">
      <dgm:prSet presAssocID="{D4F3233B-505D-442E-8922-D9C7C65DAF46}" presName="Name44" presStyleLbl="parChTrans1D3" presStyleIdx="0" presStyleCnt="4"/>
      <dgm:spPr/>
    </dgm:pt>
    <dgm:pt modelId="{486A25C8-6CA7-4B16-99A3-482BE7B2A91C}" type="pres">
      <dgm:prSet presAssocID="{A0F521B5-ECFC-4AE9-9E55-A0352AC04A14}" presName="hierRoot2" presStyleCnt="0">
        <dgm:presLayoutVars>
          <dgm:hierBranch val="init"/>
        </dgm:presLayoutVars>
      </dgm:prSet>
      <dgm:spPr/>
    </dgm:pt>
    <dgm:pt modelId="{5A68EAF8-F456-46AA-9BCE-69E14EA0CC64}" type="pres">
      <dgm:prSet presAssocID="{A0F521B5-ECFC-4AE9-9E55-A0352AC04A14}" presName="rootComposite" presStyleCnt="0"/>
      <dgm:spPr/>
    </dgm:pt>
    <dgm:pt modelId="{5BE5F1C7-3888-4A88-9ECC-B7369B3FA70E}" type="pres">
      <dgm:prSet presAssocID="{A0F521B5-ECFC-4AE9-9E55-A0352AC04A14}" presName="rootText" presStyleLbl="node1" presStyleIdx="3" presStyleCnt="7">
        <dgm:presLayoutVars>
          <dgm:chMax/>
          <dgm:chPref val="3"/>
        </dgm:presLayoutVars>
      </dgm:prSet>
      <dgm:spPr/>
    </dgm:pt>
    <dgm:pt modelId="{5FCE2FC4-178D-469E-A281-6F06571F253A}" type="pres">
      <dgm:prSet presAssocID="{A0F521B5-ECFC-4AE9-9E55-A0352AC04A14}" presName="titleText2" presStyleLbl="fgAcc1" presStyleIdx="3" presStyleCnt="7">
        <dgm:presLayoutVars>
          <dgm:chMax val="0"/>
          <dgm:chPref val="0"/>
        </dgm:presLayoutVars>
      </dgm:prSet>
      <dgm:spPr/>
    </dgm:pt>
    <dgm:pt modelId="{013A1F4F-F5FF-41F5-9BD2-105BB40ED1E2}" type="pres">
      <dgm:prSet presAssocID="{A0F521B5-ECFC-4AE9-9E55-A0352AC04A14}" presName="rootConnector" presStyleLbl="node3" presStyleIdx="0" presStyleCnt="0"/>
      <dgm:spPr/>
    </dgm:pt>
    <dgm:pt modelId="{1A128392-EF23-4927-BE52-FBC86135AD41}" type="pres">
      <dgm:prSet presAssocID="{A0F521B5-ECFC-4AE9-9E55-A0352AC04A14}" presName="hierChild4" presStyleCnt="0"/>
      <dgm:spPr/>
    </dgm:pt>
    <dgm:pt modelId="{82BEDA54-D0AB-45F6-AE08-087CC9D4DF02}" type="pres">
      <dgm:prSet presAssocID="{A0F521B5-ECFC-4AE9-9E55-A0352AC04A14}" presName="hierChild5" presStyleCnt="0"/>
      <dgm:spPr/>
    </dgm:pt>
    <dgm:pt modelId="{3B33CA21-F6E1-406D-9C4E-D56A7C0ECE1E}" type="pres">
      <dgm:prSet presAssocID="{A2F70C2B-65AF-4188-9824-C8C633603BA1}" presName="Name44" presStyleLbl="parChTrans1D3" presStyleIdx="1" presStyleCnt="4"/>
      <dgm:spPr/>
    </dgm:pt>
    <dgm:pt modelId="{6DE84FBD-A70C-4D8F-931E-6A506DF3E44D}" type="pres">
      <dgm:prSet presAssocID="{9211C4CC-3959-4360-AE5B-772B5B051AB2}" presName="hierRoot2" presStyleCnt="0">
        <dgm:presLayoutVars>
          <dgm:hierBranch val="init"/>
        </dgm:presLayoutVars>
      </dgm:prSet>
      <dgm:spPr/>
    </dgm:pt>
    <dgm:pt modelId="{77F4CD3A-E2C8-4AEC-9FA7-6835367AE1EC}" type="pres">
      <dgm:prSet presAssocID="{9211C4CC-3959-4360-AE5B-772B5B051AB2}" presName="rootComposite" presStyleCnt="0"/>
      <dgm:spPr/>
    </dgm:pt>
    <dgm:pt modelId="{DF3419C3-2C16-4DE4-B4A6-D95BF357F8B9}" type="pres">
      <dgm:prSet presAssocID="{9211C4CC-3959-4360-AE5B-772B5B051AB2}" presName="rootText" presStyleLbl="node1" presStyleIdx="4" presStyleCnt="7">
        <dgm:presLayoutVars>
          <dgm:chMax/>
          <dgm:chPref val="3"/>
        </dgm:presLayoutVars>
      </dgm:prSet>
      <dgm:spPr/>
    </dgm:pt>
    <dgm:pt modelId="{743909A8-F705-459D-8ACE-0E029CD6E050}" type="pres">
      <dgm:prSet presAssocID="{9211C4CC-3959-4360-AE5B-772B5B051AB2}" presName="titleText2" presStyleLbl="fgAcc1" presStyleIdx="4" presStyleCnt="7">
        <dgm:presLayoutVars>
          <dgm:chMax val="0"/>
          <dgm:chPref val="0"/>
        </dgm:presLayoutVars>
      </dgm:prSet>
      <dgm:spPr/>
    </dgm:pt>
    <dgm:pt modelId="{DE994373-F22E-48BA-9C85-C09E2F90D228}" type="pres">
      <dgm:prSet presAssocID="{9211C4CC-3959-4360-AE5B-772B5B051AB2}" presName="rootConnector" presStyleLbl="node3" presStyleIdx="0" presStyleCnt="0"/>
      <dgm:spPr/>
    </dgm:pt>
    <dgm:pt modelId="{7BAB9D48-6F9A-4AEF-A983-94D17BDD029B}" type="pres">
      <dgm:prSet presAssocID="{9211C4CC-3959-4360-AE5B-772B5B051AB2}" presName="hierChild4" presStyleCnt="0"/>
      <dgm:spPr/>
    </dgm:pt>
    <dgm:pt modelId="{D6025865-C8A0-4A40-B206-4EA7110F02AC}" type="pres">
      <dgm:prSet presAssocID="{9211C4CC-3959-4360-AE5B-772B5B051AB2}" presName="hierChild5" presStyleCnt="0"/>
      <dgm:spPr/>
    </dgm:pt>
    <dgm:pt modelId="{84C52C6B-8663-479C-B1D2-DE5ED06D7B05}" type="pres">
      <dgm:prSet presAssocID="{8B9E61BD-EF0E-4ED6-990B-66CE67A14664}" presName="Name44" presStyleLbl="parChTrans1D3" presStyleIdx="2" presStyleCnt="4"/>
      <dgm:spPr/>
    </dgm:pt>
    <dgm:pt modelId="{EA168E84-1174-4BA7-8A84-60B9951BF32C}" type="pres">
      <dgm:prSet presAssocID="{23985B74-8357-4B70-8D0A-6B5D046A2540}" presName="hierRoot2" presStyleCnt="0">
        <dgm:presLayoutVars>
          <dgm:hierBranch val="init"/>
        </dgm:presLayoutVars>
      </dgm:prSet>
      <dgm:spPr/>
    </dgm:pt>
    <dgm:pt modelId="{40EBAE09-247B-4E5D-9825-8D2AAC858AC2}" type="pres">
      <dgm:prSet presAssocID="{23985B74-8357-4B70-8D0A-6B5D046A2540}" presName="rootComposite" presStyleCnt="0"/>
      <dgm:spPr/>
    </dgm:pt>
    <dgm:pt modelId="{2856D065-C7BD-4007-A7CA-F798A1A24BDD}" type="pres">
      <dgm:prSet presAssocID="{23985B74-8357-4B70-8D0A-6B5D046A2540}" presName="rootText" presStyleLbl="node1" presStyleIdx="5" presStyleCnt="7">
        <dgm:presLayoutVars>
          <dgm:chMax/>
          <dgm:chPref val="3"/>
        </dgm:presLayoutVars>
      </dgm:prSet>
      <dgm:spPr/>
    </dgm:pt>
    <dgm:pt modelId="{93362E7D-5EE3-4B8E-A9E8-E04E84201CE1}" type="pres">
      <dgm:prSet presAssocID="{23985B74-8357-4B70-8D0A-6B5D046A2540}" presName="titleText2" presStyleLbl="fgAcc1" presStyleIdx="5" presStyleCnt="7">
        <dgm:presLayoutVars>
          <dgm:chMax val="0"/>
          <dgm:chPref val="0"/>
        </dgm:presLayoutVars>
      </dgm:prSet>
      <dgm:spPr/>
    </dgm:pt>
    <dgm:pt modelId="{0AD94031-737C-4880-AE95-CAEDA9825934}" type="pres">
      <dgm:prSet presAssocID="{23985B74-8357-4B70-8D0A-6B5D046A2540}" presName="rootConnector" presStyleLbl="node3" presStyleIdx="0" presStyleCnt="0"/>
      <dgm:spPr/>
    </dgm:pt>
    <dgm:pt modelId="{13BF96FF-4F73-43D4-9D5D-A1FE4CF73FE3}" type="pres">
      <dgm:prSet presAssocID="{23985B74-8357-4B70-8D0A-6B5D046A2540}" presName="hierChild4" presStyleCnt="0"/>
      <dgm:spPr/>
    </dgm:pt>
    <dgm:pt modelId="{1B9D4DCC-4E90-42BA-917B-5F7F275E8BC5}" type="pres">
      <dgm:prSet presAssocID="{23985B74-8357-4B70-8D0A-6B5D046A2540}" presName="hierChild5" presStyleCnt="0"/>
      <dgm:spPr/>
    </dgm:pt>
    <dgm:pt modelId="{09D68F49-147A-4DB3-A591-A080B7BC1AF2}" type="pres">
      <dgm:prSet presAssocID="{0AFCEB4D-5FD9-40AA-9C98-BEB53164F8B5}" presName="hierChild5" presStyleCnt="0"/>
      <dgm:spPr/>
    </dgm:pt>
    <dgm:pt modelId="{7A244117-DA73-4E2F-A604-E6D9984BBBCA}" type="pres">
      <dgm:prSet presAssocID="{C4F25DD4-3625-4162-AF26-3808B87B24C4}" presName="Name96" presStyleLbl="parChTrans1D3" presStyleIdx="3" presStyleCnt="4"/>
      <dgm:spPr/>
    </dgm:pt>
    <dgm:pt modelId="{A59B8D41-5F69-4BEC-8193-E3BAF32E246F}" type="pres">
      <dgm:prSet presAssocID="{69B9B036-C18F-47B6-B8E6-D66997D7CB45}" presName="hierRoot3" presStyleCnt="0">
        <dgm:presLayoutVars>
          <dgm:hierBranch val="init"/>
        </dgm:presLayoutVars>
      </dgm:prSet>
      <dgm:spPr/>
    </dgm:pt>
    <dgm:pt modelId="{60C2E192-4315-4299-9228-29AEB6FBD9CB}" type="pres">
      <dgm:prSet presAssocID="{69B9B036-C18F-47B6-B8E6-D66997D7CB45}" presName="rootComposite3" presStyleCnt="0"/>
      <dgm:spPr/>
    </dgm:pt>
    <dgm:pt modelId="{5BA055DE-F977-47AB-BC75-0577E736126E}" type="pres">
      <dgm:prSet presAssocID="{69B9B036-C18F-47B6-B8E6-D66997D7CB45}" presName="rootText3" presStyleLbl="asst1" presStyleIdx="0" presStyleCnt="1">
        <dgm:presLayoutVars>
          <dgm:chPref val="3"/>
        </dgm:presLayoutVars>
      </dgm:prSet>
      <dgm:spPr/>
    </dgm:pt>
    <dgm:pt modelId="{01FA0E6E-52EF-4F45-B40B-DA3B950055CA}" type="pres">
      <dgm:prSet presAssocID="{69B9B036-C18F-47B6-B8E6-D66997D7CB45}" presName="titleText3" presStyleLbl="fgAcc2" presStyleIdx="0" presStyleCnt="1">
        <dgm:presLayoutVars>
          <dgm:chMax val="0"/>
          <dgm:chPref val="0"/>
        </dgm:presLayoutVars>
      </dgm:prSet>
      <dgm:spPr/>
    </dgm:pt>
    <dgm:pt modelId="{1816E44D-4119-4145-BB75-F1D9484AF0AE}" type="pres">
      <dgm:prSet presAssocID="{69B9B036-C18F-47B6-B8E6-D66997D7CB45}" presName="rootConnector3" presStyleLbl="asst2" presStyleIdx="0" presStyleCnt="0"/>
      <dgm:spPr/>
    </dgm:pt>
    <dgm:pt modelId="{170EE800-B33C-4281-B034-2F3001EC6BAF}" type="pres">
      <dgm:prSet presAssocID="{69B9B036-C18F-47B6-B8E6-D66997D7CB45}" presName="hierChild6" presStyleCnt="0"/>
      <dgm:spPr/>
    </dgm:pt>
    <dgm:pt modelId="{D9702F15-52AE-40AA-869D-136B52730A32}" type="pres">
      <dgm:prSet presAssocID="{69B9B036-C18F-47B6-B8E6-D66997D7CB45}" presName="hierChild7" presStyleCnt="0"/>
      <dgm:spPr/>
    </dgm:pt>
    <dgm:pt modelId="{8FDE690A-D1C0-4D27-A802-1FFE41AE99D2}" type="pres">
      <dgm:prSet presAssocID="{039FBB04-B31F-4DFF-B36E-DF324EEA56E9}" presName="Name37" presStyleLbl="parChTrans1D2" presStyleIdx="3" presStyleCnt="4"/>
      <dgm:spPr/>
    </dgm:pt>
    <dgm:pt modelId="{5CDB54C3-82ED-41C9-AD36-E99DC0A83CA1}" type="pres">
      <dgm:prSet presAssocID="{53105FAD-1AAE-4A20-9298-7C5122559F46}" presName="hierRoot2" presStyleCnt="0">
        <dgm:presLayoutVars>
          <dgm:hierBranch val="init"/>
        </dgm:presLayoutVars>
      </dgm:prSet>
      <dgm:spPr/>
    </dgm:pt>
    <dgm:pt modelId="{CFC1EBFA-8142-4B52-8926-D32F5C25CD8F}" type="pres">
      <dgm:prSet presAssocID="{53105FAD-1AAE-4A20-9298-7C5122559F46}" presName="rootComposite" presStyleCnt="0"/>
      <dgm:spPr/>
    </dgm:pt>
    <dgm:pt modelId="{23B989D2-FCFA-411E-8EE7-C48D8FCFF891}" type="pres">
      <dgm:prSet presAssocID="{53105FAD-1AAE-4A20-9298-7C5122559F46}" presName="rootText" presStyleLbl="node1" presStyleIdx="6" presStyleCnt="7">
        <dgm:presLayoutVars>
          <dgm:chMax/>
          <dgm:chPref val="3"/>
        </dgm:presLayoutVars>
      </dgm:prSet>
      <dgm:spPr/>
    </dgm:pt>
    <dgm:pt modelId="{9EDCA518-C0E5-4F5D-8471-5A00763210DB}" type="pres">
      <dgm:prSet presAssocID="{53105FAD-1AAE-4A20-9298-7C5122559F46}" presName="titleText2" presStyleLbl="fgAcc1" presStyleIdx="6" presStyleCnt="7">
        <dgm:presLayoutVars>
          <dgm:chMax val="0"/>
          <dgm:chPref val="0"/>
        </dgm:presLayoutVars>
      </dgm:prSet>
      <dgm:spPr/>
    </dgm:pt>
    <dgm:pt modelId="{C381E7AE-87FC-4D7B-9574-A77B096243FD}" type="pres">
      <dgm:prSet presAssocID="{53105FAD-1AAE-4A20-9298-7C5122559F46}" presName="rootConnector" presStyleLbl="node2" presStyleIdx="0" presStyleCnt="0"/>
      <dgm:spPr/>
    </dgm:pt>
    <dgm:pt modelId="{0C3148CA-973B-4B61-875C-1BC520CAD381}" type="pres">
      <dgm:prSet presAssocID="{53105FAD-1AAE-4A20-9298-7C5122559F46}" presName="hierChild4" presStyleCnt="0"/>
      <dgm:spPr/>
    </dgm:pt>
    <dgm:pt modelId="{0BBA88B0-58B1-42CA-999C-3975DA874535}" type="pres">
      <dgm:prSet presAssocID="{53105FAD-1AAE-4A20-9298-7C5122559F46}" presName="hierChild5" presStyleCnt="0"/>
      <dgm:spPr/>
    </dgm:pt>
    <dgm:pt modelId="{9EC9AE1D-6D2B-4C5A-B8F4-9B1B28201C71}" type="pres">
      <dgm:prSet presAssocID="{14322778-163D-4F0A-9B5F-EB58CA9F67B9}" presName="hierChild3" presStyleCnt="0"/>
      <dgm:spPr/>
    </dgm:pt>
  </dgm:ptLst>
  <dgm:cxnLst>
    <dgm:cxn modelId="{C41E9512-8E85-472D-977B-0B48F69CD4DC}" type="presOf" srcId="{C4F25DD4-3625-4162-AF26-3808B87B24C4}" destId="{7A244117-DA73-4E2F-A604-E6D9984BBBCA}" srcOrd="0" destOrd="0" presId="urn:microsoft.com/office/officeart/2008/layout/NameandTitleOrganizationalChart#1"/>
    <dgm:cxn modelId="{ABB05415-FD14-4502-A790-4E965A39FDD5}" type="presOf" srcId="{69B9B036-C18F-47B6-B8E6-D66997D7CB45}" destId="{5BA055DE-F977-47AB-BC75-0577E736126E}" srcOrd="1" destOrd="0" presId="urn:microsoft.com/office/officeart/2008/layout/NameandTitleOrganizationalChart#1"/>
    <dgm:cxn modelId="{1F14F416-2A72-4C10-8AE7-C76A717F6725}" type="presOf" srcId="{35BA20EC-4436-4F03-99F0-D02FB533DF93}" destId="{0F9735B2-7810-446E-9C1C-8B8F5662B9C2}" srcOrd="2" destOrd="0" presId="urn:microsoft.com/office/officeart/2008/layout/NameandTitleOrganizationalChart#1"/>
    <dgm:cxn modelId="{118A2618-C987-4A58-BF1C-6D13640BC499}" type="presOf" srcId="{001A1D7E-C84D-4C4A-9501-750C432E1A7A}" destId="{762CCF6A-7E9D-4EDB-9E54-D9FAE571A19D}" srcOrd="0" destOrd="0" presId="urn:microsoft.com/office/officeart/2008/layout/NameandTitleOrganizationalChart#1"/>
    <dgm:cxn modelId="{D13F6A24-D6EC-4F0E-8563-39C40017A826}" type="presOf" srcId="{B23BDBAB-7CD7-4894-9889-9982FBB58222}" destId="{0DE9192D-CC1A-4FDF-A14D-4C596628FF8D}" srcOrd="2" destOrd="0" presId="urn:microsoft.com/office/officeart/2008/layout/NameandTitleOrganizationalChart#1"/>
    <dgm:cxn modelId="{73D59E27-1863-4D87-AA62-0F6333A86040}" type="presOf" srcId="{D4F3233B-505D-442E-8922-D9C7C65DAF46}" destId="{4D06D9E7-7FFA-4716-84B1-C09821898AB1}" srcOrd="0" destOrd="0" presId="urn:microsoft.com/office/officeart/2008/layout/NameandTitleOrganizationalChart#1"/>
    <dgm:cxn modelId="{F434012E-B4BE-4CB1-9C0C-E91CCD5587EB}" type="presOf" srcId="{A0F521B5-ECFC-4AE9-9E55-A0352AC04A14}" destId="{5BE5F1C7-3888-4A88-9ECC-B7369B3FA70E}" srcOrd="1" destOrd="0" presId="urn:microsoft.com/office/officeart/2008/layout/NameandTitleOrganizationalChart#1"/>
    <dgm:cxn modelId="{565E3F2E-14A5-4C44-8DEE-3488EFA8C717}" type="presOf" srcId="{B0DE14E6-70B7-432F-B0C8-7C4FBCA43CF8}" destId="{0A1FBB09-9851-427E-B78F-4234A909FBD1}" srcOrd="0" destOrd="0" presId="urn:microsoft.com/office/officeart/2008/layout/NameandTitleOrganizationalChart#1"/>
    <dgm:cxn modelId="{92129434-2F96-4BB4-86AA-1A62CE940737}" type="presOf" srcId="{1E1AB575-9819-44AE-A3C8-CF9F48AF704E}" destId="{EFC6FE94-E4EE-4C2C-BA29-A15E851085D1}" srcOrd="0" destOrd="0" presId="urn:microsoft.com/office/officeart/2008/layout/NameandTitleOrganizationalChart#1"/>
    <dgm:cxn modelId="{12094435-9F38-446E-8BAD-5AD6ADA7680B}" type="presOf" srcId="{CFC37B3A-77D6-4820-9DC6-D02C28CB04CE}" destId="{9EDCA518-C0E5-4F5D-8471-5A00763210DB}" srcOrd="0" destOrd="0" presId="urn:microsoft.com/office/officeart/2008/layout/NameandTitleOrganizationalChart#1"/>
    <dgm:cxn modelId="{732D8A37-17F5-4C3C-9396-20EAC4F45B31}" type="presOf" srcId="{9211C4CC-3959-4360-AE5B-772B5B051AB2}" destId="{77F4CD3A-E2C8-4AEC-9FA7-6835367AE1EC}" srcOrd="0" destOrd="0" presId="urn:microsoft.com/office/officeart/2008/layout/NameandTitleOrganizationalChart#1"/>
    <dgm:cxn modelId="{0C4CA237-4C20-422D-AD5E-588567256B53}" type="presOf" srcId="{2B25627A-D7F4-4794-88D5-7D813B22033E}" destId="{5FCE2FC4-178D-469E-A281-6F06571F253A}" srcOrd="0" destOrd="0" presId="urn:microsoft.com/office/officeart/2008/layout/NameandTitleOrganizationalChart#1"/>
    <dgm:cxn modelId="{83281F3A-7C7F-47E8-8486-F02E9FE1B2DA}" srcId="{0AFCEB4D-5FD9-40AA-9C98-BEB53164F8B5}" destId="{A0F521B5-ECFC-4AE9-9E55-A0352AC04A14}" srcOrd="1" destOrd="0" parTransId="{D4F3233B-505D-442E-8922-D9C7C65DAF46}" sibTransId="{2B25627A-D7F4-4794-88D5-7D813B22033E}"/>
    <dgm:cxn modelId="{7E8AAB3B-9843-44B8-A174-711852C0E1E6}" type="presOf" srcId="{8E4D68ED-D6C3-4541-8CCC-D13A3C57CDAE}" destId="{1A946EA8-F83D-4427-92BE-0B956CB3DD9E}" srcOrd="0" destOrd="0" presId="urn:microsoft.com/office/officeart/2008/layout/NameandTitleOrganizationalChart#1"/>
    <dgm:cxn modelId="{906F045E-8AAE-44D5-A02A-3809E1E56E17}" srcId="{0AFCEB4D-5FD9-40AA-9C98-BEB53164F8B5}" destId="{23985B74-8357-4B70-8D0A-6B5D046A2540}" srcOrd="3" destOrd="0" parTransId="{8B9E61BD-EF0E-4ED6-990B-66CE67A14664}" sibTransId="{BF980472-29EF-416F-999C-5C54187FA393}"/>
    <dgm:cxn modelId="{CBC2EB5E-B1A8-47D8-8E90-850BD371D09B}" type="presOf" srcId="{A0F521B5-ECFC-4AE9-9E55-A0352AC04A14}" destId="{013A1F4F-F5FF-41F5-9BD2-105BB40ED1E2}" srcOrd="2" destOrd="0" presId="urn:microsoft.com/office/officeart/2008/layout/NameandTitleOrganizationalChart#1"/>
    <dgm:cxn modelId="{B21ABB50-D98C-42F1-910A-0CAC8BD30FC9}" srcId="{14322778-163D-4F0A-9B5F-EB58CA9F67B9}" destId="{53105FAD-1AAE-4A20-9298-7C5122559F46}" srcOrd="3" destOrd="0" parTransId="{039FBB04-B31F-4DFF-B36E-DF324EEA56E9}" sibTransId="{CFC37B3A-77D6-4820-9DC6-D02C28CB04CE}"/>
    <dgm:cxn modelId="{7E995E71-67C4-4984-8652-E6A42E73BC04}" type="presOf" srcId="{14322778-163D-4F0A-9B5F-EB58CA9F67B9}" destId="{E1557E32-7B61-4EDE-95EF-0D58B9354D11}" srcOrd="0" destOrd="0" presId="urn:microsoft.com/office/officeart/2008/layout/NameandTitleOrganizationalChart#1"/>
    <dgm:cxn modelId="{04407553-4172-4E25-8CBF-167BE5E8C8B1}" type="presOf" srcId="{14322778-163D-4F0A-9B5F-EB58CA9F67B9}" destId="{8C1C4E3F-F5AF-4B85-84B6-1C435203C46E}" srcOrd="1" destOrd="0" presId="urn:microsoft.com/office/officeart/2008/layout/NameandTitleOrganizationalChart#1"/>
    <dgm:cxn modelId="{74962975-8673-48BF-B263-B17EA6F226F6}" type="presOf" srcId="{039FBB04-B31F-4DFF-B36E-DF324EEA56E9}" destId="{8FDE690A-D1C0-4D27-A802-1FFE41AE99D2}" srcOrd="0" destOrd="0" presId="urn:microsoft.com/office/officeart/2008/layout/NameandTitleOrganizationalChart#1"/>
    <dgm:cxn modelId="{C3A90A5A-FF55-428B-9CD7-2740E2F7C7C8}" srcId="{0AFCEB4D-5FD9-40AA-9C98-BEB53164F8B5}" destId="{9211C4CC-3959-4360-AE5B-772B5B051AB2}" srcOrd="2" destOrd="0" parTransId="{A2F70C2B-65AF-4188-9824-C8C633603BA1}" sibTransId="{72E07712-69C3-458F-BCCC-8E849538EC8E}"/>
    <dgm:cxn modelId="{24143D5A-9CB0-46A4-B22E-43023EF35EE7}" type="presOf" srcId="{24E385A5-1509-4EDB-9628-A18777C52ADB}" destId="{E6F0AE28-9371-461F-A883-B8A4242ECF62}" srcOrd="0" destOrd="0" presId="urn:microsoft.com/office/officeart/2008/layout/NameandTitleOrganizationalChart#1"/>
    <dgm:cxn modelId="{F514735A-8A25-4556-9BCD-E0283551B83C}" type="presOf" srcId="{72E07712-69C3-458F-BCCC-8E849538EC8E}" destId="{743909A8-F705-459D-8ACE-0E029CD6E050}" srcOrd="0" destOrd="0" presId="urn:microsoft.com/office/officeart/2008/layout/NameandTitleOrganizationalChart#1"/>
    <dgm:cxn modelId="{BC72B07A-7AA2-4566-975F-B5A470FF1FAA}" srcId="{14322778-163D-4F0A-9B5F-EB58CA9F67B9}" destId="{0AFCEB4D-5FD9-40AA-9C98-BEB53164F8B5}" srcOrd="2" destOrd="0" parTransId="{8E4D68ED-D6C3-4541-8CCC-D13A3C57CDAE}" sibTransId="{A5DD02C9-8B93-43BE-BEAD-B781857F3C97}"/>
    <dgm:cxn modelId="{96DF4C7E-CB2B-485D-9379-224C8993C30C}" type="presOf" srcId="{35BA20EC-4436-4F03-99F0-D02FB533DF93}" destId="{69BF0A15-7955-4651-BC91-8F6B6E0521A8}" srcOrd="0" destOrd="0" presId="urn:microsoft.com/office/officeart/2008/layout/NameandTitleOrganizationalChart#1"/>
    <dgm:cxn modelId="{DA035F84-BE60-4BFE-8513-7E4A9D92FA34}" srcId="{14322778-163D-4F0A-9B5F-EB58CA9F67B9}" destId="{B23BDBAB-7CD7-4894-9889-9982FBB58222}" srcOrd="0" destOrd="0" parTransId="{069F0FE3-2073-4DA6-A046-620CBA73F9DD}" sibTransId="{24E385A5-1509-4EDB-9628-A18777C52ADB}"/>
    <dgm:cxn modelId="{7E964C8B-3FD9-441B-A55F-C7DA494E6F68}" type="presOf" srcId="{14322778-163D-4F0A-9B5F-EB58CA9F67B9}" destId="{8835CE7C-4999-45BF-A08E-804F51E6EA70}" srcOrd="2" destOrd="0" presId="urn:microsoft.com/office/officeart/2008/layout/NameandTitleOrganizationalChart#1"/>
    <dgm:cxn modelId="{D4454E8F-EA7B-4B5B-BB36-8F7B40A34C63}" type="presOf" srcId="{B23BDBAB-7CD7-4894-9889-9982FBB58222}" destId="{1FF320CD-7DB9-46B7-A6B1-F3041721A93F}" srcOrd="1" destOrd="0" presId="urn:microsoft.com/office/officeart/2008/layout/NameandTitleOrganizationalChart#1"/>
    <dgm:cxn modelId="{9F7AB797-2B10-42CA-8587-7109CC7D2C80}" type="presOf" srcId="{23985B74-8357-4B70-8D0A-6B5D046A2540}" destId="{40EBAE09-247B-4E5D-9825-8D2AAC858AC2}" srcOrd="0" destOrd="0" presId="urn:microsoft.com/office/officeart/2008/layout/NameandTitleOrganizationalChart#1"/>
    <dgm:cxn modelId="{F51F519B-E97A-4DAE-9280-A5874ADEB7B1}" type="presOf" srcId="{9211C4CC-3959-4360-AE5B-772B5B051AB2}" destId="{DF3419C3-2C16-4DE4-B4A6-D95BF357F8B9}" srcOrd="1" destOrd="0" presId="urn:microsoft.com/office/officeart/2008/layout/NameandTitleOrganizationalChart#1"/>
    <dgm:cxn modelId="{5086029C-9C84-45E1-88C1-1D1AD954AEE2}" srcId="{14322778-163D-4F0A-9B5F-EB58CA9F67B9}" destId="{35BA20EC-4436-4F03-99F0-D02FB533DF93}" srcOrd="1" destOrd="0" parTransId="{F5D260A9-D87F-4A8C-A803-E32A03FA54A8}" sibTransId="{B0DE14E6-70B7-432F-B0C8-7C4FBCA43CF8}"/>
    <dgm:cxn modelId="{702B529C-14F4-4068-A890-8ECB42A5E92C}" type="presOf" srcId="{BF980472-29EF-416F-999C-5C54187FA393}" destId="{93362E7D-5EE3-4B8E-A9E8-E04E84201CE1}" srcOrd="0" destOrd="0" presId="urn:microsoft.com/office/officeart/2008/layout/NameandTitleOrganizationalChart#1"/>
    <dgm:cxn modelId="{2F02CB9E-6C0C-43B9-BF93-E47E31C7B122}" srcId="{0AFCEB4D-5FD9-40AA-9C98-BEB53164F8B5}" destId="{69B9B036-C18F-47B6-B8E6-D66997D7CB45}" srcOrd="0" destOrd="0" parTransId="{C4F25DD4-3625-4162-AF26-3808B87B24C4}" sibTransId="{6C040768-3F10-41EA-8A04-5FF3F0DF3F00}"/>
    <dgm:cxn modelId="{EEE2F69E-CC83-4D0D-8320-28B822F13216}" type="presOf" srcId="{A0F521B5-ECFC-4AE9-9E55-A0352AC04A14}" destId="{5A68EAF8-F456-46AA-9BCE-69E14EA0CC64}" srcOrd="0" destOrd="0" presId="urn:microsoft.com/office/officeart/2008/layout/NameandTitleOrganizationalChart#1"/>
    <dgm:cxn modelId="{E649D7A0-1C32-4F40-B704-F4731380769C}" type="presOf" srcId="{23985B74-8357-4B70-8D0A-6B5D046A2540}" destId="{2856D065-C7BD-4007-A7CA-F798A1A24BDD}" srcOrd="1" destOrd="0" presId="urn:microsoft.com/office/officeart/2008/layout/NameandTitleOrganizationalChart#1"/>
    <dgm:cxn modelId="{FA8B32B0-E37A-4D7C-A868-5A09E6D89D25}" type="presOf" srcId="{A5DD02C9-8B93-43BE-BEAD-B781857F3C97}" destId="{3F24E7E4-7245-46F2-B4E6-DB96355425B0}" srcOrd="0" destOrd="0" presId="urn:microsoft.com/office/officeart/2008/layout/NameandTitleOrganizationalChart#1"/>
    <dgm:cxn modelId="{EDE32EB3-3534-4A10-94FD-E98A6F02C2F2}" type="presOf" srcId="{0AFCEB4D-5FD9-40AA-9C98-BEB53164F8B5}" destId="{DE9838F7-A322-4043-AA32-3AC64EAF133F}" srcOrd="0" destOrd="0" presId="urn:microsoft.com/office/officeart/2008/layout/NameandTitleOrganizationalChart#1"/>
    <dgm:cxn modelId="{C8569CBB-B75D-4C6C-AD6F-581FBC552C16}" type="presOf" srcId="{69B9B036-C18F-47B6-B8E6-D66997D7CB45}" destId="{1816E44D-4119-4145-BB75-F1D9484AF0AE}" srcOrd="2" destOrd="0" presId="urn:microsoft.com/office/officeart/2008/layout/NameandTitleOrganizationalChart#1"/>
    <dgm:cxn modelId="{B02DB7BB-D652-4B47-B47E-792B64CB85C5}" type="presOf" srcId="{53105FAD-1AAE-4A20-9298-7C5122559F46}" destId="{23B989D2-FCFA-411E-8EE7-C48D8FCFF891}" srcOrd="1" destOrd="0" presId="urn:microsoft.com/office/officeart/2008/layout/NameandTitleOrganizationalChart#1"/>
    <dgm:cxn modelId="{AA4926BC-7CDA-4B41-959A-588D61035204}" type="presOf" srcId="{53105FAD-1AAE-4A20-9298-7C5122559F46}" destId="{CFC1EBFA-8142-4B52-8926-D32F5C25CD8F}" srcOrd="0" destOrd="0" presId="urn:microsoft.com/office/officeart/2008/layout/NameandTitleOrganizationalChart#1"/>
    <dgm:cxn modelId="{A9837DC0-E111-4444-ACBB-313CC488AF6E}" type="presOf" srcId="{69B9B036-C18F-47B6-B8E6-D66997D7CB45}" destId="{60C2E192-4315-4299-9228-29AEB6FBD9CB}" srcOrd="0" destOrd="0" presId="urn:microsoft.com/office/officeart/2008/layout/NameandTitleOrganizationalChart#1"/>
    <dgm:cxn modelId="{37DEA9C3-28AD-4A90-BFBC-3D3BBD907A71}" type="presOf" srcId="{A2F70C2B-65AF-4188-9824-C8C633603BA1}" destId="{3B33CA21-F6E1-406D-9C4E-D56A7C0ECE1E}" srcOrd="0" destOrd="0" presId="urn:microsoft.com/office/officeart/2008/layout/NameandTitleOrganizationalChart#1"/>
    <dgm:cxn modelId="{D3C3D2C7-0E0F-4BDA-B215-4A667A746E52}" type="presOf" srcId="{0AFCEB4D-5FD9-40AA-9C98-BEB53164F8B5}" destId="{73371953-1658-44A2-A35F-26AA74EBE13A}" srcOrd="2" destOrd="0" presId="urn:microsoft.com/office/officeart/2008/layout/NameandTitleOrganizationalChart#1"/>
    <dgm:cxn modelId="{BB4873CD-BBD8-4CC6-8E99-82D1B6AD83A8}" type="presOf" srcId="{53105FAD-1AAE-4A20-9298-7C5122559F46}" destId="{C381E7AE-87FC-4D7B-9574-A77B096243FD}" srcOrd="2" destOrd="0" presId="urn:microsoft.com/office/officeart/2008/layout/NameandTitleOrganizationalChart#1"/>
    <dgm:cxn modelId="{40D9A0CD-0536-4AD4-9AE6-B4926559A2D0}" type="presOf" srcId="{35BA20EC-4436-4F03-99F0-D02FB533DF93}" destId="{62F13039-777B-430B-9535-AC519AF52769}" srcOrd="1" destOrd="0" presId="urn:microsoft.com/office/officeart/2008/layout/NameandTitleOrganizationalChart#1"/>
    <dgm:cxn modelId="{86BC74D9-454F-4DDF-8D71-9094809B1C3E}" srcId="{1E1AB575-9819-44AE-A3C8-CF9F48AF704E}" destId="{14322778-163D-4F0A-9B5F-EB58CA9F67B9}" srcOrd="0" destOrd="0" parTransId="{049FCEFD-8BEC-4A84-B713-756DEB67BE74}" sibTransId="{001A1D7E-C84D-4C4A-9501-750C432E1A7A}"/>
    <dgm:cxn modelId="{34C230DA-6B37-4C31-8B5F-E2DE1230A2E7}" type="presOf" srcId="{6C040768-3F10-41EA-8A04-5FF3F0DF3F00}" destId="{01FA0E6E-52EF-4F45-B40B-DA3B950055CA}" srcOrd="0" destOrd="0" presId="urn:microsoft.com/office/officeart/2008/layout/NameandTitleOrganizationalChart#1"/>
    <dgm:cxn modelId="{C57626E7-4D37-42B7-9B18-01A2F2B9DECA}" type="presOf" srcId="{069F0FE3-2073-4DA6-A046-620CBA73F9DD}" destId="{718839F4-5F33-40A2-A382-014B6988DEE6}" srcOrd="0" destOrd="0" presId="urn:microsoft.com/office/officeart/2008/layout/NameandTitleOrganizationalChart#1"/>
    <dgm:cxn modelId="{05E345E7-8534-46EC-BBFD-52DEE430818E}" type="presOf" srcId="{B23BDBAB-7CD7-4894-9889-9982FBB58222}" destId="{66919ACB-F4A9-4BD6-9F10-3617841265D9}" srcOrd="0" destOrd="0" presId="urn:microsoft.com/office/officeart/2008/layout/NameandTitleOrganizationalChart#1"/>
    <dgm:cxn modelId="{32BA90E7-092A-4BFA-9E95-37B6FE2CC666}" type="presOf" srcId="{9211C4CC-3959-4360-AE5B-772B5B051AB2}" destId="{DE994373-F22E-48BA-9C85-C09E2F90D228}" srcOrd="2" destOrd="0" presId="urn:microsoft.com/office/officeart/2008/layout/NameandTitleOrganizationalChart#1"/>
    <dgm:cxn modelId="{1C8CCCF0-2BD5-4F97-B6C9-C99E57F60095}" type="presOf" srcId="{F5D260A9-D87F-4A8C-A803-E32A03FA54A8}" destId="{DD5DED7F-8891-488E-92AE-07EF36D3E8E1}" srcOrd="0" destOrd="0" presId="urn:microsoft.com/office/officeart/2008/layout/NameandTitleOrganizationalChart#1"/>
    <dgm:cxn modelId="{2B8DD2F6-7977-4A7D-89A1-8D470379C845}" type="presOf" srcId="{0AFCEB4D-5FD9-40AA-9C98-BEB53164F8B5}" destId="{B7F3A97F-21F7-4A6A-B36E-9C442CAB2286}" srcOrd="1" destOrd="0" presId="urn:microsoft.com/office/officeart/2008/layout/NameandTitleOrganizationalChart#1"/>
    <dgm:cxn modelId="{2AB89BF7-4E95-4C93-82F4-C8FD13F8AE67}" type="presOf" srcId="{8B9E61BD-EF0E-4ED6-990B-66CE67A14664}" destId="{84C52C6B-8663-479C-B1D2-DE5ED06D7B05}" srcOrd="0" destOrd="0" presId="urn:microsoft.com/office/officeart/2008/layout/NameandTitleOrganizationalChart#1"/>
    <dgm:cxn modelId="{011B61FA-9545-4409-88A3-939623571732}" type="presOf" srcId="{23985B74-8357-4B70-8D0A-6B5D046A2540}" destId="{0AD94031-737C-4880-AE95-CAEDA9825934}" srcOrd="2" destOrd="0" presId="urn:microsoft.com/office/officeart/2008/layout/NameandTitleOrganizationalChart#1"/>
    <dgm:cxn modelId="{1C475790-61C6-455E-BA39-2A9FF9DF6720}" type="presParOf" srcId="{EFC6FE94-E4EE-4C2C-BA29-A15E851085D1}" destId="{81178AF7-38BF-46F0-872E-DD2EC9579ACD}" srcOrd="0" destOrd="0" presId="urn:microsoft.com/office/officeart/2008/layout/NameandTitleOrganizationalChart#1"/>
    <dgm:cxn modelId="{D7856798-609F-4A45-A1A0-F15AD8148421}" type="presParOf" srcId="{81178AF7-38BF-46F0-872E-DD2EC9579ACD}" destId="{E1557E32-7B61-4EDE-95EF-0D58B9354D11}" srcOrd="0" destOrd="0" presId="urn:microsoft.com/office/officeart/2008/layout/NameandTitleOrganizationalChart#1"/>
    <dgm:cxn modelId="{81E31E86-0419-4ABB-A9CA-B160E2FF8F52}" type="presParOf" srcId="{E1557E32-7B61-4EDE-95EF-0D58B9354D11}" destId="{8C1C4E3F-F5AF-4B85-84B6-1C435203C46E}" srcOrd="0" destOrd="0" presId="urn:microsoft.com/office/officeart/2008/layout/NameandTitleOrganizationalChart#1"/>
    <dgm:cxn modelId="{51B35AE1-DFFD-4240-A514-005C7FB578B3}" type="presParOf" srcId="{E1557E32-7B61-4EDE-95EF-0D58B9354D11}" destId="{762CCF6A-7E9D-4EDB-9E54-D9FAE571A19D}" srcOrd="1" destOrd="0" presId="urn:microsoft.com/office/officeart/2008/layout/NameandTitleOrganizationalChart#1"/>
    <dgm:cxn modelId="{68654245-AB17-49A8-AD77-6E91B8870507}" type="presParOf" srcId="{E1557E32-7B61-4EDE-95EF-0D58B9354D11}" destId="{8835CE7C-4999-45BF-A08E-804F51E6EA70}" srcOrd="2" destOrd="0" presId="urn:microsoft.com/office/officeart/2008/layout/NameandTitleOrganizationalChart#1"/>
    <dgm:cxn modelId="{C5096F61-955D-4409-9E3B-64E564E1E05C}" type="presParOf" srcId="{81178AF7-38BF-46F0-872E-DD2EC9579ACD}" destId="{3F9AAE26-3EC0-42FD-87C9-89F57111CE0F}" srcOrd="1" destOrd="0" presId="urn:microsoft.com/office/officeart/2008/layout/NameandTitleOrganizationalChart#1"/>
    <dgm:cxn modelId="{376786EE-6576-4271-A272-B2416FE25CD6}" type="presParOf" srcId="{3F9AAE26-3EC0-42FD-87C9-89F57111CE0F}" destId="{718839F4-5F33-40A2-A382-014B6988DEE6}" srcOrd="0" destOrd="0" presId="urn:microsoft.com/office/officeart/2008/layout/NameandTitleOrganizationalChart#1"/>
    <dgm:cxn modelId="{3A9CFC80-33D5-4A22-847E-885C9B8168BE}" type="presParOf" srcId="{3F9AAE26-3EC0-42FD-87C9-89F57111CE0F}" destId="{6763154A-A931-4ABD-A0A8-FAE037781744}" srcOrd="1" destOrd="0" presId="urn:microsoft.com/office/officeart/2008/layout/NameandTitleOrganizationalChart#1"/>
    <dgm:cxn modelId="{43FB2C81-50DC-4808-8999-A73AED396B83}" type="presParOf" srcId="{6763154A-A931-4ABD-A0A8-FAE037781744}" destId="{66919ACB-F4A9-4BD6-9F10-3617841265D9}" srcOrd="0" destOrd="0" presId="urn:microsoft.com/office/officeart/2008/layout/NameandTitleOrganizationalChart#1"/>
    <dgm:cxn modelId="{EE165ADE-DD3B-4872-BC55-58ACE9EEE4EA}" type="presParOf" srcId="{66919ACB-F4A9-4BD6-9F10-3617841265D9}" destId="{1FF320CD-7DB9-46B7-A6B1-F3041721A93F}" srcOrd="0" destOrd="0" presId="urn:microsoft.com/office/officeart/2008/layout/NameandTitleOrganizationalChart#1"/>
    <dgm:cxn modelId="{B8EC35CC-1EF7-4597-AEB5-1972E1866585}" type="presParOf" srcId="{66919ACB-F4A9-4BD6-9F10-3617841265D9}" destId="{E6F0AE28-9371-461F-A883-B8A4242ECF62}" srcOrd="1" destOrd="0" presId="urn:microsoft.com/office/officeart/2008/layout/NameandTitleOrganizationalChart#1"/>
    <dgm:cxn modelId="{CC5EE187-AAB1-42DE-8543-F3434134A94A}" type="presParOf" srcId="{66919ACB-F4A9-4BD6-9F10-3617841265D9}" destId="{0DE9192D-CC1A-4FDF-A14D-4C596628FF8D}" srcOrd="2" destOrd="0" presId="urn:microsoft.com/office/officeart/2008/layout/NameandTitleOrganizationalChart#1"/>
    <dgm:cxn modelId="{72AA05E4-0CD8-4532-AC51-85B8CF8BB7FB}" type="presParOf" srcId="{6763154A-A931-4ABD-A0A8-FAE037781744}" destId="{BEE60A96-E770-4946-B49E-87826921E70B}" srcOrd="1" destOrd="0" presId="urn:microsoft.com/office/officeart/2008/layout/NameandTitleOrganizationalChart#1"/>
    <dgm:cxn modelId="{1EA24B57-C053-4B13-9DA3-1AF284A81DB2}" type="presParOf" srcId="{6763154A-A931-4ABD-A0A8-FAE037781744}" destId="{0D4B7D88-8C41-482B-97F9-3231D4364E4F}" srcOrd="2" destOrd="0" presId="urn:microsoft.com/office/officeart/2008/layout/NameandTitleOrganizationalChart#1"/>
    <dgm:cxn modelId="{D4BCD3AE-3455-4C15-84D0-DA30412DC3C5}" type="presParOf" srcId="{3F9AAE26-3EC0-42FD-87C9-89F57111CE0F}" destId="{DD5DED7F-8891-488E-92AE-07EF36D3E8E1}" srcOrd="2" destOrd="0" presId="urn:microsoft.com/office/officeart/2008/layout/NameandTitleOrganizationalChart#1"/>
    <dgm:cxn modelId="{B438503D-B781-4BB6-8025-B166C4988648}" type="presParOf" srcId="{3F9AAE26-3EC0-42FD-87C9-89F57111CE0F}" destId="{2263782B-5276-4F5B-9B7E-5863E0882CFD}" srcOrd="3" destOrd="0" presId="urn:microsoft.com/office/officeart/2008/layout/NameandTitleOrganizationalChart#1"/>
    <dgm:cxn modelId="{411383C4-FC6C-45E7-85D4-379D411F5452}" type="presParOf" srcId="{2263782B-5276-4F5B-9B7E-5863E0882CFD}" destId="{69BF0A15-7955-4651-BC91-8F6B6E0521A8}" srcOrd="0" destOrd="0" presId="urn:microsoft.com/office/officeart/2008/layout/NameandTitleOrganizationalChart#1"/>
    <dgm:cxn modelId="{62262498-EC08-4586-B93A-0F86D4462129}" type="presParOf" srcId="{69BF0A15-7955-4651-BC91-8F6B6E0521A8}" destId="{62F13039-777B-430B-9535-AC519AF52769}" srcOrd="0" destOrd="0" presId="urn:microsoft.com/office/officeart/2008/layout/NameandTitleOrganizationalChart#1"/>
    <dgm:cxn modelId="{650D76C0-31FF-4B3E-B8E5-3932EAFFC598}" type="presParOf" srcId="{69BF0A15-7955-4651-BC91-8F6B6E0521A8}" destId="{0A1FBB09-9851-427E-B78F-4234A909FBD1}" srcOrd="1" destOrd="0" presId="urn:microsoft.com/office/officeart/2008/layout/NameandTitleOrganizationalChart#1"/>
    <dgm:cxn modelId="{69E8E450-0B08-4563-978F-815D9E9BE3FC}" type="presParOf" srcId="{69BF0A15-7955-4651-BC91-8F6B6E0521A8}" destId="{0F9735B2-7810-446E-9C1C-8B8F5662B9C2}" srcOrd="2" destOrd="0" presId="urn:microsoft.com/office/officeart/2008/layout/NameandTitleOrganizationalChart#1"/>
    <dgm:cxn modelId="{DE72D1E3-B8AF-4662-A280-52AB7F8EBEFA}" type="presParOf" srcId="{2263782B-5276-4F5B-9B7E-5863E0882CFD}" destId="{27D3FA01-0870-49E6-9044-9E6DFBE81345}" srcOrd="1" destOrd="0" presId="urn:microsoft.com/office/officeart/2008/layout/NameandTitleOrganizationalChart#1"/>
    <dgm:cxn modelId="{43087209-256A-42E9-85D2-0F66F96D9A87}" type="presParOf" srcId="{2263782B-5276-4F5B-9B7E-5863E0882CFD}" destId="{492CD37F-356F-40DF-86E3-5FA103BA609E}" srcOrd="2" destOrd="0" presId="urn:microsoft.com/office/officeart/2008/layout/NameandTitleOrganizationalChart#1"/>
    <dgm:cxn modelId="{183D837F-97C7-42EB-BBD6-DA42672687D9}" type="presParOf" srcId="{3F9AAE26-3EC0-42FD-87C9-89F57111CE0F}" destId="{1A946EA8-F83D-4427-92BE-0B956CB3DD9E}" srcOrd="4" destOrd="0" presId="urn:microsoft.com/office/officeart/2008/layout/NameandTitleOrganizationalChart#1"/>
    <dgm:cxn modelId="{C0C1529E-0B9E-42C7-A9DE-323ED8EADDCB}" type="presParOf" srcId="{3F9AAE26-3EC0-42FD-87C9-89F57111CE0F}" destId="{D19A8A2F-1F8D-42C1-9AD8-BC04ED1825AF}" srcOrd="5" destOrd="0" presId="urn:microsoft.com/office/officeart/2008/layout/NameandTitleOrganizationalChart#1"/>
    <dgm:cxn modelId="{EE28B8EB-709F-44B0-92C9-676E4D5C9790}" type="presParOf" srcId="{D19A8A2F-1F8D-42C1-9AD8-BC04ED1825AF}" destId="{DE9838F7-A322-4043-AA32-3AC64EAF133F}" srcOrd="0" destOrd="0" presId="urn:microsoft.com/office/officeart/2008/layout/NameandTitleOrganizationalChart#1"/>
    <dgm:cxn modelId="{7B183D13-2EB4-4928-A5E2-10A04DC8149D}" type="presParOf" srcId="{DE9838F7-A322-4043-AA32-3AC64EAF133F}" destId="{B7F3A97F-21F7-4A6A-B36E-9C442CAB2286}" srcOrd="0" destOrd="0" presId="urn:microsoft.com/office/officeart/2008/layout/NameandTitleOrganizationalChart#1"/>
    <dgm:cxn modelId="{5FFA3F58-C9BF-4445-A48D-C3B4739263E9}" type="presParOf" srcId="{DE9838F7-A322-4043-AA32-3AC64EAF133F}" destId="{3F24E7E4-7245-46F2-B4E6-DB96355425B0}" srcOrd="1" destOrd="0" presId="urn:microsoft.com/office/officeart/2008/layout/NameandTitleOrganizationalChart#1"/>
    <dgm:cxn modelId="{054CD089-E4C2-4613-9E08-872072A49DA8}" type="presParOf" srcId="{DE9838F7-A322-4043-AA32-3AC64EAF133F}" destId="{73371953-1658-44A2-A35F-26AA74EBE13A}" srcOrd="2" destOrd="0" presId="urn:microsoft.com/office/officeart/2008/layout/NameandTitleOrganizationalChart#1"/>
    <dgm:cxn modelId="{5E27CF0B-1FF6-45F0-823B-AA0C3D9A32DD}" type="presParOf" srcId="{D19A8A2F-1F8D-42C1-9AD8-BC04ED1825AF}" destId="{8CAB3E70-A603-41BF-87EE-82E476E61ABE}" srcOrd="1" destOrd="0" presId="urn:microsoft.com/office/officeart/2008/layout/NameandTitleOrganizationalChart#1"/>
    <dgm:cxn modelId="{E8876A25-77C4-438A-B064-C481A3AC5590}" type="presParOf" srcId="{8CAB3E70-A603-41BF-87EE-82E476E61ABE}" destId="{4D06D9E7-7FFA-4716-84B1-C09821898AB1}" srcOrd="0" destOrd="0" presId="urn:microsoft.com/office/officeart/2008/layout/NameandTitleOrganizationalChart#1"/>
    <dgm:cxn modelId="{1198A16E-E068-4CB3-ACF3-8D4CDD1B518D}" type="presParOf" srcId="{8CAB3E70-A603-41BF-87EE-82E476E61ABE}" destId="{486A25C8-6CA7-4B16-99A3-482BE7B2A91C}" srcOrd="1" destOrd="0" presId="urn:microsoft.com/office/officeart/2008/layout/NameandTitleOrganizationalChart#1"/>
    <dgm:cxn modelId="{3F6E3D7E-1D85-453C-A4D1-3542CD20BEDC}" type="presParOf" srcId="{486A25C8-6CA7-4B16-99A3-482BE7B2A91C}" destId="{5A68EAF8-F456-46AA-9BCE-69E14EA0CC64}" srcOrd="0" destOrd="0" presId="urn:microsoft.com/office/officeart/2008/layout/NameandTitleOrganizationalChart#1"/>
    <dgm:cxn modelId="{1A5C3032-1BEC-48A7-8B49-F42183415DE3}" type="presParOf" srcId="{5A68EAF8-F456-46AA-9BCE-69E14EA0CC64}" destId="{5BE5F1C7-3888-4A88-9ECC-B7369B3FA70E}" srcOrd="0" destOrd="0" presId="urn:microsoft.com/office/officeart/2008/layout/NameandTitleOrganizationalChart#1"/>
    <dgm:cxn modelId="{4F0B6B0A-FBC8-4086-9855-B817E9F7865E}" type="presParOf" srcId="{5A68EAF8-F456-46AA-9BCE-69E14EA0CC64}" destId="{5FCE2FC4-178D-469E-A281-6F06571F253A}" srcOrd="1" destOrd="0" presId="urn:microsoft.com/office/officeart/2008/layout/NameandTitleOrganizationalChart#1"/>
    <dgm:cxn modelId="{0B14F60F-3F35-4D74-B0C7-33FD83F7C849}" type="presParOf" srcId="{5A68EAF8-F456-46AA-9BCE-69E14EA0CC64}" destId="{013A1F4F-F5FF-41F5-9BD2-105BB40ED1E2}" srcOrd="2" destOrd="0" presId="urn:microsoft.com/office/officeart/2008/layout/NameandTitleOrganizationalChart#1"/>
    <dgm:cxn modelId="{E0FED7A1-E184-432B-9FB8-10A2E0A1FAA5}" type="presParOf" srcId="{486A25C8-6CA7-4B16-99A3-482BE7B2A91C}" destId="{1A128392-EF23-4927-BE52-FBC86135AD41}" srcOrd="1" destOrd="0" presId="urn:microsoft.com/office/officeart/2008/layout/NameandTitleOrganizationalChart#1"/>
    <dgm:cxn modelId="{58C1C617-FD34-4028-9B9A-C3E1035DAEEE}" type="presParOf" srcId="{486A25C8-6CA7-4B16-99A3-482BE7B2A91C}" destId="{82BEDA54-D0AB-45F6-AE08-087CC9D4DF02}" srcOrd="2" destOrd="0" presId="urn:microsoft.com/office/officeart/2008/layout/NameandTitleOrganizationalChart#1"/>
    <dgm:cxn modelId="{9729B0CB-EB8F-4100-AE78-E466AB030CF9}" type="presParOf" srcId="{8CAB3E70-A603-41BF-87EE-82E476E61ABE}" destId="{3B33CA21-F6E1-406D-9C4E-D56A7C0ECE1E}" srcOrd="2" destOrd="0" presId="urn:microsoft.com/office/officeart/2008/layout/NameandTitleOrganizationalChart#1"/>
    <dgm:cxn modelId="{75BE7ED7-FD71-42DC-8299-8E6490CAB06A}" type="presParOf" srcId="{8CAB3E70-A603-41BF-87EE-82E476E61ABE}" destId="{6DE84FBD-A70C-4D8F-931E-6A506DF3E44D}" srcOrd="3" destOrd="0" presId="urn:microsoft.com/office/officeart/2008/layout/NameandTitleOrganizationalChart#1"/>
    <dgm:cxn modelId="{2357504D-31CF-4172-8DD5-18F7C27A235E}" type="presParOf" srcId="{6DE84FBD-A70C-4D8F-931E-6A506DF3E44D}" destId="{77F4CD3A-E2C8-4AEC-9FA7-6835367AE1EC}" srcOrd="0" destOrd="0" presId="urn:microsoft.com/office/officeart/2008/layout/NameandTitleOrganizationalChart#1"/>
    <dgm:cxn modelId="{ED3B89EE-E714-4884-8455-450435702012}" type="presParOf" srcId="{77F4CD3A-E2C8-4AEC-9FA7-6835367AE1EC}" destId="{DF3419C3-2C16-4DE4-B4A6-D95BF357F8B9}" srcOrd="0" destOrd="0" presId="urn:microsoft.com/office/officeart/2008/layout/NameandTitleOrganizationalChart#1"/>
    <dgm:cxn modelId="{210C8C48-E139-47DA-9A10-940D3C1C2D22}" type="presParOf" srcId="{77F4CD3A-E2C8-4AEC-9FA7-6835367AE1EC}" destId="{743909A8-F705-459D-8ACE-0E029CD6E050}" srcOrd="1" destOrd="0" presId="urn:microsoft.com/office/officeart/2008/layout/NameandTitleOrganizationalChart#1"/>
    <dgm:cxn modelId="{224BAF0A-0BC1-473E-832B-CD4A934B27D2}" type="presParOf" srcId="{77F4CD3A-E2C8-4AEC-9FA7-6835367AE1EC}" destId="{DE994373-F22E-48BA-9C85-C09E2F90D228}" srcOrd="2" destOrd="0" presId="urn:microsoft.com/office/officeart/2008/layout/NameandTitleOrganizationalChart#1"/>
    <dgm:cxn modelId="{253E6E22-D7A5-4D94-946D-419F0969790F}" type="presParOf" srcId="{6DE84FBD-A70C-4D8F-931E-6A506DF3E44D}" destId="{7BAB9D48-6F9A-4AEF-A983-94D17BDD029B}" srcOrd="1" destOrd="0" presId="urn:microsoft.com/office/officeart/2008/layout/NameandTitleOrganizationalChart#1"/>
    <dgm:cxn modelId="{64AB4B1A-8760-4276-9247-E0AB56F2DDED}" type="presParOf" srcId="{6DE84FBD-A70C-4D8F-931E-6A506DF3E44D}" destId="{D6025865-C8A0-4A40-B206-4EA7110F02AC}" srcOrd="2" destOrd="0" presId="urn:microsoft.com/office/officeart/2008/layout/NameandTitleOrganizationalChart#1"/>
    <dgm:cxn modelId="{848239A7-E082-4014-83A7-471E267DE43F}" type="presParOf" srcId="{8CAB3E70-A603-41BF-87EE-82E476E61ABE}" destId="{84C52C6B-8663-479C-B1D2-DE5ED06D7B05}" srcOrd="4" destOrd="0" presId="urn:microsoft.com/office/officeart/2008/layout/NameandTitleOrganizationalChart#1"/>
    <dgm:cxn modelId="{18957E6C-FFD7-4D2E-8A94-A2053EC9434E}" type="presParOf" srcId="{8CAB3E70-A603-41BF-87EE-82E476E61ABE}" destId="{EA168E84-1174-4BA7-8A84-60B9951BF32C}" srcOrd="5" destOrd="0" presId="urn:microsoft.com/office/officeart/2008/layout/NameandTitleOrganizationalChart#1"/>
    <dgm:cxn modelId="{EAFD05A5-C2C1-4016-A9E4-F9D33CCD3CC2}" type="presParOf" srcId="{EA168E84-1174-4BA7-8A84-60B9951BF32C}" destId="{40EBAE09-247B-4E5D-9825-8D2AAC858AC2}" srcOrd="0" destOrd="0" presId="urn:microsoft.com/office/officeart/2008/layout/NameandTitleOrganizationalChart#1"/>
    <dgm:cxn modelId="{38E1595B-6ACB-4F4D-B456-B36C23288B49}" type="presParOf" srcId="{40EBAE09-247B-4E5D-9825-8D2AAC858AC2}" destId="{2856D065-C7BD-4007-A7CA-F798A1A24BDD}" srcOrd="0" destOrd="0" presId="urn:microsoft.com/office/officeart/2008/layout/NameandTitleOrganizationalChart#1"/>
    <dgm:cxn modelId="{C6C1A795-3052-4282-8F3E-2CA2CE0326D5}" type="presParOf" srcId="{40EBAE09-247B-4E5D-9825-8D2AAC858AC2}" destId="{93362E7D-5EE3-4B8E-A9E8-E04E84201CE1}" srcOrd="1" destOrd="0" presId="urn:microsoft.com/office/officeart/2008/layout/NameandTitleOrganizationalChart#1"/>
    <dgm:cxn modelId="{8B6C8277-A50A-4685-8B4E-8729037DDECC}" type="presParOf" srcId="{40EBAE09-247B-4E5D-9825-8D2AAC858AC2}" destId="{0AD94031-737C-4880-AE95-CAEDA9825934}" srcOrd="2" destOrd="0" presId="urn:microsoft.com/office/officeart/2008/layout/NameandTitleOrganizationalChart#1"/>
    <dgm:cxn modelId="{E2FF562C-C2DA-477A-975A-37230EEA98E2}" type="presParOf" srcId="{EA168E84-1174-4BA7-8A84-60B9951BF32C}" destId="{13BF96FF-4F73-43D4-9D5D-A1FE4CF73FE3}" srcOrd="1" destOrd="0" presId="urn:microsoft.com/office/officeart/2008/layout/NameandTitleOrganizationalChart#1"/>
    <dgm:cxn modelId="{AE4871F1-686D-4C6D-9601-3C5F4E75D529}" type="presParOf" srcId="{EA168E84-1174-4BA7-8A84-60B9951BF32C}" destId="{1B9D4DCC-4E90-42BA-917B-5F7F275E8BC5}" srcOrd="2" destOrd="0" presId="urn:microsoft.com/office/officeart/2008/layout/NameandTitleOrganizationalChart#1"/>
    <dgm:cxn modelId="{9E6B491A-762A-4BE4-BA2B-E5E95C4B3A90}" type="presParOf" srcId="{D19A8A2F-1F8D-42C1-9AD8-BC04ED1825AF}" destId="{09D68F49-147A-4DB3-A591-A080B7BC1AF2}" srcOrd="2" destOrd="0" presId="urn:microsoft.com/office/officeart/2008/layout/NameandTitleOrganizationalChart#1"/>
    <dgm:cxn modelId="{6356BD6F-0982-4E46-AFCF-702E0F5E034D}" type="presParOf" srcId="{09D68F49-147A-4DB3-A591-A080B7BC1AF2}" destId="{7A244117-DA73-4E2F-A604-E6D9984BBBCA}" srcOrd="0" destOrd="0" presId="urn:microsoft.com/office/officeart/2008/layout/NameandTitleOrganizationalChart#1"/>
    <dgm:cxn modelId="{A8C9F421-D1D5-4EB2-B1D0-223DB1EF13AA}" type="presParOf" srcId="{09D68F49-147A-4DB3-A591-A080B7BC1AF2}" destId="{A59B8D41-5F69-4BEC-8193-E3BAF32E246F}" srcOrd="1" destOrd="0" presId="urn:microsoft.com/office/officeart/2008/layout/NameandTitleOrganizationalChart#1"/>
    <dgm:cxn modelId="{CF010301-5E29-4ADC-9C98-C57C1E91FA67}" type="presParOf" srcId="{A59B8D41-5F69-4BEC-8193-E3BAF32E246F}" destId="{60C2E192-4315-4299-9228-29AEB6FBD9CB}" srcOrd="0" destOrd="0" presId="urn:microsoft.com/office/officeart/2008/layout/NameandTitleOrganizationalChart#1"/>
    <dgm:cxn modelId="{C8D5E788-7694-44CA-A9EC-76E813B1DDFD}" type="presParOf" srcId="{60C2E192-4315-4299-9228-29AEB6FBD9CB}" destId="{5BA055DE-F977-47AB-BC75-0577E736126E}" srcOrd="0" destOrd="0" presId="urn:microsoft.com/office/officeart/2008/layout/NameandTitleOrganizationalChart#1"/>
    <dgm:cxn modelId="{E986929E-C0FC-4649-939D-07316F422C93}" type="presParOf" srcId="{60C2E192-4315-4299-9228-29AEB6FBD9CB}" destId="{01FA0E6E-52EF-4F45-B40B-DA3B950055CA}" srcOrd="1" destOrd="0" presId="urn:microsoft.com/office/officeart/2008/layout/NameandTitleOrganizationalChart#1"/>
    <dgm:cxn modelId="{F696356C-84AF-4044-98FE-1BCBDA3E6365}" type="presParOf" srcId="{60C2E192-4315-4299-9228-29AEB6FBD9CB}" destId="{1816E44D-4119-4145-BB75-F1D9484AF0AE}" srcOrd="2" destOrd="0" presId="urn:microsoft.com/office/officeart/2008/layout/NameandTitleOrganizationalChart#1"/>
    <dgm:cxn modelId="{877B06A1-8F4D-40DC-88C1-9D93F684B7F0}" type="presParOf" srcId="{A59B8D41-5F69-4BEC-8193-E3BAF32E246F}" destId="{170EE800-B33C-4281-B034-2F3001EC6BAF}" srcOrd="1" destOrd="0" presId="urn:microsoft.com/office/officeart/2008/layout/NameandTitleOrganizationalChart#1"/>
    <dgm:cxn modelId="{A6A50582-6395-4AA5-9A0B-A4568FB3BC2A}" type="presParOf" srcId="{A59B8D41-5F69-4BEC-8193-E3BAF32E246F}" destId="{D9702F15-52AE-40AA-869D-136B52730A32}" srcOrd="2" destOrd="0" presId="urn:microsoft.com/office/officeart/2008/layout/NameandTitleOrganizationalChart#1"/>
    <dgm:cxn modelId="{FD7FB3E0-2705-4943-8C08-355F9B0D2863}" type="presParOf" srcId="{3F9AAE26-3EC0-42FD-87C9-89F57111CE0F}" destId="{8FDE690A-D1C0-4D27-A802-1FFE41AE99D2}" srcOrd="6" destOrd="0" presId="urn:microsoft.com/office/officeart/2008/layout/NameandTitleOrganizationalChart#1"/>
    <dgm:cxn modelId="{E1997920-1251-4B4B-A1F4-E55C97BE2CB9}" type="presParOf" srcId="{3F9AAE26-3EC0-42FD-87C9-89F57111CE0F}" destId="{5CDB54C3-82ED-41C9-AD36-E99DC0A83CA1}" srcOrd="7" destOrd="0" presId="urn:microsoft.com/office/officeart/2008/layout/NameandTitleOrganizationalChart#1"/>
    <dgm:cxn modelId="{BD76B363-6224-41C1-AC89-6821DA6BF825}" type="presParOf" srcId="{5CDB54C3-82ED-41C9-AD36-E99DC0A83CA1}" destId="{CFC1EBFA-8142-4B52-8926-D32F5C25CD8F}" srcOrd="0" destOrd="0" presId="urn:microsoft.com/office/officeart/2008/layout/NameandTitleOrganizationalChart#1"/>
    <dgm:cxn modelId="{1683CEAC-5A12-429A-AA66-7B54AC798C2F}" type="presParOf" srcId="{CFC1EBFA-8142-4B52-8926-D32F5C25CD8F}" destId="{23B989D2-FCFA-411E-8EE7-C48D8FCFF891}" srcOrd="0" destOrd="0" presId="urn:microsoft.com/office/officeart/2008/layout/NameandTitleOrganizationalChart#1"/>
    <dgm:cxn modelId="{297B63AA-362C-416B-A36F-DE48E657A8C1}" type="presParOf" srcId="{CFC1EBFA-8142-4B52-8926-D32F5C25CD8F}" destId="{9EDCA518-C0E5-4F5D-8471-5A00763210DB}" srcOrd="1" destOrd="0" presId="urn:microsoft.com/office/officeart/2008/layout/NameandTitleOrganizationalChart#1"/>
    <dgm:cxn modelId="{A1D35942-B081-46DF-ADB1-512C6DF5FF09}" type="presParOf" srcId="{CFC1EBFA-8142-4B52-8926-D32F5C25CD8F}" destId="{C381E7AE-87FC-4D7B-9574-A77B096243FD}" srcOrd="2" destOrd="0" presId="urn:microsoft.com/office/officeart/2008/layout/NameandTitleOrganizationalChart#1"/>
    <dgm:cxn modelId="{EE03DD31-6C30-488B-9D9F-350C84FBFF0F}" type="presParOf" srcId="{5CDB54C3-82ED-41C9-AD36-E99DC0A83CA1}" destId="{0C3148CA-973B-4B61-875C-1BC520CAD381}" srcOrd="1" destOrd="0" presId="urn:microsoft.com/office/officeart/2008/layout/NameandTitleOrganizationalChart#1"/>
    <dgm:cxn modelId="{80AB6C1A-B511-43BE-9433-E12AD5E1EB1B}" type="presParOf" srcId="{5CDB54C3-82ED-41C9-AD36-E99DC0A83CA1}" destId="{0BBA88B0-58B1-42CA-999C-3975DA874535}" srcOrd="2" destOrd="0" presId="urn:microsoft.com/office/officeart/2008/layout/NameandTitleOrganizationalChart#1"/>
    <dgm:cxn modelId="{A029DDF0-41A0-4608-91AE-34BD9F496410}" type="presParOf" srcId="{81178AF7-38BF-46F0-872E-DD2EC9579ACD}" destId="{9EC9AE1D-6D2B-4C5A-B8F4-9B1B28201C71}" srcOrd="2" destOrd="0" presId="urn:microsoft.com/office/officeart/2008/layout/NameandTitleOrganizationalChart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957050" cy="6415405"/>
        <a:chOff x="0" y="0"/>
        <a:chExt cx="11957050" cy="6415405"/>
      </a:xfrm>
    </dsp:grpSpPr>
    <dsp:sp modelId="{718839F4-5F33-40A2-A382-014B6988DEE6}">
      <dsp:nvSpPr>
        <dsp:cNvPr id="6" name="Freeform 5"/>
        <dsp:cNvSpPr/>
      </dsp:nvSpPr>
      <dsp:spPr bwMode="white">
        <a:xfrm>
          <a:off x="3031471" y="712823"/>
          <a:ext cx="2875052" cy="411853"/>
        </a:xfrm>
        <a:custGeom>
          <a:avLst/>
          <a:gdLst/>
          <a:ahLst/>
          <a:cxnLst/>
          <a:pathLst>
            <a:path w="4528" h="649">
              <a:moveTo>
                <a:pt x="4528" y="0"/>
              </a:moveTo>
              <a:lnTo>
                <a:pt x="4528" y="387"/>
              </a:lnTo>
              <a:lnTo>
                <a:pt x="0" y="387"/>
              </a:lnTo>
              <a:lnTo>
                <a:pt x="0" y="64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031471" y="712823"/>
        <a:ext cx="2875052" cy="411853"/>
      </dsp:txXfrm>
    </dsp:sp>
    <dsp:sp modelId="{DD5DED7F-8891-488E-92AE-07EF36D3E8E1}">
      <dsp:nvSpPr>
        <dsp:cNvPr id="10" name="Freeform 9"/>
        <dsp:cNvSpPr/>
      </dsp:nvSpPr>
      <dsp:spPr bwMode="white">
        <a:xfrm>
          <a:off x="4948172" y="712823"/>
          <a:ext cx="958351" cy="411853"/>
        </a:xfrm>
        <a:custGeom>
          <a:avLst/>
          <a:gdLst/>
          <a:ahLst/>
          <a:cxnLst/>
          <a:pathLst>
            <a:path w="1509" h="649">
              <a:moveTo>
                <a:pt x="1509" y="0"/>
              </a:moveTo>
              <a:lnTo>
                <a:pt x="1509" y="387"/>
              </a:lnTo>
              <a:lnTo>
                <a:pt x="0" y="387"/>
              </a:lnTo>
              <a:lnTo>
                <a:pt x="0" y="64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948172" y="712823"/>
        <a:ext cx="958351" cy="411853"/>
      </dsp:txXfrm>
    </dsp:sp>
    <dsp:sp modelId="{1A946EA8-F83D-4427-92BE-0B956CB3DD9E}">
      <dsp:nvSpPr>
        <dsp:cNvPr id="14" name="Freeform 13"/>
        <dsp:cNvSpPr/>
      </dsp:nvSpPr>
      <dsp:spPr bwMode="white">
        <a:xfrm>
          <a:off x="5906523" y="712823"/>
          <a:ext cx="958351" cy="411853"/>
        </a:xfrm>
        <a:custGeom>
          <a:avLst/>
          <a:gdLst/>
          <a:ahLst/>
          <a:cxnLst/>
          <a:pathLst>
            <a:path w="1509" h="649">
              <a:moveTo>
                <a:pt x="0" y="0"/>
              </a:moveTo>
              <a:lnTo>
                <a:pt x="0" y="387"/>
              </a:lnTo>
              <a:lnTo>
                <a:pt x="1509" y="387"/>
              </a:lnTo>
              <a:lnTo>
                <a:pt x="1509" y="64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06523" y="712823"/>
        <a:ext cx="958351" cy="411853"/>
      </dsp:txXfrm>
    </dsp:sp>
    <dsp:sp modelId="{4D06D9E7-7FFA-4716-84B1-C09821898AB1}">
      <dsp:nvSpPr>
        <dsp:cNvPr id="18" name="Freeform 17"/>
        <dsp:cNvSpPr/>
      </dsp:nvSpPr>
      <dsp:spPr bwMode="white">
        <a:xfrm>
          <a:off x="6626546" y="1837499"/>
          <a:ext cx="238328" cy="1892940"/>
        </a:xfrm>
        <a:custGeom>
          <a:avLst/>
          <a:gdLst/>
          <a:ahLst/>
          <a:cxnLst/>
          <a:pathLst>
            <a:path w="375" h="2981">
              <a:moveTo>
                <a:pt x="375" y="0"/>
              </a:moveTo>
              <a:lnTo>
                <a:pt x="375" y="2981"/>
              </a:lnTo>
              <a:lnTo>
                <a:pt x="0" y="298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26546" y="1837499"/>
        <a:ext cx="238328" cy="1892940"/>
      </dsp:txXfrm>
    </dsp:sp>
    <dsp:sp modelId="{3B33CA21-F6E1-406D-9C4E-D56A7C0ECE1E}">
      <dsp:nvSpPr>
        <dsp:cNvPr id="22" name="Freeform 21"/>
        <dsp:cNvSpPr/>
      </dsp:nvSpPr>
      <dsp:spPr bwMode="white">
        <a:xfrm>
          <a:off x="6626546" y="1837499"/>
          <a:ext cx="238328" cy="3017616"/>
        </a:xfrm>
        <a:custGeom>
          <a:avLst/>
          <a:gdLst/>
          <a:ahLst/>
          <a:cxnLst/>
          <a:pathLst>
            <a:path w="375" h="4752">
              <a:moveTo>
                <a:pt x="375" y="0"/>
              </a:moveTo>
              <a:lnTo>
                <a:pt x="375" y="4752"/>
              </a:lnTo>
              <a:lnTo>
                <a:pt x="0" y="475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26546" y="1837499"/>
        <a:ext cx="238328" cy="3017616"/>
      </dsp:txXfrm>
    </dsp:sp>
    <dsp:sp modelId="{84C52C6B-8663-479C-B1D2-DE5ED06D7B05}">
      <dsp:nvSpPr>
        <dsp:cNvPr id="26" name="Freeform 25"/>
        <dsp:cNvSpPr/>
      </dsp:nvSpPr>
      <dsp:spPr bwMode="white">
        <a:xfrm>
          <a:off x="6626546" y="1837499"/>
          <a:ext cx="238328" cy="4142292"/>
        </a:xfrm>
        <a:custGeom>
          <a:avLst/>
          <a:gdLst/>
          <a:ahLst/>
          <a:cxnLst/>
          <a:pathLst>
            <a:path w="375" h="6523">
              <a:moveTo>
                <a:pt x="375" y="0"/>
              </a:moveTo>
              <a:lnTo>
                <a:pt x="375" y="6523"/>
              </a:lnTo>
              <a:lnTo>
                <a:pt x="0" y="652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26546" y="1837499"/>
        <a:ext cx="238328" cy="4142292"/>
      </dsp:txXfrm>
    </dsp:sp>
    <dsp:sp modelId="{7A244117-DA73-4E2F-A604-E6D9984BBBCA}">
      <dsp:nvSpPr>
        <dsp:cNvPr id="30" name="Freeform 29"/>
        <dsp:cNvSpPr/>
      </dsp:nvSpPr>
      <dsp:spPr bwMode="white">
        <a:xfrm>
          <a:off x="6626546" y="1837499"/>
          <a:ext cx="238328" cy="768265"/>
        </a:xfrm>
        <a:custGeom>
          <a:avLst/>
          <a:gdLst/>
          <a:ahLst/>
          <a:cxnLst/>
          <a:pathLst>
            <a:path w="375" h="1210">
              <a:moveTo>
                <a:pt x="375" y="0"/>
              </a:moveTo>
              <a:lnTo>
                <a:pt x="375" y="1210"/>
              </a:lnTo>
              <a:lnTo>
                <a:pt x="0" y="121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626546" y="1837499"/>
        <a:ext cx="238328" cy="768265"/>
      </dsp:txXfrm>
    </dsp:sp>
    <dsp:sp modelId="{8FDE690A-D1C0-4D27-A802-1FFE41AE99D2}">
      <dsp:nvSpPr>
        <dsp:cNvPr id="34" name="Freeform 33"/>
        <dsp:cNvSpPr/>
      </dsp:nvSpPr>
      <dsp:spPr bwMode="white">
        <a:xfrm>
          <a:off x="5906523" y="712823"/>
          <a:ext cx="2875052" cy="411853"/>
        </a:xfrm>
        <a:custGeom>
          <a:avLst/>
          <a:gdLst/>
          <a:ahLst/>
          <a:cxnLst/>
          <a:pathLst>
            <a:path w="4528" h="649">
              <a:moveTo>
                <a:pt x="0" y="0"/>
              </a:moveTo>
              <a:lnTo>
                <a:pt x="0" y="387"/>
              </a:lnTo>
              <a:lnTo>
                <a:pt x="4528" y="387"/>
              </a:lnTo>
              <a:lnTo>
                <a:pt x="4528" y="64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906523" y="712823"/>
        <a:ext cx="2875052" cy="411853"/>
      </dsp:txXfrm>
    </dsp:sp>
    <dsp:sp modelId="{8C1C4E3F-F5AF-4B85-84B6-1C435203C46E}">
      <dsp:nvSpPr>
        <dsp:cNvPr id="3" name="Rectangles 2"/>
        <dsp:cNvSpPr/>
      </dsp:nvSpPr>
      <dsp:spPr bwMode="white">
        <a:xfrm>
          <a:off x="5186500" y="0"/>
          <a:ext cx="1440046" cy="712823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00587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dirty="0">
              <a:latin typeface="Calibri" panose="020F0502020204030204" charset="0"/>
              <a:cs typeface="Calibri" panose="020F0502020204030204" charset="0"/>
            </a:rPr>
            <a:t>Sudan-Health</a:t>
          </a:r>
        </a:p>
      </dsp:txBody>
      <dsp:txXfrm>
        <a:off x="5186500" y="0"/>
        <a:ext cx="1440046" cy="712823"/>
      </dsp:txXfrm>
    </dsp:sp>
    <dsp:sp modelId="{762CCF6A-7E9D-4EDB-9E54-D9FAE571A19D}">
      <dsp:nvSpPr>
        <dsp:cNvPr id="4" name="Rectangles 3"/>
        <dsp:cNvSpPr/>
      </dsp:nvSpPr>
      <dsp:spPr bwMode="white">
        <a:xfrm>
          <a:off x="5474509" y="554418"/>
          <a:ext cx="1296041" cy="237608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35560" tIns="8890" rIns="35560" bIns="8890" anchor="ctr"/>
        <a:lstStyle>
          <a:lvl1pPr algn="r">
            <a:defRPr sz="14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rPr>
            <a:t>The Main App</a:t>
          </a:r>
          <a:endParaRPr>
            <a:solidFill>
              <a:schemeClr val="dk1"/>
            </a:solidFill>
          </a:endParaRPr>
        </a:p>
      </dsp:txBody>
      <dsp:txXfrm>
        <a:off x="5474509" y="554418"/>
        <a:ext cx="1296041" cy="237608"/>
      </dsp:txXfrm>
    </dsp:sp>
    <dsp:sp modelId="{1FF320CD-7DB9-46B7-A6B1-F3041721A93F}">
      <dsp:nvSpPr>
        <dsp:cNvPr id="7" name="Rectangles 6"/>
        <dsp:cNvSpPr/>
      </dsp:nvSpPr>
      <dsp:spPr bwMode="white">
        <a:xfrm>
          <a:off x="2311448" y="1124676"/>
          <a:ext cx="1440046" cy="712823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00587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 altLang="zh-CN">
              <a:latin typeface="Calibri" panose="020F0502020204030204" charset="0"/>
              <a:cs typeface="Calibri" panose="020F0502020204030204" charset="0"/>
            </a:rPr>
            <a:t>المواطن</a:t>
          </a:r>
        </a:p>
      </dsp:txBody>
      <dsp:txXfrm>
        <a:off x="2311448" y="1124676"/>
        <a:ext cx="1440046" cy="712823"/>
      </dsp:txXfrm>
    </dsp:sp>
    <dsp:sp modelId="{E6F0AE28-9371-461F-A883-B8A4242ECF62}">
      <dsp:nvSpPr>
        <dsp:cNvPr id="8" name="Rectangles 7"/>
        <dsp:cNvSpPr/>
      </dsp:nvSpPr>
      <dsp:spPr bwMode="white">
        <a:xfrm>
          <a:off x="2599457" y="1679094"/>
          <a:ext cx="1296041" cy="237608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35560" tIns="8890" rIns="35560" bIns="8890" anchor="ctr"/>
        <a:lstStyle>
          <a:lvl1pPr algn="r">
            <a:defRPr sz="14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rPr>
            <a:t>mobile</a:t>
          </a:r>
          <a:endParaRPr>
            <a:solidFill>
              <a:schemeClr val="dk1"/>
            </a:solidFill>
          </a:endParaRPr>
        </a:p>
      </dsp:txBody>
      <dsp:txXfrm>
        <a:off x="2599457" y="1679094"/>
        <a:ext cx="1296041" cy="237608"/>
      </dsp:txXfrm>
    </dsp:sp>
    <dsp:sp modelId="{62F13039-777B-430B-9535-AC519AF52769}">
      <dsp:nvSpPr>
        <dsp:cNvPr id="11" name="Rectangles 10"/>
        <dsp:cNvSpPr/>
      </dsp:nvSpPr>
      <dsp:spPr bwMode="white">
        <a:xfrm>
          <a:off x="4228149" y="1124676"/>
          <a:ext cx="1440046" cy="712823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00587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 altLang="zh-CN">
              <a:latin typeface="Calibri" panose="020F0502020204030204" charset="0"/>
              <a:cs typeface="Calibri" panose="020F0502020204030204" charset="0"/>
            </a:rPr>
            <a:t>الصيدلية</a:t>
          </a:r>
        </a:p>
      </dsp:txBody>
      <dsp:txXfrm>
        <a:off x="4228149" y="1124676"/>
        <a:ext cx="1440046" cy="712823"/>
      </dsp:txXfrm>
    </dsp:sp>
    <dsp:sp modelId="{0A1FBB09-9851-427E-B78F-4234A909FBD1}">
      <dsp:nvSpPr>
        <dsp:cNvPr id="12" name="Rectangles 11"/>
        <dsp:cNvSpPr/>
      </dsp:nvSpPr>
      <dsp:spPr bwMode="white">
        <a:xfrm>
          <a:off x="4516158" y="1679094"/>
          <a:ext cx="1296041" cy="237608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35560" tIns="8890" rIns="35560" bIns="8890" anchor="ctr"/>
        <a:lstStyle>
          <a:lvl1pPr algn="r">
            <a:defRPr sz="14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rPr>
            <a:t>mobile</a:t>
          </a:r>
          <a:endParaRPr>
            <a:solidFill>
              <a:schemeClr val="dk1"/>
            </a:solidFill>
          </a:endParaRPr>
        </a:p>
      </dsp:txBody>
      <dsp:txXfrm>
        <a:off x="4516158" y="1679094"/>
        <a:ext cx="1296041" cy="237608"/>
      </dsp:txXfrm>
    </dsp:sp>
    <dsp:sp modelId="{B7F3A97F-21F7-4A6A-B36E-9C442CAB2286}">
      <dsp:nvSpPr>
        <dsp:cNvPr id="15" name="Rectangles 14"/>
        <dsp:cNvSpPr/>
      </dsp:nvSpPr>
      <dsp:spPr bwMode="white">
        <a:xfrm>
          <a:off x="6144850" y="1124676"/>
          <a:ext cx="1440046" cy="712823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00587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 altLang="zh-CN">
              <a:latin typeface="Calibri" panose="020F0502020204030204" charset="0"/>
              <a:cs typeface="Calibri" panose="020F0502020204030204" charset="0"/>
            </a:rPr>
            <a:t>المستشفى</a:t>
          </a:r>
        </a:p>
      </dsp:txBody>
      <dsp:txXfrm>
        <a:off x="6144850" y="1124676"/>
        <a:ext cx="1440046" cy="712823"/>
      </dsp:txXfrm>
    </dsp:sp>
    <dsp:sp modelId="{3F24E7E4-7245-46F2-B4E6-DB96355425B0}">
      <dsp:nvSpPr>
        <dsp:cNvPr id="16" name="Rectangles 15"/>
        <dsp:cNvSpPr/>
      </dsp:nvSpPr>
      <dsp:spPr bwMode="white">
        <a:xfrm>
          <a:off x="6432860" y="1679094"/>
          <a:ext cx="1296041" cy="237608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35560" tIns="8890" rIns="35560" bIns="8890" anchor="ctr"/>
        <a:lstStyle>
          <a:lvl1pPr algn="r">
            <a:defRPr sz="14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rPr>
            <a:t>. . .</a:t>
          </a:r>
          <a:endParaRPr>
            <a:solidFill>
              <a:schemeClr val="dk1"/>
            </a:solidFill>
          </a:endParaRPr>
        </a:p>
      </dsp:txBody>
      <dsp:txXfrm>
        <a:off x="6432860" y="1679094"/>
        <a:ext cx="1296041" cy="237608"/>
      </dsp:txXfrm>
    </dsp:sp>
    <dsp:sp modelId="{5BE5F1C7-3888-4A88-9ECC-B7369B3FA70E}">
      <dsp:nvSpPr>
        <dsp:cNvPr id="19" name="Rectangles 18"/>
        <dsp:cNvSpPr/>
      </dsp:nvSpPr>
      <dsp:spPr bwMode="white">
        <a:xfrm>
          <a:off x="5186500" y="3374028"/>
          <a:ext cx="1440046" cy="712823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00587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الدكتور</a:t>
          </a:r>
        </a:p>
      </dsp:txBody>
      <dsp:txXfrm>
        <a:off x="5186500" y="3374028"/>
        <a:ext cx="1440046" cy="712823"/>
      </dsp:txXfrm>
    </dsp:sp>
    <dsp:sp modelId="{5FCE2FC4-178D-469E-A281-6F06571F253A}">
      <dsp:nvSpPr>
        <dsp:cNvPr id="20" name="Rectangles 19"/>
        <dsp:cNvSpPr/>
      </dsp:nvSpPr>
      <dsp:spPr bwMode="white">
        <a:xfrm>
          <a:off x="5474509" y="3928446"/>
          <a:ext cx="1296041" cy="237608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35560" tIns="8890" rIns="35560" bIns="8890" anchor="ctr"/>
        <a:lstStyle>
          <a:lvl1pPr algn="r">
            <a:defRPr sz="14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rPr>
            <a:t>mobile</a:t>
          </a:r>
          <a:endParaRPr>
            <a:solidFill>
              <a:schemeClr val="dk1"/>
            </a:solidFill>
          </a:endParaRPr>
        </a:p>
      </dsp:txBody>
      <dsp:txXfrm>
        <a:off x="5474509" y="3928446"/>
        <a:ext cx="1296041" cy="237608"/>
      </dsp:txXfrm>
    </dsp:sp>
    <dsp:sp modelId="{DF3419C3-2C16-4DE4-B4A6-D95BF357F8B9}">
      <dsp:nvSpPr>
        <dsp:cNvPr id="23" name="Rectangles 22"/>
        <dsp:cNvSpPr/>
      </dsp:nvSpPr>
      <dsp:spPr bwMode="white">
        <a:xfrm>
          <a:off x="5186500" y="4498704"/>
          <a:ext cx="1440046" cy="712823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00587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ضابط الصحة</a:t>
          </a:r>
        </a:p>
      </dsp:txBody>
      <dsp:txXfrm>
        <a:off x="5186500" y="4498704"/>
        <a:ext cx="1440046" cy="712823"/>
      </dsp:txXfrm>
    </dsp:sp>
    <dsp:sp modelId="{743909A8-F705-459D-8ACE-0E029CD6E050}">
      <dsp:nvSpPr>
        <dsp:cNvPr id="24" name="Rectangles 23"/>
        <dsp:cNvSpPr/>
      </dsp:nvSpPr>
      <dsp:spPr bwMode="white">
        <a:xfrm>
          <a:off x="5474509" y="5053121"/>
          <a:ext cx="1296041" cy="237608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35560" tIns="8890" rIns="35560" bIns="8890" anchor="ctr"/>
        <a:lstStyle>
          <a:lvl1pPr algn="r">
            <a:defRPr sz="14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rPr>
            <a:t>desktop</a:t>
          </a:r>
          <a:endParaRPr>
            <a:solidFill>
              <a:schemeClr val="dk1"/>
            </a:solidFill>
          </a:endParaRPr>
        </a:p>
      </dsp:txBody>
      <dsp:txXfrm>
        <a:off x="5474509" y="5053121"/>
        <a:ext cx="1296041" cy="237608"/>
      </dsp:txXfrm>
    </dsp:sp>
    <dsp:sp modelId="{2856D065-C7BD-4007-A7CA-F798A1A24BDD}">
      <dsp:nvSpPr>
        <dsp:cNvPr id="27" name="Rectangles 26"/>
        <dsp:cNvSpPr/>
      </dsp:nvSpPr>
      <dsp:spPr bwMode="white">
        <a:xfrm>
          <a:off x="5186500" y="5623380"/>
          <a:ext cx="1440046" cy="712823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00587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المدير</a:t>
          </a:r>
        </a:p>
      </dsp:txBody>
      <dsp:txXfrm>
        <a:off x="5186500" y="5623380"/>
        <a:ext cx="1440046" cy="712823"/>
      </dsp:txXfrm>
    </dsp:sp>
    <dsp:sp modelId="{93362E7D-5EE3-4B8E-A9E8-E04E84201CE1}">
      <dsp:nvSpPr>
        <dsp:cNvPr id="28" name="Rectangles 27"/>
        <dsp:cNvSpPr/>
      </dsp:nvSpPr>
      <dsp:spPr bwMode="white">
        <a:xfrm>
          <a:off x="5474509" y="6177797"/>
          <a:ext cx="1296041" cy="237608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35560" tIns="8890" rIns="35560" bIns="8890" anchor="ctr"/>
        <a:lstStyle>
          <a:lvl1pPr algn="r">
            <a:defRPr sz="14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rPr>
            <a:t>desktop</a:t>
          </a:r>
          <a:endParaRPr>
            <a:solidFill>
              <a:schemeClr val="dk1"/>
            </a:solidFill>
          </a:endParaRPr>
        </a:p>
      </dsp:txBody>
      <dsp:txXfrm>
        <a:off x="5474509" y="6177797"/>
        <a:ext cx="1296041" cy="237608"/>
      </dsp:txXfrm>
    </dsp:sp>
    <dsp:sp modelId="{5BA055DE-F977-47AB-BC75-0577E736126E}">
      <dsp:nvSpPr>
        <dsp:cNvPr id="31" name="Rectangles 30"/>
        <dsp:cNvSpPr/>
      </dsp:nvSpPr>
      <dsp:spPr bwMode="white">
        <a:xfrm>
          <a:off x="5186500" y="2249352"/>
          <a:ext cx="1440046" cy="712823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00587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المسجل</a:t>
          </a:r>
        </a:p>
      </dsp:txBody>
      <dsp:txXfrm>
        <a:off x="5186500" y="2249352"/>
        <a:ext cx="1440046" cy="712823"/>
      </dsp:txXfrm>
    </dsp:sp>
    <dsp:sp modelId="{01FA0E6E-52EF-4F45-B40B-DA3B950055CA}">
      <dsp:nvSpPr>
        <dsp:cNvPr id="32" name="Rectangles 31"/>
        <dsp:cNvSpPr/>
      </dsp:nvSpPr>
      <dsp:spPr bwMode="white">
        <a:xfrm>
          <a:off x="5474509" y="2803770"/>
          <a:ext cx="1296041" cy="237608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33020" tIns="8255" rIns="33020" bIns="8255" anchor="ctr"/>
        <a:lstStyle>
          <a:lvl1pPr algn="r">
            <a:defRPr sz="13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rPr>
            <a:t>mobile &amp; desktop</a:t>
          </a:r>
          <a:endParaRPr>
            <a:solidFill>
              <a:schemeClr val="dk1"/>
            </a:solidFill>
          </a:endParaRPr>
        </a:p>
      </dsp:txBody>
      <dsp:txXfrm>
        <a:off x="5474509" y="2803770"/>
        <a:ext cx="1296041" cy="237608"/>
      </dsp:txXfrm>
    </dsp:sp>
    <dsp:sp modelId="{23B989D2-FCFA-411E-8EE7-C48D8FCFF891}">
      <dsp:nvSpPr>
        <dsp:cNvPr id="35" name="Rectangles 34"/>
        <dsp:cNvSpPr/>
      </dsp:nvSpPr>
      <dsp:spPr bwMode="white">
        <a:xfrm>
          <a:off x="8061552" y="1124676"/>
          <a:ext cx="1440046" cy="712823"/>
        </a:xfrm>
        <a:prstGeom prst="rect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2700" tIns="12700" rIns="12700" bIns="100587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ar-EG">
              <a:latin typeface="Calibri" panose="020F0502020204030204" charset="0"/>
              <a:cs typeface="Calibri" panose="020F0502020204030204" charset="0"/>
            </a:rPr>
            <a:t>الوزارة</a:t>
          </a:r>
        </a:p>
      </dsp:txBody>
      <dsp:txXfrm>
        <a:off x="8061552" y="1124676"/>
        <a:ext cx="1440046" cy="712823"/>
      </dsp:txXfrm>
    </dsp:sp>
    <dsp:sp modelId="{9EDCA518-C0E5-4F5D-8471-5A00763210DB}">
      <dsp:nvSpPr>
        <dsp:cNvPr id="36" name="Rectangles 35"/>
        <dsp:cNvSpPr/>
      </dsp:nvSpPr>
      <dsp:spPr bwMode="white">
        <a:xfrm>
          <a:off x="8349561" y="1679094"/>
          <a:ext cx="1296041" cy="237608"/>
        </a:xfrm>
        <a:prstGeom prst="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35560" tIns="8890" rIns="35560" bIns="8890" anchor="ctr"/>
        <a:lstStyle>
          <a:lvl1pPr algn="r">
            <a:defRPr sz="1400"/>
          </a:lvl1pPr>
          <a:lvl2pPr marL="57150" indent="-57150" algn="r">
            <a:defRPr sz="1000"/>
          </a:lvl2pPr>
          <a:lvl3pPr marL="114300" indent="-57150" algn="r">
            <a:defRPr sz="1000"/>
          </a:lvl3pPr>
          <a:lvl4pPr marL="171450" indent="-57150" algn="r">
            <a:defRPr sz="1000"/>
          </a:lvl4pPr>
          <a:lvl5pPr marL="228600" indent="-57150" algn="r">
            <a:defRPr sz="1000"/>
          </a:lvl5pPr>
          <a:lvl6pPr marL="285750" indent="-57150" algn="r">
            <a:defRPr sz="1000"/>
          </a:lvl6pPr>
          <a:lvl7pPr marL="342900" indent="-57150" algn="r">
            <a:defRPr sz="1000"/>
          </a:lvl7pPr>
          <a:lvl8pPr marL="400050" indent="-57150" algn="r">
            <a:defRPr sz="1000"/>
          </a:lvl8pPr>
          <a:lvl9pPr marL="457200" indent="-57150" algn="r">
            <a:defRPr sz="1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rPr>
            <a:t>desktop</a:t>
          </a:r>
          <a:endParaRPr>
            <a:solidFill>
              <a:schemeClr val="dk1"/>
            </a:solidFill>
          </a:endParaRPr>
        </a:p>
      </dsp:txBody>
      <dsp:txXfrm>
        <a:off x="8349561" y="1679094"/>
        <a:ext cx="1296041" cy="237608"/>
      </dsp:txXfrm>
    </dsp:sp>
    <dsp:sp modelId="{8835CE7C-4999-45BF-A08E-804F51E6EA70}">
      <dsp:nvSpPr>
        <dsp:cNvPr id="5" name="Rectangles 4" hidden="1"/>
        <dsp:cNvSpPr/>
      </dsp:nvSpPr>
      <dsp:spPr>
        <a:xfrm>
          <a:off x="5186500" y="0"/>
          <a:ext cx="288009" cy="712823"/>
        </a:xfrm>
        <a:prstGeom prst="rect">
          <a:avLst/>
        </a:prstGeom>
      </dsp:spPr>
      <dsp:txXfrm>
        <a:off x="5186500" y="0"/>
        <a:ext cx="288009" cy="712823"/>
      </dsp:txXfrm>
    </dsp:sp>
    <dsp:sp modelId="{0DE9192D-CC1A-4FDF-A14D-4C596628FF8D}">
      <dsp:nvSpPr>
        <dsp:cNvPr id="9" name="Rectangles 8" hidden="1"/>
        <dsp:cNvSpPr/>
      </dsp:nvSpPr>
      <dsp:spPr>
        <a:xfrm>
          <a:off x="2311448" y="1124676"/>
          <a:ext cx="288009" cy="712823"/>
        </a:xfrm>
        <a:prstGeom prst="rect">
          <a:avLst/>
        </a:prstGeom>
      </dsp:spPr>
      <dsp:txXfrm>
        <a:off x="2311448" y="1124676"/>
        <a:ext cx="288009" cy="712823"/>
      </dsp:txXfrm>
    </dsp:sp>
    <dsp:sp modelId="{0F9735B2-7810-446E-9C1C-8B8F5662B9C2}">
      <dsp:nvSpPr>
        <dsp:cNvPr id="13" name="Rectangles 12" hidden="1"/>
        <dsp:cNvSpPr/>
      </dsp:nvSpPr>
      <dsp:spPr>
        <a:xfrm>
          <a:off x="4228149" y="1124676"/>
          <a:ext cx="288009" cy="712823"/>
        </a:xfrm>
        <a:prstGeom prst="rect">
          <a:avLst/>
        </a:prstGeom>
      </dsp:spPr>
      <dsp:txXfrm>
        <a:off x="4228149" y="1124676"/>
        <a:ext cx="288009" cy="712823"/>
      </dsp:txXfrm>
    </dsp:sp>
    <dsp:sp modelId="{73371953-1658-44A2-A35F-26AA74EBE13A}">
      <dsp:nvSpPr>
        <dsp:cNvPr id="17" name="Rectangles 16" hidden="1"/>
        <dsp:cNvSpPr/>
      </dsp:nvSpPr>
      <dsp:spPr>
        <a:xfrm>
          <a:off x="7440892" y="1124676"/>
          <a:ext cx="288009" cy="712823"/>
        </a:xfrm>
        <a:prstGeom prst="rect">
          <a:avLst/>
        </a:prstGeom>
      </dsp:spPr>
      <dsp:txXfrm>
        <a:off x="7440892" y="1124676"/>
        <a:ext cx="288009" cy="712823"/>
      </dsp:txXfrm>
    </dsp:sp>
    <dsp:sp modelId="{013A1F4F-F5FF-41F5-9BD2-105BB40ED1E2}">
      <dsp:nvSpPr>
        <dsp:cNvPr id="21" name="Rectangles 20" hidden="1"/>
        <dsp:cNvSpPr/>
      </dsp:nvSpPr>
      <dsp:spPr>
        <a:xfrm>
          <a:off x="5186500" y="3374028"/>
          <a:ext cx="288009" cy="712823"/>
        </a:xfrm>
        <a:prstGeom prst="rect">
          <a:avLst/>
        </a:prstGeom>
      </dsp:spPr>
      <dsp:txXfrm>
        <a:off x="5186500" y="3374028"/>
        <a:ext cx="288009" cy="712823"/>
      </dsp:txXfrm>
    </dsp:sp>
    <dsp:sp modelId="{DE994373-F22E-48BA-9C85-C09E2F90D228}">
      <dsp:nvSpPr>
        <dsp:cNvPr id="25" name="Rectangles 24" hidden="1"/>
        <dsp:cNvSpPr/>
      </dsp:nvSpPr>
      <dsp:spPr>
        <a:xfrm>
          <a:off x="5186500" y="4498704"/>
          <a:ext cx="288009" cy="712823"/>
        </a:xfrm>
        <a:prstGeom prst="rect">
          <a:avLst/>
        </a:prstGeom>
      </dsp:spPr>
      <dsp:txXfrm>
        <a:off x="5186500" y="4498704"/>
        <a:ext cx="288009" cy="712823"/>
      </dsp:txXfrm>
    </dsp:sp>
    <dsp:sp modelId="{0AD94031-737C-4880-AE95-CAEDA9825934}">
      <dsp:nvSpPr>
        <dsp:cNvPr id="29" name="Rectangles 28" hidden="1"/>
        <dsp:cNvSpPr/>
      </dsp:nvSpPr>
      <dsp:spPr>
        <a:xfrm>
          <a:off x="5186500" y="5623380"/>
          <a:ext cx="288009" cy="712823"/>
        </a:xfrm>
        <a:prstGeom prst="rect">
          <a:avLst/>
        </a:prstGeom>
      </dsp:spPr>
      <dsp:txXfrm>
        <a:off x="5186500" y="5623380"/>
        <a:ext cx="288009" cy="712823"/>
      </dsp:txXfrm>
    </dsp:sp>
    <dsp:sp modelId="{1816E44D-4119-4145-BB75-F1D9484AF0AE}">
      <dsp:nvSpPr>
        <dsp:cNvPr id="33" name="Rectangles 32" hidden="1"/>
        <dsp:cNvSpPr/>
      </dsp:nvSpPr>
      <dsp:spPr>
        <a:xfrm>
          <a:off x="5186500" y="2249352"/>
          <a:ext cx="288009" cy="712823"/>
        </a:xfrm>
        <a:prstGeom prst="rect">
          <a:avLst/>
        </a:prstGeom>
      </dsp:spPr>
      <dsp:txXfrm>
        <a:off x="5186500" y="2249352"/>
        <a:ext cx="288009" cy="712823"/>
      </dsp:txXfrm>
    </dsp:sp>
    <dsp:sp modelId="{C381E7AE-87FC-4D7B-9574-A77B096243FD}">
      <dsp:nvSpPr>
        <dsp:cNvPr id="37" name="Rectangles 36" hidden="1"/>
        <dsp:cNvSpPr/>
      </dsp:nvSpPr>
      <dsp:spPr>
        <a:xfrm>
          <a:off x="8061552" y="1124676"/>
          <a:ext cx="288009" cy="712823"/>
        </a:xfrm>
        <a:prstGeom prst="rect">
          <a:avLst/>
        </a:prstGeom>
      </dsp:spPr>
      <dsp:txXfrm>
        <a:off x="8061552" y="1124676"/>
        <a:ext cx="288009" cy="712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#1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73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77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90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94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11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15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2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2DF6A-CAEC-BC44-AA67-806316C294AD}" type="datetimeFigureOut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818F-93EC-4D44-B590-FCFD097ECD18}" type="slidenum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BFEF4A5-89D2-4C04-924D-03571E601A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5F0A5159-E94A-481E-A5B5-090A36566B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31178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62357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93535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24650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155829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6pPr>
    <a:lvl7pPr marL="187007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7pPr>
    <a:lvl8pPr marL="218186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8pPr>
    <a:lvl9pPr marL="249364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cs typeface="Inter" panose="02000503000000020004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Inter" panose="020005030000000200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34B8-645F-1148-BD1A-6D32A14182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5C54-9644-5C4F-8F3D-601E5C2C735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04113" y="0"/>
            <a:ext cx="7587887" cy="6858000"/>
          </a:xfrm>
          <a:custGeom>
            <a:avLst/>
            <a:gdLst>
              <a:gd name="connsiteX0" fmla="*/ 208864 w 7587887"/>
              <a:gd name="connsiteY0" fmla="*/ 0 h 6858000"/>
              <a:gd name="connsiteX1" fmla="*/ 7587887 w 7587887"/>
              <a:gd name="connsiteY1" fmla="*/ 0 h 6858000"/>
              <a:gd name="connsiteX2" fmla="*/ 7587887 w 7587887"/>
              <a:gd name="connsiteY2" fmla="*/ 6858000 h 6858000"/>
              <a:gd name="connsiteX3" fmla="*/ 4098321 w 7587887"/>
              <a:gd name="connsiteY3" fmla="*/ 6858000 h 6858000"/>
              <a:gd name="connsiteX4" fmla="*/ 4527676 w 7587887"/>
              <a:gd name="connsiteY4" fmla="*/ 6204458 h 6858000"/>
              <a:gd name="connsiteX5" fmla="*/ 5020172 w 7587887"/>
              <a:gd name="connsiteY5" fmla="*/ 5655651 h 6858000"/>
              <a:gd name="connsiteX6" fmla="*/ 4885473 w 7587887"/>
              <a:gd name="connsiteY6" fmla="*/ 4759125 h 6858000"/>
              <a:gd name="connsiteX7" fmla="*/ 4081483 w 7587887"/>
              <a:gd name="connsiteY7" fmla="*/ 4277348 h 6858000"/>
              <a:gd name="connsiteX8" fmla="*/ 3412194 w 7587887"/>
              <a:gd name="connsiteY8" fmla="*/ 4105584 h 6858000"/>
              <a:gd name="connsiteX9" fmla="*/ 2595576 w 7587887"/>
              <a:gd name="connsiteY9" fmla="*/ 3171354 h 6858000"/>
              <a:gd name="connsiteX10" fmla="*/ 2241989 w 7587887"/>
              <a:gd name="connsiteY10" fmla="*/ 2446593 h 6858000"/>
              <a:gd name="connsiteX11" fmla="*/ 1113878 w 7587887"/>
              <a:gd name="connsiteY11" fmla="*/ 1834945 h 6858000"/>
              <a:gd name="connsiteX12" fmla="*/ 82583 w 7587887"/>
              <a:gd name="connsiteY12" fmla="*/ 1101805 h 6858000"/>
              <a:gd name="connsiteX13" fmla="*/ 166771 w 7587887"/>
              <a:gd name="connsiteY13" fmla="*/ 75409 h 6858000"/>
              <a:gd name="connsiteX14" fmla="*/ 208864 w 7587887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87887" h="6858000">
                <a:moveTo>
                  <a:pt x="208864" y="0"/>
                </a:moveTo>
                <a:cubicBezTo>
                  <a:pt x="208864" y="0"/>
                  <a:pt x="208864" y="0"/>
                  <a:pt x="7587887" y="0"/>
                </a:cubicBezTo>
                <a:lnTo>
                  <a:pt x="7587887" y="6858000"/>
                </a:lnTo>
                <a:cubicBezTo>
                  <a:pt x="7587887" y="6858000"/>
                  <a:pt x="7587887" y="6858000"/>
                  <a:pt x="4098321" y="6858000"/>
                </a:cubicBezTo>
                <a:cubicBezTo>
                  <a:pt x="4182508" y="6610827"/>
                  <a:pt x="4338255" y="6388791"/>
                  <a:pt x="4527676" y="6204458"/>
                </a:cubicBezTo>
                <a:cubicBezTo>
                  <a:pt x="4704469" y="6032694"/>
                  <a:pt x="4914938" y="5877687"/>
                  <a:pt x="5020172" y="5655651"/>
                </a:cubicBezTo>
                <a:cubicBezTo>
                  <a:pt x="5154872" y="5370774"/>
                  <a:pt x="5083313" y="5010488"/>
                  <a:pt x="4885473" y="4759125"/>
                </a:cubicBezTo>
                <a:cubicBezTo>
                  <a:pt x="4687632" y="4511953"/>
                  <a:pt x="4388767" y="4356946"/>
                  <a:pt x="4081483" y="4277348"/>
                </a:cubicBezTo>
                <a:cubicBezTo>
                  <a:pt x="3858387" y="4218697"/>
                  <a:pt x="3622662" y="4197750"/>
                  <a:pt x="3412194" y="4105584"/>
                </a:cubicBezTo>
                <a:cubicBezTo>
                  <a:pt x="3020722" y="3938009"/>
                  <a:pt x="2763951" y="3560965"/>
                  <a:pt x="2595576" y="3171354"/>
                </a:cubicBezTo>
                <a:cubicBezTo>
                  <a:pt x="2490342" y="2919992"/>
                  <a:pt x="2410364" y="2656061"/>
                  <a:pt x="2241989" y="2446593"/>
                </a:cubicBezTo>
                <a:cubicBezTo>
                  <a:pt x="1972590" y="2107254"/>
                  <a:pt x="1526396" y="1973194"/>
                  <a:pt x="1113878" y="1834945"/>
                </a:cubicBezTo>
                <a:cubicBezTo>
                  <a:pt x="705570" y="1692506"/>
                  <a:pt x="267795" y="1495606"/>
                  <a:pt x="82583" y="1101805"/>
                </a:cubicBezTo>
                <a:cubicBezTo>
                  <a:pt x="-64745" y="779223"/>
                  <a:pt x="-1604" y="389612"/>
                  <a:pt x="166771" y="75409"/>
                </a:cubicBezTo>
                <a:cubicBezTo>
                  <a:pt x="183608" y="50273"/>
                  <a:pt x="196236" y="25136"/>
                  <a:pt x="20886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1" cy="2512952"/>
          </a:xfrm>
          <a:custGeom>
            <a:avLst/>
            <a:gdLst>
              <a:gd name="connsiteX0" fmla="*/ 0 w 12192001"/>
              <a:gd name="connsiteY0" fmla="*/ 0 h 2512952"/>
              <a:gd name="connsiteX1" fmla="*/ 12192001 w 12192001"/>
              <a:gd name="connsiteY1" fmla="*/ 0 h 2512952"/>
              <a:gd name="connsiteX2" fmla="*/ 12192001 w 12192001"/>
              <a:gd name="connsiteY2" fmla="*/ 1399768 h 2512952"/>
              <a:gd name="connsiteX3" fmla="*/ 11551101 w 12192001"/>
              <a:gd name="connsiteY3" fmla="*/ 1763961 h 2512952"/>
              <a:gd name="connsiteX4" fmla="*/ 10328920 w 12192001"/>
              <a:gd name="connsiteY4" fmla="*/ 2226328 h 2512952"/>
              <a:gd name="connsiteX5" fmla="*/ 5410387 w 12192001"/>
              <a:gd name="connsiteY5" fmla="*/ 2238996 h 2512952"/>
              <a:gd name="connsiteX6" fmla="*/ 812303 w 12192001"/>
              <a:gd name="connsiteY6" fmla="*/ 902565 h 2512952"/>
              <a:gd name="connsiteX7" fmla="*/ 156499 w 12192001"/>
              <a:gd name="connsiteY7" fmla="*/ 817059 h 2512952"/>
              <a:gd name="connsiteX8" fmla="*/ 0 w 12192001"/>
              <a:gd name="connsiteY8" fmla="*/ 779056 h 2512952"/>
              <a:gd name="connsiteX9" fmla="*/ 0 w 12192001"/>
              <a:gd name="connsiteY9" fmla="*/ 0 h 251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2512952">
                <a:moveTo>
                  <a:pt x="0" y="0"/>
                </a:moveTo>
                <a:cubicBezTo>
                  <a:pt x="0" y="0"/>
                  <a:pt x="0" y="0"/>
                  <a:pt x="12192001" y="0"/>
                </a:cubicBezTo>
                <a:cubicBezTo>
                  <a:pt x="12192001" y="0"/>
                  <a:pt x="12192001" y="0"/>
                  <a:pt x="12192001" y="1399768"/>
                </a:cubicBezTo>
                <a:cubicBezTo>
                  <a:pt x="12005692" y="1529611"/>
                  <a:pt x="11789575" y="1649953"/>
                  <a:pt x="11551101" y="1763961"/>
                </a:cubicBezTo>
                <a:cubicBezTo>
                  <a:pt x="11193389" y="1941308"/>
                  <a:pt x="10790964" y="2102819"/>
                  <a:pt x="10328920" y="2226328"/>
                </a:cubicBezTo>
                <a:cubicBezTo>
                  <a:pt x="8875717" y="2619024"/>
                  <a:pt x="6915756" y="2593688"/>
                  <a:pt x="5410387" y="2238996"/>
                </a:cubicBezTo>
                <a:cubicBezTo>
                  <a:pt x="3778328" y="1852634"/>
                  <a:pt x="2615765" y="1111580"/>
                  <a:pt x="812303" y="902565"/>
                </a:cubicBezTo>
                <a:cubicBezTo>
                  <a:pt x="588734" y="877230"/>
                  <a:pt x="357712" y="861396"/>
                  <a:pt x="156499" y="817059"/>
                </a:cubicBezTo>
                <a:cubicBezTo>
                  <a:pt x="96880" y="807558"/>
                  <a:pt x="44714" y="794891"/>
                  <a:pt x="0" y="779056"/>
                </a:cubicBezTo>
                <a:cubicBezTo>
                  <a:pt x="0" y="779056"/>
                  <a:pt x="0" y="779056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92395" y="1964770"/>
            <a:ext cx="5130032" cy="3698615"/>
          </a:xfrm>
          <a:custGeom>
            <a:avLst/>
            <a:gdLst>
              <a:gd name="connsiteX0" fmla="*/ 0 w 5130032"/>
              <a:gd name="connsiteY0" fmla="*/ 0 h 3698615"/>
              <a:gd name="connsiteX1" fmla="*/ 5130032 w 5130032"/>
              <a:gd name="connsiteY1" fmla="*/ 0 h 3698615"/>
              <a:gd name="connsiteX2" fmla="*/ 5130032 w 5130032"/>
              <a:gd name="connsiteY2" fmla="*/ 3698615 h 3698615"/>
              <a:gd name="connsiteX3" fmla="*/ 0 w 5130032"/>
              <a:gd name="connsiteY3" fmla="*/ 3698615 h 36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032" h="3698615">
                <a:moveTo>
                  <a:pt x="0" y="0"/>
                </a:moveTo>
                <a:lnTo>
                  <a:pt x="5130032" y="0"/>
                </a:lnTo>
                <a:lnTo>
                  <a:pt x="5130032" y="3698615"/>
                </a:lnTo>
                <a:lnTo>
                  <a:pt x="0" y="36986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BDE734B8-645F-1148-BD1A-6D32A14182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29545C54-9644-5C4F-8F3D-601E5C2C735B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4.xml"/><Relationship Id="rId12" Type="http://schemas.openxmlformats.org/officeDocument/2006/relationships/tags" Target="../tags/tag1.xml"/><Relationship Id="rId11" Type="http://schemas.openxmlformats.org/officeDocument/2006/relationships/image" Target="../media/image15.sv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6568068" y="2877015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398056" y="275435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45405" y="5252225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82455" y="4582795"/>
            <a:ext cx="243205" cy="24320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809" y="2033103"/>
            <a:ext cx="8811059" cy="41541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GB" sz="6600" b="1" dirty="0">
                <a:solidFill>
                  <a:schemeClr val="accent1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Healthcare-Sudan</a:t>
            </a:r>
            <a:endParaRPr kumimoji="1" lang="en-US" altLang="zh-CN" sz="6600" b="1" dirty="0">
              <a:solidFill>
                <a:schemeClr val="accent1"/>
              </a:solidFill>
              <a:latin typeface="Inter Black" panose="02000503000000020004" charset="0"/>
              <a:ea typeface="+mj-ea"/>
              <a:cs typeface="Inter Black" panose="02000503000000020004" charset="0"/>
            </a:endParaRPr>
          </a:p>
          <a:p>
            <a:pPr>
              <a:lnSpc>
                <a:spcPct val="100000"/>
              </a:lnSpc>
            </a:pPr>
            <a:r>
              <a:rPr kumimoji="1" lang="en-GB" altLang="zh-CN" sz="6600" b="1" dirty="0">
                <a:solidFill>
                  <a:srgbClr val="FF0000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S</a:t>
            </a:r>
            <a:r>
              <a:rPr kumimoji="1" lang="en-GB" altLang="zh-CN" sz="66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oftware</a:t>
            </a:r>
            <a:endParaRPr kumimoji="1" lang="en-GB" altLang="zh-CN" sz="66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  <a:p>
            <a:pPr>
              <a:lnSpc>
                <a:spcPct val="100000"/>
              </a:lnSpc>
            </a:pPr>
            <a:r>
              <a:rPr kumimoji="1" lang="en-GB" altLang="zh-CN" sz="6600" b="1" dirty="0">
                <a:solidFill>
                  <a:srgbClr val="FF0000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R</a:t>
            </a:r>
            <a:r>
              <a:rPr kumimoji="1" lang="en-GB" altLang="zh-CN" sz="66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equirements</a:t>
            </a:r>
            <a:endParaRPr kumimoji="1" lang="en-GB" altLang="zh-CN" sz="66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  <a:p>
            <a:pPr>
              <a:lnSpc>
                <a:spcPct val="100000"/>
              </a:lnSpc>
            </a:pPr>
            <a:r>
              <a:rPr kumimoji="1" lang="en-GB" altLang="zh-CN" sz="6600" b="1" dirty="0">
                <a:solidFill>
                  <a:srgbClr val="FF0000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S</a:t>
            </a:r>
            <a:r>
              <a:rPr kumimoji="1" lang="en-GB" altLang="zh-CN" sz="66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pecifications</a:t>
            </a:r>
            <a:endParaRPr kumimoji="1" lang="en-GB" altLang="zh-CN" sz="66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41"/>
          <p:cNvCxnSpPr/>
          <p:nvPr/>
        </p:nvCxnSpPr>
        <p:spPr>
          <a:xfrm>
            <a:off x="695325" y="405375"/>
            <a:ext cx="0" cy="21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12" name="Freeform 9"/>
          <p:cNvSpPr/>
          <p:nvPr/>
        </p:nvSpPr>
        <p:spPr bwMode="auto">
          <a:xfrm rot="5400000">
            <a:off x="4786488" y="-4786488"/>
            <a:ext cx="2619024" cy="12192001"/>
          </a:xfrm>
          <a:custGeom>
            <a:avLst/>
            <a:gdLst>
              <a:gd name="T0" fmla="*/ 285 w 827"/>
              <a:gd name="T1" fmla="*/ 1527 h 1636"/>
              <a:gd name="T2" fmla="*/ 707 w 827"/>
              <a:gd name="T3" fmla="*/ 910 h 1636"/>
              <a:gd name="T4" fmla="*/ 703 w 827"/>
              <a:gd name="T5" fmla="*/ 250 h 1636"/>
              <a:gd name="T6" fmla="*/ 557 w 827"/>
              <a:gd name="T7" fmla="*/ 86 h 1636"/>
              <a:gd name="T8" fmla="*/ 442 w 827"/>
              <a:gd name="T9" fmla="*/ 0 h 1636"/>
              <a:gd name="T10" fmla="*/ 0 w 827"/>
              <a:gd name="T11" fmla="*/ 0 h 1636"/>
              <a:gd name="T12" fmla="*/ 0 w 827"/>
              <a:gd name="T13" fmla="*/ 1636 h 1636"/>
              <a:gd name="T14" fmla="*/ 246 w 827"/>
              <a:gd name="T15" fmla="*/ 1636 h 1636"/>
              <a:gd name="T16" fmla="*/ 258 w 827"/>
              <a:gd name="T17" fmla="*/ 1615 h 1636"/>
              <a:gd name="T18" fmla="*/ 285 w 827"/>
              <a:gd name="T19" fmla="*/ 1527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" h="1636">
                <a:moveTo>
                  <a:pt x="285" y="1527"/>
                </a:moveTo>
                <a:cubicBezTo>
                  <a:pt x="351" y="1285"/>
                  <a:pt x="585" y="1129"/>
                  <a:pt x="707" y="910"/>
                </a:cubicBezTo>
                <a:cubicBezTo>
                  <a:pt x="819" y="708"/>
                  <a:pt x="827" y="445"/>
                  <a:pt x="703" y="250"/>
                </a:cubicBezTo>
                <a:cubicBezTo>
                  <a:pt x="664" y="188"/>
                  <a:pt x="613" y="134"/>
                  <a:pt x="557" y="86"/>
                </a:cubicBezTo>
                <a:cubicBezTo>
                  <a:pt x="521" y="54"/>
                  <a:pt x="483" y="25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46" y="1636"/>
                  <a:pt x="246" y="1636"/>
                  <a:pt x="246" y="1636"/>
                </a:cubicBezTo>
                <a:cubicBezTo>
                  <a:pt x="251" y="1630"/>
                  <a:pt x="255" y="1623"/>
                  <a:pt x="258" y="1615"/>
                </a:cubicBezTo>
                <a:cubicBezTo>
                  <a:pt x="272" y="1588"/>
                  <a:pt x="277" y="1557"/>
                  <a:pt x="285" y="1527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337" y="2468129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07" y="2533199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1438" y="3765351"/>
            <a:ext cx="2687033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الإسم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رقم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الهاتف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كلمة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السر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مشفرة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اسم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المستشفى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موقع المستشفى (الولاية والمحلية)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القسم الخاص به (عام/أو قسم معين)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479800"/>
            <a:ext cx="3387725" cy="399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rtl="0"/>
            <a:r>
              <a:rPr lang="ar-EG" altLang="zh-CN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البيانات المجمعة </a:t>
            </a:r>
            <a:endParaRPr lang="ar-EG" altLang="zh-CN" dirty="0">
              <a:solidFill>
                <a:schemeClr val="accent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747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العمليات المسموحة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9504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1486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862902" y="2308033"/>
            <a:ext cx="38877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r" rtl="0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المسجل (الجزء الثاني)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Box 22"/>
          <p:cNvSpPr txBox="1"/>
          <p:nvPr/>
        </p:nvSpPr>
        <p:spPr>
          <a:xfrm>
            <a:off x="8776008" y="3765351"/>
            <a:ext cx="2687033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عرض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سجل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الحجوزات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إضافه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أو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إلغاء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أو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تعديل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بيانات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حجز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تعديل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الملف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الشخصي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إرسال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تنبيه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للمواطن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(صاحب الحجز) بشأن إلغاء الحجز أو ما شابه.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59468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تسجيل الدخول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0514" y="3621820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617018" y="3802816"/>
            <a:ext cx="268703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يتم تسجيله من قبل المدير أول مرة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1597864" y="4555035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الإشعارات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63689" y="469687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620193" y="4877871"/>
            <a:ext cx="268703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إخطار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من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الوزارة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إخطار من المدير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alt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ar-EG" alt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6292395" y="1964770"/>
            <a:ext cx="5130032" cy="3698615"/>
          </a:xfr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18999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ar-EG" altLang="zh-CN" sz="2400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صفحات الدكتور</a:t>
            </a:r>
            <a:endParaRPr lang="ar-EG" altLang="zh-CN" sz="2400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374" y="3053191"/>
            <a:ext cx="4585749" cy="20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تسجيل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الدخو</a:t>
            </a: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ل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الصفحه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الرئيسيه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صفحة المريض</a:t>
            </a:r>
            <a:endParaRPr lang="ar-EG" altLang="ar-SA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الملف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الشخصي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الإشعارات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الإعدادات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ctr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المستشفى-الدكتور (الجزء الأول)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41"/>
          <p:cNvCxnSpPr/>
          <p:nvPr/>
        </p:nvCxnSpPr>
        <p:spPr>
          <a:xfrm>
            <a:off x="695325" y="405375"/>
            <a:ext cx="0" cy="21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12" name="Freeform 9"/>
          <p:cNvSpPr/>
          <p:nvPr/>
        </p:nvSpPr>
        <p:spPr bwMode="auto">
          <a:xfrm rot="5400000">
            <a:off x="4786488" y="-4786488"/>
            <a:ext cx="2619024" cy="12192001"/>
          </a:xfrm>
          <a:custGeom>
            <a:avLst/>
            <a:gdLst>
              <a:gd name="T0" fmla="*/ 285 w 827"/>
              <a:gd name="T1" fmla="*/ 1527 h 1636"/>
              <a:gd name="T2" fmla="*/ 707 w 827"/>
              <a:gd name="T3" fmla="*/ 910 h 1636"/>
              <a:gd name="T4" fmla="*/ 703 w 827"/>
              <a:gd name="T5" fmla="*/ 250 h 1636"/>
              <a:gd name="T6" fmla="*/ 557 w 827"/>
              <a:gd name="T7" fmla="*/ 86 h 1636"/>
              <a:gd name="T8" fmla="*/ 442 w 827"/>
              <a:gd name="T9" fmla="*/ 0 h 1636"/>
              <a:gd name="T10" fmla="*/ 0 w 827"/>
              <a:gd name="T11" fmla="*/ 0 h 1636"/>
              <a:gd name="T12" fmla="*/ 0 w 827"/>
              <a:gd name="T13" fmla="*/ 1636 h 1636"/>
              <a:gd name="T14" fmla="*/ 246 w 827"/>
              <a:gd name="T15" fmla="*/ 1636 h 1636"/>
              <a:gd name="T16" fmla="*/ 258 w 827"/>
              <a:gd name="T17" fmla="*/ 1615 h 1636"/>
              <a:gd name="T18" fmla="*/ 285 w 827"/>
              <a:gd name="T19" fmla="*/ 1527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" h="1636">
                <a:moveTo>
                  <a:pt x="285" y="1527"/>
                </a:moveTo>
                <a:cubicBezTo>
                  <a:pt x="351" y="1285"/>
                  <a:pt x="585" y="1129"/>
                  <a:pt x="707" y="910"/>
                </a:cubicBezTo>
                <a:cubicBezTo>
                  <a:pt x="819" y="708"/>
                  <a:pt x="827" y="445"/>
                  <a:pt x="703" y="250"/>
                </a:cubicBezTo>
                <a:cubicBezTo>
                  <a:pt x="664" y="188"/>
                  <a:pt x="613" y="134"/>
                  <a:pt x="557" y="86"/>
                </a:cubicBezTo>
                <a:cubicBezTo>
                  <a:pt x="521" y="54"/>
                  <a:pt x="483" y="25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46" y="1636"/>
                  <a:pt x="246" y="1636"/>
                  <a:pt x="246" y="1636"/>
                </a:cubicBezTo>
                <a:cubicBezTo>
                  <a:pt x="251" y="1630"/>
                  <a:pt x="255" y="1623"/>
                  <a:pt x="258" y="1615"/>
                </a:cubicBezTo>
                <a:cubicBezTo>
                  <a:pt x="272" y="1588"/>
                  <a:pt x="277" y="1557"/>
                  <a:pt x="285" y="1527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337" y="2468129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07" y="2533199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1438" y="3765351"/>
            <a:ext cx="2687033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الإسم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رقم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الهاتف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كلمة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السر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مشفرة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اسم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المستشفى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موقع المستشفى (الولاية والمحلية)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القسم الخاص به (عام/أو قسم معين)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479800"/>
            <a:ext cx="3387725" cy="399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rtl="0"/>
            <a:r>
              <a:rPr lang="ar-EG" altLang="zh-CN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البيانات المجمعة </a:t>
            </a:r>
            <a:endParaRPr lang="ar-EG" altLang="zh-CN" dirty="0">
              <a:solidFill>
                <a:schemeClr val="accent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747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العمليات المسموحة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9504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1486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862902" y="2308033"/>
            <a:ext cx="38877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r" rtl="0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الدكتور (الجزء الثاني)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Box 22"/>
          <p:cNvSpPr txBox="1"/>
          <p:nvPr/>
        </p:nvSpPr>
        <p:spPr>
          <a:xfrm>
            <a:off x="8776008" y="3765351"/>
            <a:ext cx="2687033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كتابة تشخيص المريض</a:t>
            </a:r>
            <a:endParaRPr lang="ar-EG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تعديل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الملف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الشخصي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ar-SA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59468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تسجيل الدخول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0514" y="3621820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617018" y="3802816"/>
            <a:ext cx="268703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يتم تسجيله من قبل المدير أول مرة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1597864" y="4555035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الإشعارات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63689" y="469687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620193" y="4877871"/>
            <a:ext cx="268703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إخطار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من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الوزارة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إخطار من المدير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alt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ar-EG" alt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6292395" y="1964770"/>
            <a:ext cx="5130032" cy="3698615"/>
          </a:xfr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24961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ar-EG" altLang="zh-CN" sz="2400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صفحات ضابط الصحة</a:t>
            </a:r>
            <a:endParaRPr lang="ar-EG" altLang="zh-CN" sz="2400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374" y="3053191"/>
            <a:ext cx="4585749" cy="20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تسجيل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الدخو</a:t>
            </a: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ل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الصفحه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الرئيسيه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EG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سجل المرضى</a:t>
            </a:r>
            <a:endParaRPr lang="ar-EG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الملف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الشخصي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الإشعارات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الإعدادات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2675890" y="404495"/>
            <a:ext cx="603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ctr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المستشفى-ضابط الصحة (الجزء الأول)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41"/>
          <p:cNvCxnSpPr/>
          <p:nvPr/>
        </p:nvCxnSpPr>
        <p:spPr>
          <a:xfrm>
            <a:off x="695325" y="405375"/>
            <a:ext cx="0" cy="21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12" name="Freeform 9"/>
          <p:cNvSpPr/>
          <p:nvPr/>
        </p:nvSpPr>
        <p:spPr bwMode="auto">
          <a:xfrm rot="5400000">
            <a:off x="4786488" y="-4786488"/>
            <a:ext cx="2619024" cy="12192001"/>
          </a:xfrm>
          <a:custGeom>
            <a:avLst/>
            <a:gdLst>
              <a:gd name="T0" fmla="*/ 285 w 827"/>
              <a:gd name="T1" fmla="*/ 1527 h 1636"/>
              <a:gd name="T2" fmla="*/ 707 w 827"/>
              <a:gd name="T3" fmla="*/ 910 h 1636"/>
              <a:gd name="T4" fmla="*/ 703 w 827"/>
              <a:gd name="T5" fmla="*/ 250 h 1636"/>
              <a:gd name="T6" fmla="*/ 557 w 827"/>
              <a:gd name="T7" fmla="*/ 86 h 1636"/>
              <a:gd name="T8" fmla="*/ 442 w 827"/>
              <a:gd name="T9" fmla="*/ 0 h 1636"/>
              <a:gd name="T10" fmla="*/ 0 w 827"/>
              <a:gd name="T11" fmla="*/ 0 h 1636"/>
              <a:gd name="T12" fmla="*/ 0 w 827"/>
              <a:gd name="T13" fmla="*/ 1636 h 1636"/>
              <a:gd name="T14" fmla="*/ 246 w 827"/>
              <a:gd name="T15" fmla="*/ 1636 h 1636"/>
              <a:gd name="T16" fmla="*/ 258 w 827"/>
              <a:gd name="T17" fmla="*/ 1615 h 1636"/>
              <a:gd name="T18" fmla="*/ 285 w 827"/>
              <a:gd name="T19" fmla="*/ 1527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" h="1636">
                <a:moveTo>
                  <a:pt x="285" y="1527"/>
                </a:moveTo>
                <a:cubicBezTo>
                  <a:pt x="351" y="1285"/>
                  <a:pt x="585" y="1129"/>
                  <a:pt x="707" y="910"/>
                </a:cubicBezTo>
                <a:cubicBezTo>
                  <a:pt x="819" y="708"/>
                  <a:pt x="827" y="445"/>
                  <a:pt x="703" y="250"/>
                </a:cubicBezTo>
                <a:cubicBezTo>
                  <a:pt x="664" y="188"/>
                  <a:pt x="613" y="134"/>
                  <a:pt x="557" y="86"/>
                </a:cubicBezTo>
                <a:cubicBezTo>
                  <a:pt x="521" y="54"/>
                  <a:pt x="483" y="25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46" y="1636"/>
                  <a:pt x="246" y="1636"/>
                  <a:pt x="246" y="1636"/>
                </a:cubicBezTo>
                <a:cubicBezTo>
                  <a:pt x="251" y="1630"/>
                  <a:pt x="255" y="1623"/>
                  <a:pt x="258" y="1615"/>
                </a:cubicBezTo>
                <a:cubicBezTo>
                  <a:pt x="272" y="1588"/>
                  <a:pt x="277" y="1557"/>
                  <a:pt x="285" y="1527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337" y="2468129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07" y="2533199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1438" y="3765351"/>
            <a:ext cx="2687033" cy="148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الإسم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رقم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الهاتف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كلمة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السر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مشفرة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اسم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المستشفى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موقع المستشفى (الولاية والمحلية)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479800"/>
            <a:ext cx="3387725" cy="399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rtl="0"/>
            <a:r>
              <a:rPr lang="ar-EG" altLang="zh-CN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البيانات المجمعة </a:t>
            </a:r>
            <a:endParaRPr lang="ar-EG" altLang="zh-CN" dirty="0">
              <a:solidFill>
                <a:schemeClr val="accent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747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العمليات المسموحة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9504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1486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1354455" y="2308225"/>
            <a:ext cx="4125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r" rtl="0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ضابط الصحة (الجزء الثاني)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Box 22"/>
          <p:cNvSpPr txBox="1"/>
          <p:nvPr/>
        </p:nvSpPr>
        <p:spPr>
          <a:xfrm>
            <a:off x="8776008" y="3765351"/>
            <a:ext cx="2687033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تعديل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الملف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الشخصي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endParaRPr lang="ar-SA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عرض سجل المرضى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59468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تسجيل الدخول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0514" y="3621820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617018" y="3802816"/>
            <a:ext cx="268703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يتم تسجيله من قبل المدير أول مرة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1597864" y="4555035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الإشعارات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63689" y="469687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620193" y="4877871"/>
            <a:ext cx="268703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إخطار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من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الوزارة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إخطار من المدير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alt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ar-EG" alt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6292395" y="1964770"/>
            <a:ext cx="5130032" cy="3698615"/>
          </a:xfr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17475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ar-EG" altLang="zh-CN" sz="2400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صفحات المدير</a:t>
            </a:r>
            <a:endParaRPr lang="ar-EG" altLang="zh-CN" sz="2400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374" y="3053191"/>
            <a:ext cx="4585749" cy="265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تسجيل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الدخو</a:t>
            </a: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ل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الصفحه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الرئيسيه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EG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تفاصيل المستشفى (الأقسام-الموظفين-ساعات العمل)</a:t>
            </a:r>
            <a:endParaRPr lang="ar-EG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EG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سجل المرضى</a:t>
            </a:r>
            <a:endParaRPr lang="ar-EG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EG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صفحة التحليل </a:t>
            </a:r>
            <a:r>
              <a:rPr lang="en-GB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Dasboard</a:t>
            </a:r>
            <a:endParaRPr lang="ar-EG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الملف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الشخصي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الإشعارات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الإعدادات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2675890" y="404495"/>
            <a:ext cx="603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ctr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المستشفى-المدير (الجزء الأول)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41"/>
          <p:cNvCxnSpPr/>
          <p:nvPr/>
        </p:nvCxnSpPr>
        <p:spPr>
          <a:xfrm>
            <a:off x="695325" y="405375"/>
            <a:ext cx="0" cy="21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12" name="Freeform 9"/>
          <p:cNvSpPr/>
          <p:nvPr/>
        </p:nvSpPr>
        <p:spPr bwMode="auto">
          <a:xfrm rot="5400000">
            <a:off x="4786488" y="-4786488"/>
            <a:ext cx="2619024" cy="12192001"/>
          </a:xfrm>
          <a:custGeom>
            <a:avLst/>
            <a:gdLst>
              <a:gd name="T0" fmla="*/ 285 w 827"/>
              <a:gd name="T1" fmla="*/ 1527 h 1636"/>
              <a:gd name="T2" fmla="*/ 707 w 827"/>
              <a:gd name="T3" fmla="*/ 910 h 1636"/>
              <a:gd name="T4" fmla="*/ 703 w 827"/>
              <a:gd name="T5" fmla="*/ 250 h 1636"/>
              <a:gd name="T6" fmla="*/ 557 w 827"/>
              <a:gd name="T7" fmla="*/ 86 h 1636"/>
              <a:gd name="T8" fmla="*/ 442 w 827"/>
              <a:gd name="T9" fmla="*/ 0 h 1636"/>
              <a:gd name="T10" fmla="*/ 0 w 827"/>
              <a:gd name="T11" fmla="*/ 0 h 1636"/>
              <a:gd name="T12" fmla="*/ 0 w 827"/>
              <a:gd name="T13" fmla="*/ 1636 h 1636"/>
              <a:gd name="T14" fmla="*/ 246 w 827"/>
              <a:gd name="T15" fmla="*/ 1636 h 1636"/>
              <a:gd name="T16" fmla="*/ 258 w 827"/>
              <a:gd name="T17" fmla="*/ 1615 h 1636"/>
              <a:gd name="T18" fmla="*/ 285 w 827"/>
              <a:gd name="T19" fmla="*/ 1527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" h="1636">
                <a:moveTo>
                  <a:pt x="285" y="1527"/>
                </a:moveTo>
                <a:cubicBezTo>
                  <a:pt x="351" y="1285"/>
                  <a:pt x="585" y="1129"/>
                  <a:pt x="707" y="910"/>
                </a:cubicBezTo>
                <a:cubicBezTo>
                  <a:pt x="819" y="708"/>
                  <a:pt x="827" y="445"/>
                  <a:pt x="703" y="250"/>
                </a:cubicBezTo>
                <a:cubicBezTo>
                  <a:pt x="664" y="188"/>
                  <a:pt x="613" y="134"/>
                  <a:pt x="557" y="86"/>
                </a:cubicBezTo>
                <a:cubicBezTo>
                  <a:pt x="521" y="54"/>
                  <a:pt x="483" y="25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46" y="1636"/>
                  <a:pt x="246" y="1636"/>
                  <a:pt x="246" y="1636"/>
                </a:cubicBezTo>
                <a:cubicBezTo>
                  <a:pt x="251" y="1630"/>
                  <a:pt x="255" y="1623"/>
                  <a:pt x="258" y="1615"/>
                </a:cubicBezTo>
                <a:cubicBezTo>
                  <a:pt x="272" y="1588"/>
                  <a:pt x="277" y="1557"/>
                  <a:pt x="285" y="1527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337" y="2468129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07" y="2533199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1438" y="3765351"/>
            <a:ext cx="2687033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الإسم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رقم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الهاتف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كلمة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السر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مشفرة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اسم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المستشفى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موقع المستشفى (الولاية والمحلية)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تفاصيل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الموقع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(جوار كذا، شارع كذا مثلاً).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479800"/>
            <a:ext cx="3387725" cy="399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rtl="0"/>
            <a:r>
              <a:rPr lang="ar-EG" altLang="zh-CN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البيانات المجمعة </a:t>
            </a:r>
            <a:endParaRPr lang="ar-EG" altLang="zh-CN" dirty="0">
              <a:solidFill>
                <a:schemeClr val="accent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747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العمليات المسموحة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9504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1486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1354455" y="2308225"/>
            <a:ext cx="4125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r" rtl="0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المدير (الجزء الثاني)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Box 22"/>
          <p:cNvSpPr txBox="1"/>
          <p:nvPr/>
        </p:nvSpPr>
        <p:spPr>
          <a:xfrm>
            <a:off x="8776008" y="3765351"/>
            <a:ext cx="2687033" cy="2310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عرض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تفاصيل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المستشفى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EG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(الأقسام-الموظفين-ساعات العمل)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والتعديل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عليها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عرض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سجل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E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المرضى والتعديل عليه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عرض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التحليل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Dashboard</a:t>
            </a:r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إضافة مسجل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أو طبيب أو ضابط صحة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رفع التقرير الطبي إلى الوزارة</a:t>
            </a:r>
            <a:endParaRPr lang="ar-EG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59468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تسجيل الدخول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0514" y="3621820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602413" y="3802816"/>
            <a:ext cx="268703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يعمل إنشاء حساب للمستشفى  بنفسه.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1597864" y="4555035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الإشعارات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63689" y="469687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620193" y="4877871"/>
            <a:ext cx="268703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إخطار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من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الوزارة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alt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ar-EG" alt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6292395" y="1964770"/>
            <a:ext cx="5130032" cy="3698615"/>
          </a:xfr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18103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ar-EG" altLang="zh-CN" sz="2400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صفحات الوزارة</a:t>
            </a:r>
            <a:endParaRPr lang="ar-EG" altLang="zh-CN" sz="2400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374" y="3053191"/>
            <a:ext cx="4585749" cy="233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تسجيل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الدخو</a:t>
            </a: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ل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الصفحه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الرئيسيه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EG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سجل التقارير الطبية (مفصّلة)</a:t>
            </a:r>
            <a:endParaRPr lang="ar-EG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EG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صفحة التحليل </a:t>
            </a:r>
            <a:r>
              <a:rPr lang="en-GB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Dasboard</a:t>
            </a:r>
            <a:endParaRPr lang="ar-EG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الملف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الشخصي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الإشعارات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الإعدادات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2675890" y="404495"/>
            <a:ext cx="6039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ctr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الوزارة (الجزء الأول)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41"/>
          <p:cNvCxnSpPr/>
          <p:nvPr/>
        </p:nvCxnSpPr>
        <p:spPr>
          <a:xfrm>
            <a:off x="695325" y="405375"/>
            <a:ext cx="0" cy="21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12" name="Freeform 9"/>
          <p:cNvSpPr/>
          <p:nvPr/>
        </p:nvSpPr>
        <p:spPr bwMode="auto">
          <a:xfrm rot="5400000">
            <a:off x="4786488" y="-4786488"/>
            <a:ext cx="2619024" cy="12192001"/>
          </a:xfrm>
          <a:custGeom>
            <a:avLst/>
            <a:gdLst>
              <a:gd name="T0" fmla="*/ 285 w 827"/>
              <a:gd name="T1" fmla="*/ 1527 h 1636"/>
              <a:gd name="T2" fmla="*/ 707 w 827"/>
              <a:gd name="T3" fmla="*/ 910 h 1636"/>
              <a:gd name="T4" fmla="*/ 703 w 827"/>
              <a:gd name="T5" fmla="*/ 250 h 1636"/>
              <a:gd name="T6" fmla="*/ 557 w 827"/>
              <a:gd name="T7" fmla="*/ 86 h 1636"/>
              <a:gd name="T8" fmla="*/ 442 w 827"/>
              <a:gd name="T9" fmla="*/ 0 h 1636"/>
              <a:gd name="T10" fmla="*/ 0 w 827"/>
              <a:gd name="T11" fmla="*/ 0 h 1636"/>
              <a:gd name="T12" fmla="*/ 0 w 827"/>
              <a:gd name="T13" fmla="*/ 1636 h 1636"/>
              <a:gd name="T14" fmla="*/ 246 w 827"/>
              <a:gd name="T15" fmla="*/ 1636 h 1636"/>
              <a:gd name="T16" fmla="*/ 258 w 827"/>
              <a:gd name="T17" fmla="*/ 1615 h 1636"/>
              <a:gd name="T18" fmla="*/ 285 w 827"/>
              <a:gd name="T19" fmla="*/ 1527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" h="1636">
                <a:moveTo>
                  <a:pt x="285" y="1527"/>
                </a:moveTo>
                <a:cubicBezTo>
                  <a:pt x="351" y="1285"/>
                  <a:pt x="585" y="1129"/>
                  <a:pt x="707" y="910"/>
                </a:cubicBezTo>
                <a:cubicBezTo>
                  <a:pt x="819" y="708"/>
                  <a:pt x="827" y="445"/>
                  <a:pt x="703" y="250"/>
                </a:cubicBezTo>
                <a:cubicBezTo>
                  <a:pt x="664" y="188"/>
                  <a:pt x="613" y="134"/>
                  <a:pt x="557" y="86"/>
                </a:cubicBezTo>
                <a:cubicBezTo>
                  <a:pt x="521" y="54"/>
                  <a:pt x="483" y="25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46" y="1636"/>
                  <a:pt x="246" y="1636"/>
                  <a:pt x="246" y="1636"/>
                </a:cubicBezTo>
                <a:cubicBezTo>
                  <a:pt x="251" y="1630"/>
                  <a:pt x="255" y="1623"/>
                  <a:pt x="258" y="1615"/>
                </a:cubicBezTo>
                <a:cubicBezTo>
                  <a:pt x="272" y="1588"/>
                  <a:pt x="277" y="1557"/>
                  <a:pt x="285" y="1527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337" y="2468129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07" y="2533199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1438" y="3765351"/>
            <a:ext cx="2687033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الإسم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رقم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الهاتف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كلمة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السر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مشفرة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9100" y="3479800"/>
            <a:ext cx="3387725" cy="399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rtl="0"/>
            <a:r>
              <a:rPr lang="ar-EG" altLang="zh-CN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البيانات المجمعة </a:t>
            </a:r>
            <a:endParaRPr lang="ar-EG" altLang="zh-CN" dirty="0">
              <a:solidFill>
                <a:schemeClr val="accent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7747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العمليات المسموحة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9504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771486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1354455" y="2308225"/>
            <a:ext cx="4125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r" rtl="0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الوزارة (الجزء الثاني)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Box 22"/>
          <p:cNvSpPr txBox="1"/>
          <p:nvPr/>
        </p:nvSpPr>
        <p:spPr>
          <a:xfrm>
            <a:off x="8776008" y="3765351"/>
            <a:ext cx="2687033" cy="176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استلام التقارير الطبية</a:t>
            </a:r>
            <a:endParaRPr lang="ar-EG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عرض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التحليل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GB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Dashboard</a:t>
            </a:r>
            <a:endParaRPr lang="en-GB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إرسال إخطارات إلى المؤسسات أو الأفراد.</a:t>
            </a:r>
            <a:endParaRPr lang="ar-EG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تعديل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الملف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الشخصي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endParaRPr lang="ar-EG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59468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تسجيل الدخول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0514" y="3621820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602413" y="3802816"/>
            <a:ext cx="268703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يعمل إنشاء حساب للمستشفى  بنفسه.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1597864" y="4555035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الإشعارات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63689" y="469687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620193" y="4877871"/>
            <a:ext cx="2687033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التقارير الطبية من المستشفيات</a:t>
            </a:r>
            <a:endParaRPr 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الإخطارات المبكرة من الدكاترة بخصوص الأوبئة</a:t>
            </a:r>
            <a:endParaRPr lang="ar-EG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Arrow Connector 100"/>
          <p:cNvCxnSpPr/>
          <p:nvPr/>
        </p:nvCxnSpPr>
        <p:spPr>
          <a:xfrm>
            <a:off x="6292352" y="3916920"/>
            <a:ext cx="3473382" cy="15538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431463">
            <a:off x="6145530" y="3994785"/>
            <a:ext cx="205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إشعارات للمستشفيات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 flipV="1">
            <a:off x="6222969" y="4022630"/>
            <a:ext cx="3473382" cy="15538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User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757538" y="-97925"/>
            <a:ext cx="1276409" cy="1276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9442026" y="2023249"/>
            <a:ext cx="138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بيانات الحجز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Graphic 5" descr="Call center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9353" y="2755869"/>
            <a:ext cx="1112781" cy="11127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9478051" y="4601754"/>
            <a:ext cx="127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بيانات الحجز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319596" y="4192755"/>
            <a:ext cx="0" cy="113964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319596" y="1494934"/>
            <a:ext cx="0" cy="133309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488830" y="1474859"/>
            <a:ext cx="0" cy="135317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400000">
            <a:off x="9773285" y="1910080"/>
            <a:ext cx="1632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إشعارات الحجز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2" name="Graphic 11" descr="Database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8404" y="5208900"/>
            <a:ext cx="1276410" cy="127641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6238220" y="5945096"/>
            <a:ext cx="3527514" cy="424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24613" y="5967327"/>
            <a:ext cx="2403568" cy="378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بيانات المريض مع التشخيص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6801" y="4050998"/>
            <a:ext cx="7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الوزارة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910" y="6468745"/>
            <a:ext cx="1361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مدير المستشفى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914598" y="5967325"/>
            <a:ext cx="2987022" cy="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0398" y="5585634"/>
            <a:ext cx="235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بيانات المرضى في المستشفى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784089" y="3619099"/>
            <a:ext cx="3221048" cy="196653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76893" y="6024276"/>
            <a:ext cx="266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التقارير الدورية + تقارير الأوبئة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238220" y="1124737"/>
            <a:ext cx="3391336" cy="20819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810461" y="3789160"/>
            <a:ext cx="3279923" cy="19786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670186">
            <a:off x="3026869" y="4350208"/>
            <a:ext cx="235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إشعارات للمستشفيات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9713014">
            <a:off x="1363364" y="4655399"/>
            <a:ext cx="25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تقارير دورية + تقارير الأوبئة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9653787">
            <a:off x="5852385" y="2541344"/>
            <a:ext cx="164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إشعارات للمواطنين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59408" y="3168518"/>
            <a:ext cx="189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إشعارات للمستشفيات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38220" y="3468952"/>
            <a:ext cx="3458131" cy="430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5638" y="1346427"/>
            <a:ext cx="127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ضابط الصحة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106848" y="1741858"/>
            <a:ext cx="6473" cy="357719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5400000" flipH="1">
            <a:off x="-512" y="3942403"/>
            <a:ext cx="258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بيانات المرضى في المستشفى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1487587">
            <a:off x="6892100" y="4963285"/>
            <a:ext cx="28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إشعارات الأوبئة بمجرد تشخيصها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829800" y="1038860"/>
            <a:ext cx="95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المواطن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015855" y="3750945"/>
            <a:ext cx="940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المسجل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055292" y="6408505"/>
            <a:ext cx="79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الطبيب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654" y="5419096"/>
            <a:ext cx="1112782" cy="119346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197" y="5433851"/>
            <a:ext cx="975301" cy="975301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342" y="272010"/>
            <a:ext cx="1003035" cy="1003035"/>
          </a:xfrm>
          <a:prstGeom prst="rect">
            <a:avLst/>
          </a:prstGeom>
        </p:spPr>
      </p:pic>
      <p:pic>
        <p:nvPicPr>
          <p:cNvPr id="129" name="Graphic 1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381611">
            <a:off x="5150274" y="2940375"/>
            <a:ext cx="995523" cy="99319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722495" y="6463030"/>
            <a:ext cx="1948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dirty="0">
                <a:latin typeface="Calibri" panose="020F0502020204030204" charset="0"/>
                <a:cs typeface="Calibri" panose="020F0502020204030204" charset="0"/>
              </a:rPr>
              <a:t>قاعدة بيانات المستشفى</a:t>
            </a:r>
            <a:endParaRPr lang="ar-SA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4" name="文本框 1"/>
          <p:cNvSpPr txBox="1"/>
          <p:nvPr>
            <p:custDataLst>
              <p:tags r:id="rId12"/>
            </p:custDataLst>
          </p:nvPr>
        </p:nvSpPr>
        <p:spPr>
          <a:xfrm>
            <a:off x="3985841" y="325793"/>
            <a:ext cx="25619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ar-SA" altLang="zh-CN" sz="4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تنقل البيانات</a:t>
            </a:r>
            <a:endParaRPr lang="ar-SA" altLang="zh-CN" sz="4200" b="1" dirty="0">
              <a:solidFill>
                <a:schemeClr val="accent1">
                  <a:lumMod val="75000"/>
                </a:schemeClr>
              </a:solidFill>
              <a:latin typeface="Calibri" panose="020F0502020204030204" charset="0"/>
              <a:ea typeface="+mj-ea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"/>
          <p:cNvSpPr txBox="1"/>
          <p:nvPr/>
        </p:nvSpPr>
        <p:spPr>
          <a:xfrm>
            <a:off x="3486020" y="667078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+mj-ea"/>
                <a:ea typeface="+mj-ea"/>
                <a:cs typeface="Inter" panose="02000503000000020004" charset="0"/>
              </a:rPr>
              <a:t>CONTENTS</a:t>
            </a:r>
            <a:endParaRPr lang="zh-CN" altLang="en-US" sz="3200" b="1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78557" y="2296045"/>
            <a:ext cx="765353" cy="603504"/>
          </a:xfrm>
          <a:custGeom>
            <a:avLst/>
            <a:gdLst/>
            <a:ahLst/>
            <a:cxnLst/>
            <a:rect l="l" t="t" r="r" b="b"/>
            <a:pathLst>
              <a:path w="765353" h="603504">
                <a:moveTo>
                  <a:pt x="238887" y="93878"/>
                </a:moveTo>
                <a:cubicBezTo>
                  <a:pt x="137465" y="93878"/>
                  <a:pt x="104775" y="200330"/>
                  <a:pt x="104775" y="301752"/>
                </a:cubicBezTo>
                <a:cubicBezTo>
                  <a:pt x="104775" y="404013"/>
                  <a:pt x="137465" y="508788"/>
                  <a:pt x="238887" y="508788"/>
                </a:cubicBezTo>
                <a:cubicBezTo>
                  <a:pt x="340309" y="508788"/>
                  <a:pt x="373837" y="404013"/>
                  <a:pt x="373837" y="301752"/>
                </a:cubicBezTo>
                <a:cubicBezTo>
                  <a:pt x="373837" y="200330"/>
                  <a:pt x="340309" y="93878"/>
                  <a:pt x="238887" y="93878"/>
                </a:cubicBezTo>
                <a:close/>
                <a:moveTo>
                  <a:pt x="559156" y="8382"/>
                </a:moveTo>
                <a:lnTo>
                  <a:pt x="765353" y="8382"/>
                </a:lnTo>
                <a:lnTo>
                  <a:pt x="765353" y="595122"/>
                </a:lnTo>
                <a:lnTo>
                  <a:pt x="655549" y="595122"/>
                </a:lnTo>
                <a:lnTo>
                  <a:pt x="655549" y="102260"/>
                </a:lnTo>
                <a:lnTo>
                  <a:pt x="559156" y="102260"/>
                </a:lnTo>
                <a:close/>
                <a:moveTo>
                  <a:pt x="238887" y="0"/>
                </a:moveTo>
                <a:cubicBezTo>
                  <a:pt x="370485" y="0"/>
                  <a:pt x="477774" y="102260"/>
                  <a:pt x="477774" y="301752"/>
                </a:cubicBezTo>
                <a:cubicBezTo>
                  <a:pt x="477774" y="502082"/>
                  <a:pt x="370485" y="603504"/>
                  <a:pt x="238887" y="603504"/>
                </a:cubicBezTo>
                <a:cubicBezTo>
                  <a:pt x="108966" y="603504"/>
                  <a:pt x="0" y="502082"/>
                  <a:pt x="0" y="301752"/>
                </a:cubicBezTo>
                <a:cubicBezTo>
                  <a:pt x="0" y="102260"/>
                  <a:pt x="108966" y="0"/>
                  <a:pt x="23888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80000"/>
              </a:lnSpc>
            </a:pPr>
            <a:endParaRPr lang="en-US" sz="6600" b="1" dirty="0">
              <a:solidFill>
                <a:schemeClr val="bg1">
                  <a:lumMod val="50000"/>
                  <a:alpha val="20000"/>
                </a:schemeClr>
              </a:solidFill>
              <a:latin typeface="+mj-lt"/>
              <a:ea typeface="Inter" panose="02000503000000020004" charset="0"/>
              <a:cs typeface="Inter" panose="02000503000000020004" charset="0"/>
            </a:endParaRPr>
          </a:p>
        </p:txBody>
      </p:sp>
      <p:cxnSp>
        <p:nvCxnSpPr>
          <p:cNvPr id="37" name="Straight Connector 4"/>
          <p:cNvCxnSpPr/>
          <p:nvPr/>
        </p:nvCxnSpPr>
        <p:spPr>
          <a:xfrm>
            <a:off x="2561374" y="2197747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278557" y="4067890"/>
            <a:ext cx="948919" cy="603504"/>
          </a:xfrm>
          <a:custGeom>
            <a:avLst/>
            <a:gdLst/>
            <a:ahLst/>
            <a:cxnLst/>
            <a:rect l="l" t="t" r="r" b="b"/>
            <a:pathLst>
              <a:path w="948919" h="603504">
                <a:moveTo>
                  <a:pt x="238887" y="93879"/>
                </a:moveTo>
                <a:cubicBezTo>
                  <a:pt x="137465" y="93879"/>
                  <a:pt x="104775" y="200330"/>
                  <a:pt x="104775" y="301752"/>
                </a:cubicBezTo>
                <a:cubicBezTo>
                  <a:pt x="104775" y="404013"/>
                  <a:pt x="137465" y="508788"/>
                  <a:pt x="238887" y="508788"/>
                </a:cubicBezTo>
                <a:cubicBezTo>
                  <a:pt x="340309" y="508788"/>
                  <a:pt x="373837" y="404013"/>
                  <a:pt x="373837" y="301752"/>
                </a:cubicBezTo>
                <a:cubicBezTo>
                  <a:pt x="373837" y="200330"/>
                  <a:pt x="340309" y="93879"/>
                  <a:pt x="238887" y="93879"/>
                </a:cubicBezTo>
                <a:close/>
                <a:moveTo>
                  <a:pt x="751104" y="2515"/>
                </a:moveTo>
                <a:cubicBezTo>
                  <a:pt x="874319" y="2515"/>
                  <a:pt x="948919" y="87173"/>
                  <a:pt x="948919" y="181890"/>
                </a:cubicBezTo>
                <a:cubicBezTo>
                  <a:pt x="948919" y="264033"/>
                  <a:pt x="906170" y="305105"/>
                  <a:pt x="800557" y="431673"/>
                </a:cubicBezTo>
                <a:lnTo>
                  <a:pt x="743560" y="499567"/>
                </a:lnTo>
                <a:lnTo>
                  <a:pt x="948919" y="499567"/>
                </a:lnTo>
                <a:lnTo>
                  <a:pt x="948919" y="595122"/>
                </a:lnTo>
                <a:lnTo>
                  <a:pt x="551612" y="595122"/>
                </a:lnTo>
                <a:lnTo>
                  <a:pt x="551612" y="579196"/>
                </a:lnTo>
                <a:lnTo>
                  <a:pt x="701650" y="399822"/>
                </a:lnTo>
                <a:cubicBezTo>
                  <a:pt x="811454" y="269062"/>
                  <a:pt x="836600" y="238049"/>
                  <a:pt x="836600" y="186919"/>
                </a:cubicBezTo>
                <a:cubicBezTo>
                  <a:pt x="836600" y="119025"/>
                  <a:pt x="786308" y="99746"/>
                  <a:pt x="751104" y="99746"/>
                </a:cubicBezTo>
                <a:cubicBezTo>
                  <a:pt x="712546" y="99746"/>
                  <a:pt x="665607" y="122377"/>
                  <a:pt x="665607" y="194463"/>
                </a:cubicBezTo>
                <a:lnTo>
                  <a:pt x="665607" y="209550"/>
                </a:lnTo>
                <a:lnTo>
                  <a:pt x="553288" y="209550"/>
                </a:lnTo>
                <a:lnTo>
                  <a:pt x="553288" y="194463"/>
                </a:lnTo>
                <a:cubicBezTo>
                  <a:pt x="553288" y="90526"/>
                  <a:pt x="623697" y="2515"/>
                  <a:pt x="751104" y="2515"/>
                </a:cubicBezTo>
                <a:close/>
                <a:moveTo>
                  <a:pt x="238887" y="0"/>
                </a:moveTo>
                <a:cubicBezTo>
                  <a:pt x="370485" y="0"/>
                  <a:pt x="477774" y="102261"/>
                  <a:pt x="477774" y="301752"/>
                </a:cubicBezTo>
                <a:cubicBezTo>
                  <a:pt x="477774" y="502082"/>
                  <a:pt x="370485" y="603504"/>
                  <a:pt x="238887" y="603504"/>
                </a:cubicBezTo>
                <a:cubicBezTo>
                  <a:pt x="108966" y="603504"/>
                  <a:pt x="0" y="502082"/>
                  <a:pt x="0" y="301752"/>
                </a:cubicBezTo>
                <a:cubicBezTo>
                  <a:pt x="0" y="102261"/>
                  <a:pt x="108966" y="0"/>
                  <a:pt x="23888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600" b="1">
                <a:solidFill>
                  <a:schemeClr val="bg1">
                    <a:lumMod val="50000"/>
                    <a:alpha val="20000"/>
                  </a:schemeClr>
                </a:solidFill>
                <a:latin typeface="+mj-lt"/>
                <a:ea typeface="Bebas Neue" charset="0"/>
                <a:cs typeface="Bebas Neue" charset="0"/>
              </a:defRPr>
            </a:lvl1pPr>
          </a:lstStyle>
          <a:p>
            <a:endParaRPr lang="en-US" dirty="0">
              <a:ea typeface="Inter" panose="02000503000000020004" charset="0"/>
              <a:cs typeface="Inter" panose="02000503000000020004" charset="0"/>
            </a:endParaRPr>
          </a:p>
        </p:txBody>
      </p:sp>
      <p:cxnSp>
        <p:nvCxnSpPr>
          <p:cNvPr id="41" name="Straight Connector 10"/>
          <p:cNvCxnSpPr/>
          <p:nvPr/>
        </p:nvCxnSpPr>
        <p:spPr>
          <a:xfrm>
            <a:off x="2561374" y="3969592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659545" y="2279801"/>
            <a:ext cx="972388" cy="603504"/>
          </a:xfrm>
          <a:custGeom>
            <a:avLst/>
            <a:gdLst/>
            <a:ahLst/>
            <a:cxnLst/>
            <a:rect l="l" t="t" r="r" b="b"/>
            <a:pathLst>
              <a:path w="972388" h="603504">
                <a:moveTo>
                  <a:pt x="238887" y="93879"/>
                </a:moveTo>
                <a:cubicBezTo>
                  <a:pt x="137465" y="93879"/>
                  <a:pt x="104775" y="200330"/>
                  <a:pt x="104775" y="301752"/>
                </a:cubicBezTo>
                <a:cubicBezTo>
                  <a:pt x="104775" y="404013"/>
                  <a:pt x="137465" y="508788"/>
                  <a:pt x="238887" y="508788"/>
                </a:cubicBezTo>
                <a:cubicBezTo>
                  <a:pt x="340309" y="508788"/>
                  <a:pt x="373837" y="404013"/>
                  <a:pt x="373837" y="301752"/>
                </a:cubicBezTo>
                <a:cubicBezTo>
                  <a:pt x="373837" y="200330"/>
                  <a:pt x="340309" y="93879"/>
                  <a:pt x="238887" y="93879"/>
                </a:cubicBezTo>
                <a:close/>
                <a:moveTo>
                  <a:pt x="575082" y="8382"/>
                </a:moveTo>
                <a:lnTo>
                  <a:pt x="955624" y="8382"/>
                </a:lnTo>
                <a:lnTo>
                  <a:pt x="819836" y="227991"/>
                </a:lnTo>
                <a:cubicBezTo>
                  <a:pt x="901979" y="237211"/>
                  <a:pt x="972388" y="307620"/>
                  <a:pt x="972388" y="402336"/>
                </a:cubicBezTo>
                <a:cubicBezTo>
                  <a:pt x="972388" y="529743"/>
                  <a:pt x="872642" y="603504"/>
                  <a:pt x="751942" y="603504"/>
                </a:cubicBezTo>
                <a:cubicBezTo>
                  <a:pt x="653034" y="603504"/>
                  <a:pt x="580111" y="549859"/>
                  <a:pt x="548259" y="476936"/>
                </a:cubicBezTo>
                <a:lnTo>
                  <a:pt x="632079" y="426644"/>
                </a:lnTo>
                <a:cubicBezTo>
                  <a:pt x="658901" y="481965"/>
                  <a:pt x="703326" y="508788"/>
                  <a:pt x="752780" y="508788"/>
                </a:cubicBezTo>
                <a:cubicBezTo>
                  <a:pt x="793852" y="508788"/>
                  <a:pt x="862584" y="488671"/>
                  <a:pt x="862584" y="402336"/>
                </a:cubicBezTo>
                <a:cubicBezTo>
                  <a:pt x="862584" y="324384"/>
                  <a:pt x="790499" y="274930"/>
                  <a:pt x="678180" y="303429"/>
                </a:cubicBezTo>
                <a:lnTo>
                  <a:pt x="798881" y="102261"/>
                </a:lnTo>
                <a:lnTo>
                  <a:pt x="575082" y="102261"/>
                </a:lnTo>
                <a:close/>
                <a:moveTo>
                  <a:pt x="238887" y="0"/>
                </a:moveTo>
                <a:cubicBezTo>
                  <a:pt x="370485" y="0"/>
                  <a:pt x="477774" y="102261"/>
                  <a:pt x="477774" y="301752"/>
                </a:cubicBezTo>
                <a:cubicBezTo>
                  <a:pt x="477774" y="502082"/>
                  <a:pt x="370485" y="603504"/>
                  <a:pt x="238887" y="603504"/>
                </a:cubicBezTo>
                <a:cubicBezTo>
                  <a:pt x="108966" y="603504"/>
                  <a:pt x="0" y="502082"/>
                  <a:pt x="0" y="301752"/>
                </a:cubicBezTo>
                <a:cubicBezTo>
                  <a:pt x="0" y="102261"/>
                  <a:pt x="108966" y="0"/>
                  <a:pt x="23888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600" b="1">
                <a:solidFill>
                  <a:schemeClr val="bg1">
                    <a:lumMod val="50000"/>
                    <a:alpha val="20000"/>
                  </a:schemeClr>
                </a:solidFill>
                <a:latin typeface="+mj-lt"/>
                <a:ea typeface="Bebas Neue" charset="0"/>
                <a:cs typeface="Bebas Neue" charset="0"/>
              </a:defRPr>
            </a:lvl1pPr>
          </a:lstStyle>
          <a:p>
            <a:endParaRPr lang="en-US" dirty="0">
              <a:ea typeface="Inter" panose="02000503000000020004" charset="0"/>
              <a:cs typeface="Inter" panose="02000503000000020004" charset="0"/>
            </a:endParaRPr>
          </a:p>
        </p:txBody>
      </p:sp>
      <p:cxnSp>
        <p:nvCxnSpPr>
          <p:cNvPr id="47" name="Straight Connector 16"/>
          <p:cNvCxnSpPr/>
          <p:nvPr/>
        </p:nvCxnSpPr>
        <p:spPr>
          <a:xfrm>
            <a:off x="7942362" y="2181503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457876" y="2217118"/>
            <a:ext cx="2435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2400" b="1" dirty="0">
                <a:latin typeface="+mj-ea"/>
                <a:ea typeface="+mj-ea"/>
                <a:cs typeface="Inter" panose="02000503000000020004" charset="0"/>
              </a:rPr>
              <a:t>STACKHOLDERS</a:t>
            </a:r>
            <a:endParaRPr lang="en-GB" altLang="zh-CN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57876" y="2665904"/>
            <a:ext cx="322040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users of the application...</a:t>
            </a:r>
            <a:endParaRPr lang="en-GB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457876" y="3975130"/>
            <a:ext cx="2654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2400" b="1" dirty="0">
                <a:latin typeface="+mj-ea"/>
                <a:ea typeface="+mj-ea"/>
                <a:cs typeface="Inter" panose="02000503000000020004" charset="0"/>
              </a:rPr>
              <a:t>CLASS DIAGRAMS</a:t>
            </a:r>
            <a:endParaRPr lang="ar-EG" altLang="en-GB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457876" y="4423916"/>
            <a:ext cx="322040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cs typeface="Inter" panose="02000503000000020004" charset="0"/>
              </a:rPr>
              <a:t>active representation for classes</a:t>
            </a:r>
            <a:endParaRPr lang="en-GB" altLang="zh-CN" sz="1400" dirty="0">
              <a:cs typeface="Inter" panose="020005030000000200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42250" y="2186305"/>
            <a:ext cx="3520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altLang="zh-CN" sz="2400" b="1" dirty="0">
                <a:latin typeface="+mj-ea"/>
                <a:ea typeface="+mj-ea"/>
                <a:cs typeface="Inter" panose="02000503000000020004" charset="0"/>
              </a:rPr>
              <a:t>TIME LINE</a:t>
            </a:r>
            <a:endParaRPr lang="en-GB" altLang="zh-CN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38864" y="2635127"/>
            <a:ext cx="322040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some considerrations about work team and challanges we will face...</a:t>
            </a:r>
            <a:endParaRPr lang="en-GB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64" name="Freeform 5"/>
          <p:cNvSpPr/>
          <p:nvPr/>
        </p:nvSpPr>
        <p:spPr bwMode="auto">
          <a:xfrm flipH="1">
            <a:off x="0" y="5348453"/>
            <a:ext cx="2344060" cy="1509546"/>
          </a:xfrm>
          <a:custGeom>
            <a:avLst/>
            <a:gdLst>
              <a:gd name="T0" fmla="*/ 981 w 999"/>
              <a:gd name="T1" fmla="*/ 56 h 886"/>
              <a:gd name="T2" fmla="*/ 736 w 999"/>
              <a:gd name="T3" fmla="*/ 36 h 886"/>
              <a:gd name="T4" fmla="*/ 561 w 999"/>
              <a:gd name="T5" fmla="*/ 281 h 886"/>
              <a:gd name="T6" fmla="*/ 415 w 999"/>
              <a:gd name="T7" fmla="*/ 549 h 886"/>
              <a:gd name="T8" fmla="*/ 243 w 999"/>
              <a:gd name="T9" fmla="*/ 633 h 886"/>
              <a:gd name="T10" fmla="*/ 19 w 999"/>
              <a:gd name="T11" fmla="*/ 827 h 886"/>
              <a:gd name="T12" fmla="*/ 0 w 999"/>
              <a:gd name="T13" fmla="*/ 886 h 886"/>
              <a:gd name="T14" fmla="*/ 999 w 999"/>
              <a:gd name="T15" fmla="*/ 886 h 886"/>
              <a:gd name="T16" fmla="*/ 999 w 999"/>
              <a:gd name="T17" fmla="*/ 66 h 886"/>
              <a:gd name="T18" fmla="*/ 981 w 999"/>
              <a:gd name="T19" fmla="*/ 5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9" h="886">
                <a:moveTo>
                  <a:pt x="981" y="56"/>
                </a:moveTo>
                <a:cubicBezTo>
                  <a:pt x="906" y="16"/>
                  <a:pt x="813" y="0"/>
                  <a:pt x="736" y="36"/>
                </a:cubicBezTo>
                <a:cubicBezTo>
                  <a:pt x="642" y="79"/>
                  <a:pt x="595" y="183"/>
                  <a:pt x="561" y="281"/>
                </a:cubicBezTo>
                <a:cubicBezTo>
                  <a:pt x="528" y="379"/>
                  <a:pt x="496" y="484"/>
                  <a:pt x="415" y="549"/>
                </a:cubicBezTo>
                <a:cubicBezTo>
                  <a:pt x="365" y="589"/>
                  <a:pt x="302" y="608"/>
                  <a:pt x="243" y="633"/>
                </a:cubicBezTo>
                <a:cubicBezTo>
                  <a:pt x="150" y="672"/>
                  <a:pt x="59" y="734"/>
                  <a:pt x="19" y="827"/>
                </a:cubicBezTo>
                <a:cubicBezTo>
                  <a:pt x="11" y="846"/>
                  <a:pt x="5" y="866"/>
                  <a:pt x="0" y="886"/>
                </a:cubicBezTo>
                <a:cubicBezTo>
                  <a:pt x="999" y="886"/>
                  <a:pt x="999" y="886"/>
                  <a:pt x="999" y="886"/>
                </a:cubicBezTo>
                <a:cubicBezTo>
                  <a:pt x="999" y="66"/>
                  <a:pt x="999" y="66"/>
                  <a:pt x="999" y="66"/>
                </a:cubicBezTo>
                <a:cubicBezTo>
                  <a:pt x="993" y="62"/>
                  <a:pt x="987" y="59"/>
                  <a:pt x="981" y="5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65" name="Freeform 5"/>
          <p:cNvSpPr/>
          <p:nvPr/>
        </p:nvSpPr>
        <p:spPr bwMode="auto">
          <a:xfrm>
            <a:off x="9847940" y="5348454"/>
            <a:ext cx="2344060" cy="1509546"/>
          </a:xfrm>
          <a:custGeom>
            <a:avLst/>
            <a:gdLst>
              <a:gd name="T0" fmla="*/ 981 w 999"/>
              <a:gd name="T1" fmla="*/ 56 h 886"/>
              <a:gd name="T2" fmla="*/ 736 w 999"/>
              <a:gd name="T3" fmla="*/ 36 h 886"/>
              <a:gd name="T4" fmla="*/ 561 w 999"/>
              <a:gd name="T5" fmla="*/ 281 h 886"/>
              <a:gd name="T6" fmla="*/ 415 w 999"/>
              <a:gd name="T7" fmla="*/ 549 h 886"/>
              <a:gd name="T8" fmla="*/ 243 w 999"/>
              <a:gd name="T9" fmla="*/ 633 h 886"/>
              <a:gd name="T10" fmla="*/ 19 w 999"/>
              <a:gd name="T11" fmla="*/ 827 h 886"/>
              <a:gd name="T12" fmla="*/ 0 w 999"/>
              <a:gd name="T13" fmla="*/ 886 h 886"/>
              <a:gd name="T14" fmla="*/ 999 w 999"/>
              <a:gd name="T15" fmla="*/ 886 h 886"/>
              <a:gd name="T16" fmla="*/ 999 w 999"/>
              <a:gd name="T17" fmla="*/ 66 h 886"/>
              <a:gd name="T18" fmla="*/ 981 w 999"/>
              <a:gd name="T19" fmla="*/ 5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9" h="886">
                <a:moveTo>
                  <a:pt x="981" y="56"/>
                </a:moveTo>
                <a:cubicBezTo>
                  <a:pt x="906" y="16"/>
                  <a:pt x="813" y="0"/>
                  <a:pt x="736" y="36"/>
                </a:cubicBezTo>
                <a:cubicBezTo>
                  <a:pt x="642" y="79"/>
                  <a:pt x="595" y="183"/>
                  <a:pt x="561" y="281"/>
                </a:cubicBezTo>
                <a:cubicBezTo>
                  <a:pt x="528" y="379"/>
                  <a:pt x="496" y="484"/>
                  <a:pt x="415" y="549"/>
                </a:cubicBezTo>
                <a:cubicBezTo>
                  <a:pt x="365" y="589"/>
                  <a:pt x="302" y="608"/>
                  <a:pt x="243" y="633"/>
                </a:cubicBezTo>
                <a:cubicBezTo>
                  <a:pt x="150" y="672"/>
                  <a:pt x="59" y="734"/>
                  <a:pt x="19" y="827"/>
                </a:cubicBezTo>
                <a:cubicBezTo>
                  <a:pt x="11" y="846"/>
                  <a:pt x="5" y="866"/>
                  <a:pt x="0" y="886"/>
                </a:cubicBezTo>
                <a:cubicBezTo>
                  <a:pt x="999" y="886"/>
                  <a:pt x="999" y="886"/>
                  <a:pt x="999" y="886"/>
                </a:cubicBezTo>
                <a:cubicBezTo>
                  <a:pt x="999" y="66"/>
                  <a:pt x="999" y="66"/>
                  <a:pt x="999" y="66"/>
                </a:cubicBezTo>
                <a:cubicBezTo>
                  <a:pt x="993" y="62"/>
                  <a:pt x="987" y="59"/>
                  <a:pt x="981" y="5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5775960" y="2181225"/>
            <a:ext cx="0" cy="25495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1055" y="2162235"/>
            <a:ext cx="948919" cy="603504"/>
          </a:xfrm>
          <a:custGeom>
            <a:avLst/>
            <a:gdLst/>
            <a:ahLst/>
            <a:cxnLst/>
            <a:rect l="l" t="t" r="r" b="b"/>
            <a:pathLst>
              <a:path w="948919" h="603504">
                <a:moveTo>
                  <a:pt x="238887" y="93879"/>
                </a:moveTo>
                <a:cubicBezTo>
                  <a:pt x="137465" y="93879"/>
                  <a:pt x="104775" y="200330"/>
                  <a:pt x="104775" y="301752"/>
                </a:cubicBezTo>
                <a:cubicBezTo>
                  <a:pt x="104775" y="404013"/>
                  <a:pt x="137465" y="508788"/>
                  <a:pt x="238887" y="508788"/>
                </a:cubicBezTo>
                <a:cubicBezTo>
                  <a:pt x="340309" y="508788"/>
                  <a:pt x="373837" y="404013"/>
                  <a:pt x="373837" y="301752"/>
                </a:cubicBezTo>
                <a:cubicBezTo>
                  <a:pt x="373837" y="200330"/>
                  <a:pt x="340309" y="93879"/>
                  <a:pt x="238887" y="93879"/>
                </a:cubicBezTo>
                <a:close/>
                <a:moveTo>
                  <a:pt x="751104" y="2515"/>
                </a:moveTo>
                <a:cubicBezTo>
                  <a:pt x="874319" y="2515"/>
                  <a:pt x="948919" y="87173"/>
                  <a:pt x="948919" y="181890"/>
                </a:cubicBezTo>
                <a:cubicBezTo>
                  <a:pt x="948919" y="264033"/>
                  <a:pt x="906170" y="305105"/>
                  <a:pt x="800557" y="431673"/>
                </a:cubicBezTo>
                <a:lnTo>
                  <a:pt x="743560" y="499567"/>
                </a:lnTo>
                <a:lnTo>
                  <a:pt x="948919" y="499567"/>
                </a:lnTo>
                <a:lnTo>
                  <a:pt x="948919" y="595122"/>
                </a:lnTo>
                <a:lnTo>
                  <a:pt x="551612" y="595122"/>
                </a:lnTo>
                <a:lnTo>
                  <a:pt x="551612" y="579196"/>
                </a:lnTo>
                <a:lnTo>
                  <a:pt x="701650" y="399822"/>
                </a:lnTo>
                <a:cubicBezTo>
                  <a:pt x="811454" y="269062"/>
                  <a:pt x="836600" y="238049"/>
                  <a:pt x="836600" y="186919"/>
                </a:cubicBezTo>
                <a:cubicBezTo>
                  <a:pt x="836600" y="119025"/>
                  <a:pt x="786308" y="99746"/>
                  <a:pt x="751104" y="99746"/>
                </a:cubicBezTo>
                <a:cubicBezTo>
                  <a:pt x="712546" y="99746"/>
                  <a:pt x="665607" y="122377"/>
                  <a:pt x="665607" y="194463"/>
                </a:cubicBezTo>
                <a:lnTo>
                  <a:pt x="665607" y="209550"/>
                </a:lnTo>
                <a:lnTo>
                  <a:pt x="553288" y="209550"/>
                </a:lnTo>
                <a:lnTo>
                  <a:pt x="553288" y="194463"/>
                </a:lnTo>
                <a:cubicBezTo>
                  <a:pt x="553288" y="90526"/>
                  <a:pt x="623697" y="2515"/>
                  <a:pt x="751104" y="2515"/>
                </a:cubicBezTo>
                <a:close/>
                <a:moveTo>
                  <a:pt x="238887" y="0"/>
                </a:moveTo>
                <a:cubicBezTo>
                  <a:pt x="370485" y="0"/>
                  <a:pt x="477774" y="102261"/>
                  <a:pt x="477774" y="301752"/>
                </a:cubicBezTo>
                <a:cubicBezTo>
                  <a:pt x="477774" y="502082"/>
                  <a:pt x="370485" y="603504"/>
                  <a:pt x="238887" y="603504"/>
                </a:cubicBezTo>
                <a:cubicBezTo>
                  <a:pt x="108966" y="603504"/>
                  <a:pt x="0" y="502082"/>
                  <a:pt x="0" y="301752"/>
                </a:cubicBezTo>
                <a:cubicBezTo>
                  <a:pt x="0" y="102261"/>
                  <a:pt x="108966" y="0"/>
                  <a:pt x="23888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600" b="1">
                <a:solidFill>
                  <a:schemeClr val="bg1">
                    <a:lumMod val="50000"/>
                    <a:alpha val="20000"/>
                  </a:schemeClr>
                </a:solidFill>
                <a:latin typeface="+mj-lt"/>
                <a:ea typeface="Bebas Neue" charset="0"/>
                <a:cs typeface="Bebas Neue" charset="0"/>
              </a:defRPr>
            </a:lvl1pPr>
          </a:lstStyle>
          <a:p>
            <a:endParaRPr lang="en-US" dirty="0"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301055" y="2853791"/>
            <a:ext cx="451040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4200" b="1" dirty="0">
                <a:latin typeface="+mj-ea"/>
                <a:ea typeface="+mj-ea"/>
                <a:cs typeface="Inter" panose="02000503000000020004" charset="0"/>
                <a:sym typeface="+mn-ea"/>
              </a:rPr>
              <a:t>CLASS DIAGRAMS</a:t>
            </a:r>
            <a:endParaRPr lang="zh-CN" altLang="en-US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1323340" y="1043940"/>
          <a:ext cx="9545320" cy="307657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5815"/>
                <a:gridCol w="8739505"/>
              </a:tblGrid>
              <a:tr h="7397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 dirty="0">
                          <a:latin typeface="Calibri" panose="020F0502020204030204" charset="0"/>
                          <a:cs typeface="Calibri" panose="020F0502020204030204" charset="0"/>
                        </a:rPr>
                        <a:t>Global Variables</a:t>
                      </a:r>
                      <a:endParaRPr lang="en-GB" altLang="ar-EG" sz="4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391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ar-EG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states: const String[18]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 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// </a:t>
                      </a:r>
                      <a:r>
                        <a:rPr lang="ar-SA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أنا ما عارف ولايات السودان كم لكن المهم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localities : Map&lt;String, dynamic&gt; 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// </a:t>
                      </a:r>
                      <a:r>
                        <a:rPr lang="ar-SA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بتاخد</a:t>
                      </a:r>
                      <a:r>
                        <a:rPr lang="ar-SA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قيم حسب الولاية </a:t>
                      </a:r>
                      <a:r>
                        <a:rPr lang="ar-SA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البتختارها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job_titles 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: const String[6] // </a:t>
                      </a:r>
                      <a:r>
                        <a:rPr lang="ar-EG" altLang="ar-SA" sz="2000" dirty="0">
                          <a:latin typeface="Calibri" panose="020F0502020204030204" charset="0"/>
                          <a:cs typeface="Calibri" panose="020F0502020204030204" charset="0"/>
                        </a:rPr>
                        <a:t>دكتور </a:t>
                      </a:r>
                      <a:r>
                        <a:rPr lang="ar-SA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+ مسجل + ضابط + مدير + وزير + صيدلي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g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enders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: 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const 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String[2] // male or female</a:t>
                      </a:r>
                      <a:endParaRPr lang="en-US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departments : const String[7]  //</a:t>
                      </a:r>
                      <a:r>
                        <a:rPr lang="ar-EG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افرض عندنا سبعة أقسام بما في ذلك العام</a:t>
                      </a:r>
                      <a:endParaRPr lang="ar-EG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regions : const String[2]  // local or global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323340" y="1043940"/>
          <a:ext cx="9545320" cy="39706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5815"/>
                <a:gridCol w="8739505"/>
              </a:tblGrid>
              <a:tr h="7397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 dirty="0">
                          <a:latin typeface="Calibri" panose="020F0502020204030204" charset="0"/>
                          <a:cs typeface="Calibri" panose="020F0502020204030204" charset="0"/>
                        </a:rPr>
                        <a:t>Appointment</a:t>
                      </a:r>
                      <a:endParaRPr lang="en-GB" altLang="ar-EG" sz="4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28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r-EG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ar-EG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patient_name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String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phone_number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String[10]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patient_gender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const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String  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//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gender[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patient_age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int  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patient_place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const String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// </a:t>
                      </a:r>
                      <a:r>
                        <a:rPr lang="ar-SA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السكن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patient_department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const String  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//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depatments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[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Appointment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(...)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toJson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() : Map &lt;String , dynamic&gt;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Appointment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.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formJson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(json : Map &lt;String , dynamic&gt;)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323340" y="1043940"/>
          <a:ext cx="9545320" cy="36658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5815"/>
                <a:gridCol w="8739505"/>
              </a:tblGrid>
              <a:tr h="7397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 dirty="0">
                          <a:latin typeface="Calibri" panose="020F0502020204030204" charset="0"/>
                          <a:cs typeface="Calibri" panose="020F0502020204030204" charset="0"/>
                        </a:rPr>
                        <a:t>Patient</a:t>
                      </a:r>
                      <a:endParaRPr lang="en-GB" altLang="ar-EG" sz="4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28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r-EG" altLang="en-GB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ar-EG" altLang="en-GB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patient_name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const 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String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phone_number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String[10]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patient_gender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const String  //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genders[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patient_age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int[3]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patient_department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const String  //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departments[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patient_diseases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: List&lt;String&gt;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(...)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toJson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() : Map &lt;String , dynamic&gt;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Patient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.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formJson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(json : Map &lt;String , dynamic&gt;)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106805" y="1176655"/>
          <a:ext cx="9978390" cy="36842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42645"/>
                <a:gridCol w="9135745"/>
              </a:tblGrid>
              <a:tr h="81089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 dirty="0">
                          <a:latin typeface="Calibri" panose="020F0502020204030204" charset="0"/>
                          <a:cs typeface="Calibri" panose="020F0502020204030204" charset="0"/>
                        </a:rPr>
                        <a:t>Hospital</a:t>
                      </a:r>
                      <a:endParaRPr lang="en-GB" altLang="ar-EG" sz="4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771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r-EG" altLang="en-GB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ar-EG" altLang="en-GB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hospital_name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String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departments : Map &lt;String , dynamic&gt;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hospital_state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: const String  //</a:t>
                      </a:r>
                      <a:r>
                        <a:rPr lang="en-US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states[</a:t>
                      </a:r>
                      <a:r>
                        <a:rPr lang="en-US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]</a:t>
                      </a:r>
                      <a:endParaRPr lang="en-GB" altLang="en-GB" sz="20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hospital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_local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: const String  //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locality[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]</a:t>
                      </a:r>
                      <a:endParaRPr lang="en-GB" altLang="en-GB" sz="20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hospital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_location_details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String</a:t>
                      </a:r>
                      <a:endParaRPr lang="en-GB" altLang="en-GB" sz="20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102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200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Hospital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(...)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toJson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() : Map &lt;String , dynamic&gt;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Hospital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.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formJson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(json : Map &lt;String , dynamic&gt;)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889760" y="4994910"/>
            <a:ext cx="8413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</a:t>
            </a:r>
            <a:r>
              <a:rPr lang="en-GB" altLang="en-US" dirty="0"/>
              <a:t> The field </a:t>
            </a:r>
            <a:r>
              <a:rPr lang="en-GB" altLang="en-US" b="1" dirty="0"/>
              <a:t>‘departments’ </a:t>
            </a:r>
            <a:r>
              <a:rPr lang="en-GB" altLang="en-US" dirty="0"/>
              <a:t> should contain (later) data for each doctor per department with their work time, like next:</a:t>
            </a:r>
            <a:endParaRPr lang="en-GB" altLang="en-US" dirty="0"/>
          </a:p>
          <a:p>
            <a:r>
              <a:rPr lang="en-GB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= { </a:t>
            </a:r>
            <a:r>
              <a:rPr lang="en-GB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department_name</a:t>
            </a:r>
            <a:r>
              <a:rPr lang="en-GB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doctors { </a:t>
            </a:r>
            <a:r>
              <a:rPr lang="en-GB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doctor_name</a:t>
            </a:r>
            <a:r>
              <a:rPr lang="en-GB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GB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fromTime</a:t>
            </a:r>
            <a:r>
              <a:rPr lang="en-GB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GB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toTime</a:t>
            </a:r>
            <a:r>
              <a:rPr lang="en-GB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}</a:t>
            </a:r>
            <a:endParaRPr lang="en-GB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323340" y="1043940"/>
          <a:ext cx="9545320" cy="73234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5815"/>
                <a:gridCol w="8739505"/>
              </a:tblGrid>
              <a:tr h="7397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 dirty="0" err="1">
                          <a:latin typeface="Calibri" panose="020F0502020204030204" charset="0"/>
                          <a:cs typeface="Calibri" panose="020F0502020204030204" charset="0"/>
                        </a:rPr>
                        <a:t>HospitalEmployee</a:t>
                      </a:r>
                      <a:endParaRPr lang="en-GB" altLang="ar-EG" sz="4000" dirty="0" err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r-EG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ar-EG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employee_name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const String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phone_number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String[10]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password : const String  //(Encoded)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hospital: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Hospital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employee_role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const String  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//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job_titles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[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]</a:t>
                      </a:r>
                      <a:endParaRPr lang="en-GB" altLang="en-GB" sz="20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employee_department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: const String  //departments[i]</a:t>
                      </a:r>
                      <a:endParaRPr lang="en-GB" altLang="en-GB" sz="20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200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HospitalEmployee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(...)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toJson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() : Map &lt;String , dynamic&gt;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HospitalEmployee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.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formJson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(json : Map &lt;String , dynamic&gt;)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323340" y="1043940"/>
          <a:ext cx="9545320" cy="3361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5815"/>
                <a:gridCol w="8739505"/>
              </a:tblGrid>
              <a:tr h="7397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 dirty="0" err="1">
                          <a:latin typeface="Calibri" panose="020F0502020204030204" charset="0"/>
                          <a:cs typeface="Calibri" panose="020F0502020204030204" charset="0"/>
                        </a:rPr>
                        <a:t>MinistryOffice</a:t>
                      </a:r>
                      <a:endParaRPr lang="en-GB" altLang="ar-EG" sz="4000" dirty="0" err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28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r-EG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ar-EG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region: const String  //</a:t>
                      </a:r>
                      <a:r>
                        <a:rPr 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regions[i]</a:t>
                      </a:r>
                      <a:endParaRPr 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state: 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 const String  //</a:t>
                      </a:r>
                      <a:r>
                        <a:rPr lang="en-US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states[</a:t>
                      </a:r>
                      <a:r>
                        <a:rPr lang="en-US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</a:t>
                      </a:r>
                      <a:r>
                        <a:rPr lang="en-US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locality: const String  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//locality[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i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MinistryOffice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(...)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toJson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() : Map &lt;String , dynamic&gt;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MinistryOffice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.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formJson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(json : Map &lt;String , dynamic&gt;)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13915" y="4848860"/>
            <a:ext cx="7243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If the ministry office is local, its employers should be able to see the local data/ reports only, and it can be send notifications locally</a:t>
            </a:r>
            <a:r>
              <a:rPr lang="en-GB" altLang="en-US" dirty="0"/>
              <a:t>.</a:t>
            </a:r>
            <a:endParaRPr lang="en-GB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3915" y="5614392"/>
            <a:ext cx="652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The global one can access any report and c</a:t>
            </a:r>
            <a:r>
              <a:rPr lang="en-GB" altLang="en-US" dirty="0"/>
              <a:t>a</a:t>
            </a:r>
            <a:r>
              <a:rPr lang="en-US" dirty="0"/>
              <a:t>n send notification globally of for a specific region</a:t>
            </a:r>
            <a:r>
              <a:rPr lang="en-GB" altLang="en-US" dirty="0"/>
              <a:t>.</a:t>
            </a:r>
            <a:endParaRPr lang="en-GB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323340" y="1043940"/>
          <a:ext cx="9545320" cy="33610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5815"/>
                <a:gridCol w="8739505"/>
              </a:tblGrid>
              <a:tr h="7397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>
                          <a:latin typeface="Calibri" panose="020F0502020204030204" charset="0"/>
                          <a:cs typeface="Calibri" panose="020F0502020204030204" charset="0"/>
                        </a:rPr>
                        <a:t>MinistryEmployee</a:t>
                      </a:r>
                      <a:endParaRPr lang="en-GB" altLang="ar-EG" sz="4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28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r-EG" altLang="en-GB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ar-EG" altLang="en-GB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employee_name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const String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phone_number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const 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String</a:t>
                      </a:r>
                      <a:r>
                        <a:rPr lang="en-US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[10]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password : const String  //(Encoded)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ministry_office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: const 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MinistryOffice</a:t>
                      </a:r>
                      <a:endParaRPr lang="en-GB" altLang="en-GB" sz="2000" dirty="0" err="1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677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MinistryEmployee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(...)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toJson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() : Map &lt;String , dynamic&gt;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MinistryEmployee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.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formJson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(json : Map &lt;String , dynamic&gt;)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531620" y="1250950"/>
          <a:ext cx="9128760" cy="36658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70890"/>
                <a:gridCol w="8357870"/>
              </a:tblGrid>
              <a:tr h="7397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 dirty="0">
                          <a:latin typeface="Calibri" panose="020F0502020204030204" charset="0"/>
                          <a:cs typeface="Calibri" panose="020F0502020204030204" charset="0"/>
                        </a:rPr>
                        <a:t>Pharmacy</a:t>
                      </a:r>
                      <a:endParaRPr lang="en-GB" altLang="ar-EG" sz="4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905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r-EG" altLang="en-GB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ar-EG" altLang="en-GB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pharmacy_name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String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Parmacy_location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String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medicines: Map &lt;String , List&lt;String&gt;&gt;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pharmacy_state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US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states[</a:t>
                      </a:r>
                      <a:r>
                        <a:rPr lang="en-US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US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]</a:t>
                      </a:r>
                      <a:endParaRPr lang="en-GB" altLang="en-GB" sz="20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pharmacy_local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locality[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i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]</a:t>
                      </a:r>
                      <a:endParaRPr lang="en-GB" altLang="en-GB" sz="20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pharmacy_location_details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String</a:t>
                      </a:r>
                      <a:endParaRPr lang="en-GB" altLang="en-GB" sz="2000" dirty="0">
                        <a:solidFill>
                          <a:schemeClr val="tx1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200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Pharmacy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(...)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toJson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() : Map &lt;String , dynamic&gt;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Pharmacy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.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formJson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(json : Map &lt;String , dynamic&gt;)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889760" y="4994910"/>
            <a:ext cx="84131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</a:t>
            </a:r>
            <a:r>
              <a:rPr lang="en-GB" altLang="en-US"/>
              <a:t> The field </a:t>
            </a:r>
            <a:r>
              <a:rPr lang="en-GB" altLang="en-US" b="1"/>
              <a:t>‘medicines’ </a:t>
            </a:r>
            <a:r>
              <a:rPr lang="en-GB" altLang="en-US"/>
              <a:t>should contain (later) data for all drugs per category, like next:</a:t>
            </a:r>
            <a:endParaRPr lang="en-GB" altLang="en-US"/>
          </a:p>
          <a:p>
            <a:r>
              <a:rPr lang="en-GB" alt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medicines = { category_name , drugs }</a:t>
            </a:r>
            <a:endParaRPr lang="en-GB" alt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323340" y="1043940"/>
          <a:ext cx="9545320" cy="57994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5815"/>
                <a:gridCol w="8739505"/>
              </a:tblGrid>
              <a:tr h="7397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>
                          <a:latin typeface="Calibri" panose="020F0502020204030204" charset="0"/>
                          <a:cs typeface="Calibri" panose="020F0502020204030204" charset="0"/>
                        </a:rPr>
                        <a:t>PharmacyEmployee</a:t>
                      </a:r>
                      <a:endParaRPr lang="en-GB" altLang="ar-EG" sz="4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r-EG" altLang="en-GB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ar-EG" altLang="en-GB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ar-EG" sz="2000">
                          <a:latin typeface="Calibri" panose="020F0502020204030204" charset="0"/>
                          <a:cs typeface="Calibri" panose="020F0502020204030204" charset="0"/>
                        </a:rPr>
                        <a:t>-</a:t>
                      </a:r>
                      <a:endParaRPr lang="en-GB" altLang="ar-EG"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employee_name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const String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phone_number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String[10]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password : const String  //(Encoded)</a:t>
                      </a:r>
                      <a:endParaRPr lang="en-GB" altLang="en-GB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pharmacy : </a:t>
                      </a:r>
                      <a:r>
                        <a:rPr lang="en-GB" altLang="en-GB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const</a:t>
                      </a:r>
                      <a:r>
                        <a:rPr lang="en-GB" altLang="en-GB" sz="200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</a:rPr>
                        <a:t>Pharmacy</a:t>
                      </a:r>
                      <a:endParaRPr lang="en-GB" altLang="en-GB" sz="2000" dirty="0">
                        <a:solidFill>
                          <a:srgbClr val="FF000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+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PharmacyEmployee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(...) : Constructor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toJson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() : Map &lt;String , dynamic&gt;</a:t>
                      </a:r>
                      <a:endParaRPr lang="en-GB" altLang="en-US"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buNone/>
                      </a:pP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PharmacyEmployee.</a:t>
                      </a:r>
                      <a:r>
                        <a:rPr lang="en-GB" altLang="en-US" sz="2000" dirty="0" err="1">
                          <a:latin typeface="Calibri" panose="020F0502020204030204" charset="0"/>
                          <a:cs typeface="Calibri" panose="020F0502020204030204" charset="0"/>
                        </a:rPr>
                        <a:t>formJson</a:t>
                      </a:r>
                      <a:r>
                        <a:rPr lang="en-GB" altLang="en-US" sz="2000" dirty="0">
                          <a:latin typeface="Calibri" panose="020F0502020204030204" charset="0"/>
                          <a:cs typeface="Calibri" panose="020F0502020204030204" charset="0"/>
                        </a:rPr>
                        <a:t>(json : Map &lt;String , dynamic&gt;) : Constructor</a:t>
                      </a:r>
                      <a:endParaRPr lang="ar-SA" altLang="en-US" sz="2000" dirty="0">
                        <a:solidFill>
                          <a:srgbClr val="00B050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23022" y="2185218"/>
            <a:ext cx="765353" cy="603504"/>
          </a:xfrm>
          <a:custGeom>
            <a:avLst/>
            <a:gdLst/>
            <a:ahLst/>
            <a:cxnLst/>
            <a:rect l="l" t="t" r="r" b="b"/>
            <a:pathLst>
              <a:path w="765353" h="603504">
                <a:moveTo>
                  <a:pt x="238887" y="93878"/>
                </a:moveTo>
                <a:cubicBezTo>
                  <a:pt x="137465" y="93878"/>
                  <a:pt x="104775" y="200330"/>
                  <a:pt x="104775" y="301752"/>
                </a:cubicBezTo>
                <a:cubicBezTo>
                  <a:pt x="104775" y="404013"/>
                  <a:pt x="137465" y="508788"/>
                  <a:pt x="238887" y="508788"/>
                </a:cubicBezTo>
                <a:cubicBezTo>
                  <a:pt x="340309" y="508788"/>
                  <a:pt x="373837" y="404013"/>
                  <a:pt x="373837" y="301752"/>
                </a:cubicBezTo>
                <a:cubicBezTo>
                  <a:pt x="373837" y="200330"/>
                  <a:pt x="340309" y="93878"/>
                  <a:pt x="238887" y="93878"/>
                </a:cubicBezTo>
                <a:close/>
                <a:moveTo>
                  <a:pt x="559156" y="8382"/>
                </a:moveTo>
                <a:lnTo>
                  <a:pt x="765353" y="8382"/>
                </a:lnTo>
                <a:lnTo>
                  <a:pt x="765353" y="595122"/>
                </a:lnTo>
                <a:lnTo>
                  <a:pt x="655549" y="595122"/>
                </a:lnTo>
                <a:lnTo>
                  <a:pt x="655549" y="102260"/>
                </a:lnTo>
                <a:lnTo>
                  <a:pt x="559156" y="102260"/>
                </a:lnTo>
                <a:close/>
                <a:moveTo>
                  <a:pt x="238887" y="0"/>
                </a:moveTo>
                <a:cubicBezTo>
                  <a:pt x="370485" y="0"/>
                  <a:pt x="477774" y="102260"/>
                  <a:pt x="477774" y="301752"/>
                </a:cubicBezTo>
                <a:cubicBezTo>
                  <a:pt x="477774" y="502082"/>
                  <a:pt x="370485" y="603504"/>
                  <a:pt x="238887" y="603504"/>
                </a:cubicBezTo>
                <a:cubicBezTo>
                  <a:pt x="108966" y="603504"/>
                  <a:pt x="0" y="502082"/>
                  <a:pt x="0" y="301752"/>
                </a:cubicBezTo>
                <a:cubicBezTo>
                  <a:pt x="0" y="102260"/>
                  <a:pt x="108966" y="0"/>
                  <a:pt x="23888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80000"/>
              </a:lnSpc>
            </a:pPr>
            <a:endParaRPr lang="en-US" sz="6600" b="1" dirty="0">
              <a:solidFill>
                <a:schemeClr val="bg1">
                  <a:lumMod val="50000"/>
                  <a:alpha val="20000"/>
                </a:schemeClr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301055" y="2853791"/>
            <a:ext cx="412432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4200" b="1" dirty="0">
                <a:latin typeface="+mj-ea"/>
                <a:ea typeface="+mj-ea"/>
                <a:cs typeface="Inter" panose="02000503000000020004" charset="0"/>
                <a:sym typeface="+mn-ea"/>
              </a:rPr>
              <a:t>STACKHOLDERS</a:t>
            </a:r>
            <a:endParaRPr lang="zh-CN" altLang="en-US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323340" y="1043940"/>
          <a:ext cx="9545320" cy="30562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05815"/>
                <a:gridCol w="8739505"/>
              </a:tblGrid>
              <a:tr h="739775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ar-EG" sz="4000">
                          <a:latin typeface="Calibri" panose="020F0502020204030204" charset="0"/>
                          <a:cs typeface="Calibri" panose="020F0502020204030204" charset="0"/>
                        </a:rPr>
                        <a:t>Notification</a:t>
                      </a:r>
                      <a:endParaRPr lang="en-GB" altLang="ar-EG" sz="4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89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ar-EG" altLang="en-GB" sz="2000" dirty="0"/>
                        <a:t>-</a:t>
                      </a:r>
                      <a:endParaRPr lang="ar-EG" altLang="en-GB" sz="2000" dirty="0"/>
                    </a:p>
                    <a:p>
                      <a:pPr algn="ctr">
                        <a:buNone/>
                      </a:pPr>
                      <a:r>
                        <a:rPr lang="en-GB" altLang="ar-EG" sz="2000" dirty="0"/>
                        <a:t>-</a:t>
                      </a:r>
                      <a:endParaRPr lang="en-GB" altLang="ar-EG" sz="2000" dirty="0"/>
                    </a:p>
                    <a:p>
                      <a:pPr algn="ctr">
                        <a:buNone/>
                      </a:pPr>
                      <a:r>
                        <a:rPr lang="en-GB" altLang="ar-EG" sz="2000" dirty="0"/>
                        <a:t>-</a:t>
                      </a:r>
                      <a:endParaRPr lang="en-GB" altLang="ar-EG" sz="2000" dirty="0"/>
                    </a:p>
                    <a:p>
                      <a:pPr algn="ctr">
                        <a:buNone/>
                      </a:pPr>
                      <a:r>
                        <a:rPr lang="en-GB" altLang="ar-EG" sz="2000" dirty="0"/>
                        <a:t>-</a:t>
                      </a:r>
                      <a:endParaRPr lang="en-GB" altLang="ar-EG" sz="2000" dirty="0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en-GB" sz="2000" dirty="0"/>
                        <a:t>date : </a:t>
                      </a:r>
                      <a:r>
                        <a:rPr lang="en-GB" altLang="en-GB" sz="2000" dirty="0" err="1"/>
                        <a:t>DateTime</a:t>
                      </a:r>
                      <a:endParaRPr lang="en-GB" altLang="en-GB" sz="2000" dirty="0"/>
                    </a:p>
                    <a:p>
                      <a:pPr>
                        <a:buNone/>
                      </a:pPr>
                      <a:r>
                        <a:rPr lang="en-GB" altLang="en-GB" sz="2000" dirty="0"/>
                        <a:t>message : String</a:t>
                      </a:r>
                      <a:endParaRPr lang="en-GB" altLang="en-GB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en-GB" sz="2000" dirty="0">
                          <a:solidFill>
                            <a:schemeClr val="tx1"/>
                          </a:solidFill>
                        </a:rPr>
                        <a:t>from: Object  // hospital manager, doctor, or ministry officer</a:t>
                      </a:r>
                      <a:endParaRPr lang="en-GB" altLang="en-GB" sz="20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GB" altLang="en-GB" sz="2000" dirty="0">
                          <a:solidFill>
                            <a:schemeClr val="tx1"/>
                          </a:solidFill>
                        </a:rPr>
                        <a:t>to: Object  // ... or all</a:t>
                      </a:r>
                      <a:endParaRPr lang="en-GB" alt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00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altLang="en-US" sz="2000"/>
                        <a:t>+</a:t>
                      </a:r>
                      <a:endParaRPr lang="en-GB" altLang="en-US" sz="2000"/>
                    </a:p>
                    <a:p>
                      <a:pPr algn="ctr">
                        <a:buNone/>
                      </a:pPr>
                      <a:r>
                        <a:rPr lang="en-GB" altLang="en-US" sz="2000"/>
                        <a:t>+</a:t>
                      </a:r>
                      <a:endParaRPr lang="en-GB" altLang="en-US" sz="2000"/>
                    </a:p>
                    <a:p>
                      <a:pPr algn="ctr">
                        <a:buNone/>
                      </a:pPr>
                      <a:r>
                        <a:rPr lang="en-GB" altLang="en-US" sz="2000"/>
                        <a:t>+</a:t>
                      </a:r>
                      <a:endParaRPr lang="en-GB" altLang="en-US" sz="2000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altLang="ar-EG" sz="2000" dirty="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Notification</a:t>
                      </a:r>
                      <a:r>
                        <a:rPr lang="en-GB" altLang="en-US" sz="2000" dirty="0"/>
                        <a:t>(...) : Constructor</a:t>
                      </a:r>
                      <a:endParaRPr lang="en-GB" altLang="en-US" sz="2000" dirty="0"/>
                    </a:p>
                    <a:p>
                      <a:pPr>
                        <a:buNone/>
                      </a:pPr>
                      <a:r>
                        <a:rPr lang="en-GB" altLang="en-US" sz="2000" dirty="0" err="1"/>
                        <a:t>toJson</a:t>
                      </a:r>
                      <a:r>
                        <a:rPr lang="en-GB" altLang="en-US" sz="2000" dirty="0"/>
                        <a:t>() : Map &lt;String , dynamic&gt;</a:t>
                      </a:r>
                      <a:endParaRPr lang="en-GB" altLang="en-US" sz="2000" dirty="0"/>
                    </a:p>
                    <a:p>
                      <a:pPr>
                        <a:buNone/>
                      </a:pPr>
                      <a:r>
                        <a:rPr lang="en-GB" altLang="ar-EG" sz="2000" dirty="0" err="1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Notification</a:t>
                      </a:r>
                      <a:r>
                        <a:rPr lang="en-GB" altLang="en-US" sz="2000" dirty="0" err="1">
                          <a:sym typeface="+mn-ea"/>
                        </a:rPr>
                        <a:t>.</a:t>
                      </a:r>
                      <a:r>
                        <a:rPr lang="en-GB" altLang="en-US" sz="2000" dirty="0" err="1"/>
                        <a:t>formJson</a:t>
                      </a:r>
                      <a:r>
                        <a:rPr lang="en-GB" altLang="en-US" sz="2000" dirty="0"/>
                        <a:t>(json : Map &lt;String , dynamic&gt;) : Constructor</a:t>
                      </a:r>
                      <a:endParaRPr lang="en-GB" altLang="en-US" sz="2000" dirty="0"/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81200" y="4648200"/>
            <a:ext cx="7073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In from field, who send the notification</a:t>
            </a:r>
            <a:r>
              <a:rPr lang="en-GB" altLang="en-US" dirty="0"/>
              <a:t>.</a:t>
            </a:r>
            <a:endParaRPr lang="en-GB" altLang="en-US" dirty="0"/>
          </a:p>
          <a:p>
            <a:pPr marL="285750" indent="-285750">
              <a:buFont typeface="Wingdings" panose="05000000000000000000" charset="0"/>
              <a:buChar char="Ø"/>
            </a:pPr>
            <a:endParaRPr 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dirty="0"/>
              <a:t>In to field, it will displays list of who can be send to it depending on the </a:t>
            </a:r>
            <a:r>
              <a:rPr lang="en-US" dirty="0" err="1"/>
              <a:t>job_title</a:t>
            </a:r>
            <a:r>
              <a:rPr lang="en-US" dirty="0"/>
              <a:t> field</a:t>
            </a:r>
            <a:r>
              <a:rPr lang="en-GB" altLang="en-US" dirty="0"/>
              <a:t>.</a:t>
            </a:r>
            <a:endParaRPr lang="en-GB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39496" y="2185218"/>
            <a:ext cx="972388" cy="603504"/>
          </a:xfrm>
          <a:custGeom>
            <a:avLst/>
            <a:gdLst/>
            <a:ahLst/>
            <a:cxnLst/>
            <a:rect l="l" t="t" r="r" b="b"/>
            <a:pathLst>
              <a:path w="972388" h="603504">
                <a:moveTo>
                  <a:pt x="238887" y="93879"/>
                </a:moveTo>
                <a:cubicBezTo>
                  <a:pt x="137465" y="93879"/>
                  <a:pt x="104775" y="200330"/>
                  <a:pt x="104775" y="301752"/>
                </a:cubicBezTo>
                <a:cubicBezTo>
                  <a:pt x="104775" y="404013"/>
                  <a:pt x="137465" y="508788"/>
                  <a:pt x="238887" y="508788"/>
                </a:cubicBezTo>
                <a:cubicBezTo>
                  <a:pt x="340309" y="508788"/>
                  <a:pt x="373837" y="404013"/>
                  <a:pt x="373837" y="301752"/>
                </a:cubicBezTo>
                <a:cubicBezTo>
                  <a:pt x="373837" y="200330"/>
                  <a:pt x="340309" y="93879"/>
                  <a:pt x="238887" y="93879"/>
                </a:cubicBezTo>
                <a:close/>
                <a:moveTo>
                  <a:pt x="575082" y="8382"/>
                </a:moveTo>
                <a:lnTo>
                  <a:pt x="955624" y="8382"/>
                </a:lnTo>
                <a:lnTo>
                  <a:pt x="819836" y="227991"/>
                </a:lnTo>
                <a:cubicBezTo>
                  <a:pt x="901979" y="237211"/>
                  <a:pt x="972388" y="307620"/>
                  <a:pt x="972388" y="402336"/>
                </a:cubicBezTo>
                <a:cubicBezTo>
                  <a:pt x="972388" y="529743"/>
                  <a:pt x="872642" y="603504"/>
                  <a:pt x="751942" y="603504"/>
                </a:cubicBezTo>
                <a:cubicBezTo>
                  <a:pt x="653034" y="603504"/>
                  <a:pt x="580111" y="549859"/>
                  <a:pt x="548259" y="476936"/>
                </a:cubicBezTo>
                <a:lnTo>
                  <a:pt x="632079" y="426644"/>
                </a:lnTo>
                <a:cubicBezTo>
                  <a:pt x="658901" y="481965"/>
                  <a:pt x="703326" y="508788"/>
                  <a:pt x="752780" y="508788"/>
                </a:cubicBezTo>
                <a:cubicBezTo>
                  <a:pt x="793852" y="508788"/>
                  <a:pt x="862584" y="488671"/>
                  <a:pt x="862584" y="402336"/>
                </a:cubicBezTo>
                <a:cubicBezTo>
                  <a:pt x="862584" y="324384"/>
                  <a:pt x="790499" y="274930"/>
                  <a:pt x="678180" y="303429"/>
                </a:cubicBezTo>
                <a:lnTo>
                  <a:pt x="798881" y="102261"/>
                </a:lnTo>
                <a:lnTo>
                  <a:pt x="575082" y="102261"/>
                </a:lnTo>
                <a:close/>
                <a:moveTo>
                  <a:pt x="238887" y="0"/>
                </a:moveTo>
                <a:cubicBezTo>
                  <a:pt x="370485" y="0"/>
                  <a:pt x="477774" y="102261"/>
                  <a:pt x="477774" y="301752"/>
                </a:cubicBezTo>
                <a:cubicBezTo>
                  <a:pt x="477774" y="502082"/>
                  <a:pt x="370485" y="603504"/>
                  <a:pt x="238887" y="603504"/>
                </a:cubicBezTo>
                <a:cubicBezTo>
                  <a:pt x="108966" y="603504"/>
                  <a:pt x="0" y="502082"/>
                  <a:pt x="0" y="301752"/>
                </a:cubicBezTo>
                <a:cubicBezTo>
                  <a:pt x="0" y="102261"/>
                  <a:pt x="108966" y="0"/>
                  <a:pt x="23888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600" b="1">
                <a:solidFill>
                  <a:schemeClr val="bg1">
                    <a:lumMod val="50000"/>
                    <a:alpha val="20000"/>
                  </a:schemeClr>
                </a:solidFill>
                <a:latin typeface="+mj-lt"/>
                <a:ea typeface="Bebas Neue" charset="0"/>
                <a:cs typeface="Bebas Neue" charset="0"/>
              </a:defRPr>
            </a:lvl1pPr>
          </a:lstStyle>
          <a:p>
            <a:endParaRPr lang="en-US" dirty="0"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99430" y="2888716"/>
            <a:ext cx="25031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altLang="zh-CN" sz="4200" b="1" dirty="0">
                <a:latin typeface="+mj-ea"/>
                <a:ea typeface="+mj-ea"/>
                <a:cs typeface="Inter" panose="02000503000000020004" charset="0"/>
                <a:sym typeface="+mn-ea"/>
              </a:rPr>
              <a:t>TIMELINE</a:t>
            </a:r>
            <a:endParaRPr lang="zh-CN" altLang="en-US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ctr"/>
            <a:r>
              <a:rPr lang="en-GB" altLang="ar-EG" dirty="0">
                <a:cs typeface="Inter" panose="02000503000000020004" charset="0"/>
                <a:sym typeface="+mn-ea"/>
              </a:rPr>
              <a:t>TIMELINE</a:t>
            </a:r>
            <a:endParaRPr lang="en-GB" altLang="ar-EG" dirty="0">
              <a:cs typeface="Inter" panose="0200050300000002000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83226" y="3815766"/>
            <a:ext cx="8604000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65594" y="3705515"/>
            <a:ext cx="235742" cy="235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18572" y="3758493"/>
            <a:ext cx="129787" cy="129787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1">
                <a:lumMod val="20000"/>
                <a:lumOff val="8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10425" y="3705515"/>
            <a:ext cx="235742" cy="235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763403" y="3758493"/>
            <a:ext cx="129787" cy="129787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1">
                <a:lumMod val="20000"/>
                <a:lumOff val="8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96273" y="3705515"/>
            <a:ext cx="235742" cy="235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449251" y="3758493"/>
            <a:ext cx="129787" cy="129787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1">
                <a:lumMod val="20000"/>
                <a:lumOff val="8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13615" y="3705515"/>
            <a:ext cx="235742" cy="235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66593" y="3758493"/>
            <a:ext cx="129787" cy="129787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1">
                <a:lumMod val="20000"/>
                <a:lumOff val="8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0669" y="1714231"/>
            <a:ext cx="2880000" cy="116181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lang="zh-CN" altLang="en-US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513166" y="1881188"/>
            <a:ext cx="0" cy="7191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01354" y="1714386"/>
            <a:ext cx="47243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Inter" panose="02000503000000020004" charset="0"/>
                <a:sym typeface="Inter" panose="02000503000000020004" charset="0"/>
              </a:rPr>
              <a:t>1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Inter" panose="02000503000000020004" charset="0"/>
              <a:sym typeface="Inter" panose="020005030000000200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9760" y="2272030"/>
            <a:ext cx="83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Inter" panose="02000503000000020004" charset="0"/>
                <a:sym typeface="Inter" panose="02000503000000020004" charset="0"/>
              </a:rPr>
              <a:t>PART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Inter" panose="02000503000000020004" charset="0"/>
              <a:sym typeface="Inter" panose="020005030000000200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05125" y="1817761"/>
            <a:ext cx="13878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ar-EG" altLang="zh-CN" b="1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Inter" panose="02000503000000020004" charset="0"/>
              </a:rPr>
              <a:t>الأسبوع الأول</a:t>
            </a:r>
            <a:endParaRPr lang="ar-EG" altLang="zh-CN" b="1" dirty="0">
              <a:solidFill>
                <a:schemeClr val="accent1"/>
              </a:solidFill>
              <a:latin typeface="Calibri" panose="020F0502020204030204" charset="0"/>
              <a:ea typeface="+mj-ea"/>
              <a:cs typeface="Calibri" panose="020F0502020204030204" charset="0"/>
              <a:sym typeface="Inter" panose="020005030000000200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73810" y="2161540"/>
            <a:ext cx="2226945" cy="564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lvl="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r" rtl="1">
              <a:lnSpc>
                <a:spcPct val="130000"/>
              </a:lnSpc>
              <a:buClrTx/>
              <a:buSzTx/>
              <a:buFontTx/>
              <a:defRPr/>
            </a:pPr>
            <a:r>
              <a:rPr lang="ar-EG" altLang="zh-CN" sz="1600" dirty="0">
                <a:latin typeface="Calibri" panose="020F0502020204030204" charset="0"/>
                <a:cs typeface="Calibri" panose="020F0502020204030204" charset="0"/>
                <a:sym typeface="Inter" panose="02000503000000020004" charset="0"/>
              </a:rPr>
              <a:t>المواطن + المسجل + الدكتور</a:t>
            </a:r>
            <a:endParaRPr lang="ar-EG" altLang="zh-CN" sz="1600" dirty="0">
              <a:latin typeface="Calibri" panose="020F0502020204030204" charset="0"/>
              <a:cs typeface="Calibri" panose="020F0502020204030204" charset="0"/>
              <a:sym typeface="Inter" panose="02000503000000020004" charset="0"/>
            </a:endParaRPr>
          </a:p>
        </p:txBody>
      </p:sp>
      <p:cxnSp>
        <p:nvCxnSpPr>
          <p:cNvPr id="28" name="直接连接符 27"/>
          <p:cNvCxnSpPr>
            <a:stCxn id="5" idx="0"/>
            <a:endCxn id="14" idx="2"/>
          </p:cNvCxnSpPr>
          <p:nvPr/>
        </p:nvCxnSpPr>
        <p:spPr>
          <a:xfrm flipH="1" flipV="1">
            <a:off x="2060669" y="2876048"/>
            <a:ext cx="22796" cy="8294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6228243" y="3941258"/>
            <a:ext cx="0" cy="86975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410200" y="4810760"/>
            <a:ext cx="2879725" cy="13284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225802" y="5052219"/>
            <a:ext cx="0" cy="7230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410190" y="4810631"/>
            <a:ext cx="9095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400" b="0" i="0" u="none" strike="noStrike" cap="none" spc="0" normalizeH="0" baseline="0">
                <a:ln>
                  <a:noFill/>
                </a:ln>
                <a:solidFill>
                  <a:srgbClr val="FFBF02"/>
                </a:solidFill>
                <a:effectLst/>
                <a:uLnTx/>
                <a:uFillTx/>
                <a:latin typeface="Arial Black" panose="020B0A04020102020204" pitchFamily="34" charset="0"/>
                <a:ea typeface="思源黑体 CN Bold" panose="020B0800000000000000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Inter" panose="02000503000000020004" charset="0"/>
                <a:sym typeface="Inter" panose="02000503000000020004" charset="0"/>
              </a:rPr>
              <a:t>2</a:t>
            </a:r>
            <a:endParaRPr kumimoji="0" lang="en-GB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Inter" panose="02000503000000020004" charset="0"/>
              <a:sym typeface="Inter" panose="020005030000000200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403850" y="5452745"/>
            <a:ext cx="887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Inter" panose="02000503000000020004" charset="0"/>
                <a:sym typeface="Inter" panose="02000503000000020004" charset="0"/>
              </a:rPr>
              <a:t>PART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Inter" panose="02000503000000020004" charset="0"/>
              <a:sym typeface="Inter" panose="020005030000000200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Inter" panose="02000503000000020004" charset="0"/>
              <a:sym typeface="Inter" panose="020005030000000200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238379" y="4979390"/>
            <a:ext cx="203336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ar-EG" altLang="zh-CN" b="1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Inter" panose="02000503000000020004" charset="0"/>
              </a:rPr>
              <a:t>الأسبوع الثاني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Inter" panose="02000503000000020004" charset="0"/>
              <a:sym typeface="Inter" panose="020005030000000200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130925" y="5336540"/>
            <a:ext cx="2155825" cy="570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lvl="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r" rtl="1">
              <a:lnSpc>
                <a:spcPct val="130000"/>
              </a:lnSpc>
              <a:buClrTx/>
              <a:buSzTx/>
              <a:buFontTx/>
              <a:defRPr/>
            </a:pPr>
            <a:r>
              <a:rPr lang="ar-EG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ضابط الصحة + المدير + الوزير</a:t>
            </a:r>
            <a:endParaRPr lang="ar-EG" altLang="zh-CN" sz="1600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8658317" y="3705515"/>
            <a:ext cx="235742" cy="235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711295" y="3758493"/>
            <a:ext cx="129787" cy="129787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1">
                <a:lumMod val="20000"/>
                <a:lumOff val="8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355330" y="1669415"/>
            <a:ext cx="3104515" cy="1333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9134030" y="1881188"/>
            <a:ext cx="0" cy="7191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256596" y="1526426"/>
            <a:ext cx="9095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400" b="0" i="0" u="none" strike="noStrike" cap="none" spc="0" normalizeH="0" baseline="0">
                <a:ln>
                  <a:noFill/>
                </a:ln>
                <a:solidFill>
                  <a:srgbClr val="FFBF02"/>
                </a:solidFill>
                <a:effectLst/>
                <a:uLnTx/>
                <a:uFillTx/>
                <a:latin typeface="Arial Black" panose="020B0A04020102020204" pitchFamily="34" charset="0"/>
                <a:ea typeface="思源黑体 CN Bold" panose="020B0800000000000000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Inter" panose="02000503000000020004" charset="0"/>
                <a:sym typeface="Inter" panose="02000503000000020004" charset="0"/>
              </a:rPr>
              <a:t>3</a:t>
            </a:r>
            <a:endParaRPr kumimoji="0" lang="en-GB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Inter" panose="02000503000000020004" charset="0"/>
              <a:sym typeface="Inter" panose="020005030000000200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398470" y="2295140"/>
            <a:ext cx="79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Inter" panose="02000503000000020004" charset="0"/>
                <a:sym typeface="Inter" panose="02000503000000020004" charset="0"/>
              </a:rPr>
              <a:t>PART</a:t>
            </a:r>
            <a:endParaRPr kumimoji="0" lang="zh-CN" altLang="en-US" sz="18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Inter" panose="02000503000000020004" charset="0"/>
              <a:sym typeface="Inter" panose="020005030000000200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163526" y="1808716"/>
            <a:ext cx="16369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ar-EG" altLang="zh-CN" b="1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Inter" panose="02000503000000020004" charset="0"/>
              </a:rPr>
              <a:t>الأسبوع الثالث</a:t>
            </a:r>
            <a:endParaRPr lang="ar-EG" altLang="zh-CN" b="1" dirty="0">
              <a:solidFill>
                <a:schemeClr val="accent1"/>
              </a:solidFill>
              <a:latin typeface="Calibri" panose="020F0502020204030204" charset="0"/>
              <a:ea typeface="+mj-ea"/>
              <a:cs typeface="Calibri" panose="020F0502020204030204" charset="0"/>
              <a:sym typeface="Inter" panose="020005030000000200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93810" y="2200910"/>
            <a:ext cx="2489835" cy="798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lvl="0" algn="ju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r" rtl="1">
              <a:lnSpc>
                <a:spcPct val="130000"/>
              </a:lnSpc>
              <a:defRPr/>
            </a:pPr>
            <a:r>
              <a:rPr lang="ar-EG" altLang="zh-CN" sz="1600" dirty="0">
                <a:latin typeface="Calibri" panose="020F0502020204030204" charset="0"/>
                <a:cs typeface="Calibri" panose="020F0502020204030204" charset="0"/>
              </a:rPr>
              <a:t>داتابيز حقيقية +  التوثيق + رفع المشروع </a:t>
            </a:r>
            <a:endParaRPr lang="ar-EG" altLang="zh-CN" sz="1600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8759319" y="3007015"/>
            <a:ext cx="0" cy="698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535804" y="3705515"/>
            <a:ext cx="235742" cy="235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588782" y="3758493"/>
            <a:ext cx="129787" cy="129787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1">
                <a:lumMod val="20000"/>
                <a:lumOff val="8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r" panose="02000503000000020004" charset="0"/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40" name="Rectangle 39"/>
          <p:cNvSpPr/>
          <p:nvPr/>
        </p:nvSpPr>
        <p:spPr>
          <a:xfrm>
            <a:off x="686552" y="5657626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6568068" y="2877015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398056" y="275435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45405" y="5252225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82217" y="4580777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621" y="5722696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45334" y="5866279"/>
            <a:ext cx="1" cy="9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3914" y="1615023"/>
            <a:ext cx="5976282" cy="30460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96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THANK </a:t>
            </a:r>
            <a:endParaRPr kumimoji="1" lang="zh-CN" altLang="en-US" sz="96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9600" b="1" dirty="0">
                <a:solidFill>
                  <a:schemeClr val="accent1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YOU</a:t>
            </a:r>
            <a:endParaRPr kumimoji="1" lang="zh-CN" altLang="en-US" sz="9600" b="1" dirty="0">
              <a:solidFill>
                <a:schemeClr val="accent1"/>
              </a:solidFill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graphicFrame>
        <p:nvGraphicFramePr>
          <p:cNvPr id="70" name="Diagram 69"/>
          <p:cNvGraphicFramePr/>
          <p:nvPr/>
        </p:nvGraphicFramePr>
        <p:xfrm>
          <a:off x="142240" y="220980"/>
          <a:ext cx="11957050" cy="641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6292395" y="1964770"/>
            <a:ext cx="5130032" cy="3698615"/>
          </a:xfr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1944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ar-EG" altLang="zh-CN" sz="2400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صفحات المواطن</a:t>
            </a:r>
            <a:endParaRPr lang="ar-EG" altLang="zh-CN" sz="2400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374" y="3053191"/>
            <a:ext cx="4585749" cy="198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الصفحه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الرئيسيه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حجز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موعد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+mj-lt"/>
              <a:buAutoNum type="arabicPeriod"/>
            </a:pP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الطوارئ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نصائح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طبيه</a:t>
            </a: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/الإسعافات الأولية</a:t>
            </a:r>
            <a:endParaRPr lang="ar-EG" altLang="ar-SA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الإشعارات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الإعدادات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ctr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المواطن (الجزء الأول)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95325" y="123778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695" y="176264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D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41"/>
          <p:cNvCxnSpPr/>
          <p:nvPr/>
        </p:nvCxnSpPr>
        <p:spPr>
          <a:xfrm>
            <a:off x="695325" y="405375"/>
            <a:ext cx="0" cy="21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12" name="Freeform 9"/>
          <p:cNvSpPr/>
          <p:nvPr/>
        </p:nvSpPr>
        <p:spPr bwMode="auto">
          <a:xfrm rot="5400000">
            <a:off x="4786488" y="-4786488"/>
            <a:ext cx="2619024" cy="12192001"/>
          </a:xfrm>
          <a:custGeom>
            <a:avLst/>
            <a:gdLst>
              <a:gd name="T0" fmla="*/ 285 w 827"/>
              <a:gd name="T1" fmla="*/ 1527 h 1636"/>
              <a:gd name="T2" fmla="*/ 707 w 827"/>
              <a:gd name="T3" fmla="*/ 910 h 1636"/>
              <a:gd name="T4" fmla="*/ 703 w 827"/>
              <a:gd name="T5" fmla="*/ 250 h 1636"/>
              <a:gd name="T6" fmla="*/ 557 w 827"/>
              <a:gd name="T7" fmla="*/ 86 h 1636"/>
              <a:gd name="T8" fmla="*/ 442 w 827"/>
              <a:gd name="T9" fmla="*/ 0 h 1636"/>
              <a:gd name="T10" fmla="*/ 0 w 827"/>
              <a:gd name="T11" fmla="*/ 0 h 1636"/>
              <a:gd name="T12" fmla="*/ 0 w 827"/>
              <a:gd name="T13" fmla="*/ 1636 h 1636"/>
              <a:gd name="T14" fmla="*/ 246 w 827"/>
              <a:gd name="T15" fmla="*/ 1636 h 1636"/>
              <a:gd name="T16" fmla="*/ 258 w 827"/>
              <a:gd name="T17" fmla="*/ 1615 h 1636"/>
              <a:gd name="T18" fmla="*/ 285 w 827"/>
              <a:gd name="T19" fmla="*/ 1527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" h="1636">
                <a:moveTo>
                  <a:pt x="285" y="1527"/>
                </a:moveTo>
                <a:cubicBezTo>
                  <a:pt x="351" y="1285"/>
                  <a:pt x="585" y="1129"/>
                  <a:pt x="707" y="910"/>
                </a:cubicBezTo>
                <a:cubicBezTo>
                  <a:pt x="819" y="708"/>
                  <a:pt x="827" y="445"/>
                  <a:pt x="703" y="250"/>
                </a:cubicBezTo>
                <a:cubicBezTo>
                  <a:pt x="664" y="188"/>
                  <a:pt x="613" y="134"/>
                  <a:pt x="557" y="86"/>
                </a:cubicBezTo>
                <a:cubicBezTo>
                  <a:pt x="521" y="54"/>
                  <a:pt x="483" y="25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46" y="1636"/>
                  <a:pt x="246" y="1636"/>
                  <a:pt x="246" y="1636"/>
                </a:cubicBezTo>
                <a:cubicBezTo>
                  <a:pt x="251" y="1630"/>
                  <a:pt x="255" y="1623"/>
                  <a:pt x="258" y="1615"/>
                </a:cubicBezTo>
                <a:cubicBezTo>
                  <a:pt x="272" y="1588"/>
                  <a:pt x="277" y="1557"/>
                  <a:pt x="285" y="1527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337" y="2468129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07" y="2533199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9588" y="3765351"/>
            <a:ext cx="2687033" cy="147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إسم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رقم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هاتف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العمر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الجنس</a:t>
            </a:r>
            <a:endParaRPr lang="ar-SA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السكن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68215" y="3479800"/>
            <a:ext cx="3387725" cy="399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rtl="0"/>
            <a:r>
              <a:rPr lang="ar-EG" altLang="zh-CN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البيانات المجمعة (فقط عند حجز موعد)</a:t>
            </a:r>
            <a:endParaRPr lang="ar-EG" altLang="zh-CN" dirty="0">
              <a:solidFill>
                <a:schemeClr val="accent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367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العمليات المسموحة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9504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211541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862902" y="2308033"/>
            <a:ext cx="38877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r" rtl="0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المواطن (الجزء الثاني)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Box 22"/>
          <p:cNvSpPr txBox="1"/>
          <p:nvPr/>
        </p:nvSpPr>
        <p:spPr>
          <a:xfrm>
            <a:off x="8776008" y="3765351"/>
            <a:ext cx="2687033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إنشاء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حجز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بحث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عن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نصائح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طبيه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بحث رقم طوارئ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59468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تسجيل الدخول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0514" y="3621820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617018" y="3802816"/>
            <a:ext cx="268703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لا يحتاج إلى ذلك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1597864" y="4555035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الإشعارات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63689" y="469687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620193" y="4877871"/>
            <a:ext cx="2687033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تأكيد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الحجز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مع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رساله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تصبير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إلغاء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الحجز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في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حاله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إلغاءه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من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المسجل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لأي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سبب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إشعارات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من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الوزاره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alt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ar-EG" alt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6292395" y="1964770"/>
            <a:ext cx="5130032" cy="3698615"/>
          </a:xfr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ar-EG" altLang="zh-CN" sz="2400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صفحات الصيدلية</a:t>
            </a:r>
            <a:endParaRPr lang="ar-EG" altLang="zh-CN" sz="2400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374" y="3053191"/>
            <a:ext cx="4585749" cy="20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تسجيل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الدخو</a:t>
            </a: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ل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الصفحه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الرئيسيه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صفحة الأدوية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الملف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الشخصي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الإشعارات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الإعدادات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ctr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الصيدلية (الجزء الأول)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41"/>
          <p:cNvCxnSpPr/>
          <p:nvPr/>
        </p:nvCxnSpPr>
        <p:spPr>
          <a:xfrm>
            <a:off x="695325" y="405375"/>
            <a:ext cx="0" cy="21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12" name="Freeform 9"/>
          <p:cNvSpPr/>
          <p:nvPr/>
        </p:nvSpPr>
        <p:spPr bwMode="auto">
          <a:xfrm rot="5400000">
            <a:off x="4786488" y="-4786488"/>
            <a:ext cx="2619024" cy="12192001"/>
          </a:xfrm>
          <a:custGeom>
            <a:avLst/>
            <a:gdLst>
              <a:gd name="T0" fmla="*/ 285 w 827"/>
              <a:gd name="T1" fmla="*/ 1527 h 1636"/>
              <a:gd name="T2" fmla="*/ 707 w 827"/>
              <a:gd name="T3" fmla="*/ 910 h 1636"/>
              <a:gd name="T4" fmla="*/ 703 w 827"/>
              <a:gd name="T5" fmla="*/ 250 h 1636"/>
              <a:gd name="T6" fmla="*/ 557 w 827"/>
              <a:gd name="T7" fmla="*/ 86 h 1636"/>
              <a:gd name="T8" fmla="*/ 442 w 827"/>
              <a:gd name="T9" fmla="*/ 0 h 1636"/>
              <a:gd name="T10" fmla="*/ 0 w 827"/>
              <a:gd name="T11" fmla="*/ 0 h 1636"/>
              <a:gd name="T12" fmla="*/ 0 w 827"/>
              <a:gd name="T13" fmla="*/ 1636 h 1636"/>
              <a:gd name="T14" fmla="*/ 246 w 827"/>
              <a:gd name="T15" fmla="*/ 1636 h 1636"/>
              <a:gd name="T16" fmla="*/ 258 w 827"/>
              <a:gd name="T17" fmla="*/ 1615 h 1636"/>
              <a:gd name="T18" fmla="*/ 285 w 827"/>
              <a:gd name="T19" fmla="*/ 1527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" h="1636">
                <a:moveTo>
                  <a:pt x="285" y="1527"/>
                </a:moveTo>
                <a:cubicBezTo>
                  <a:pt x="351" y="1285"/>
                  <a:pt x="585" y="1129"/>
                  <a:pt x="707" y="910"/>
                </a:cubicBezTo>
                <a:cubicBezTo>
                  <a:pt x="819" y="708"/>
                  <a:pt x="827" y="445"/>
                  <a:pt x="703" y="250"/>
                </a:cubicBezTo>
                <a:cubicBezTo>
                  <a:pt x="664" y="188"/>
                  <a:pt x="613" y="134"/>
                  <a:pt x="557" y="86"/>
                </a:cubicBezTo>
                <a:cubicBezTo>
                  <a:pt x="521" y="54"/>
                  <a:pt x="483" y="25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46" y="1636"/>
                  <a:pt x="246" y="1636"/>
                  <a:pt x="246" y="1636"/>
                </a:cubicBezTo>
                <a:cubicBezTo>
                  <a:pt x="251" y="1630"/>
                  <a:pt x="255" y="1623"/>
                  <a:pt x="258" y="1615"/>
                </a:cubicBezTo>
                <a:cubicBezTo>
                  <a:pt x="272" y="1588"/>
                  <a:pt x="277" y="1557"/>
                  <a:pt x="285" y="1527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337" y="2468129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07" y="2533199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69588" y="3765351"/>
            <a:ext cx="2687033" cy="204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الإسم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رقم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الهاتف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كلمة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السر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مشفرة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اسم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الصيدلية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موقع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الصيدلية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الولاية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والمحلية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alt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تفاصيل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الموقع</a:t>
            </a: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(جوار كذا، شارع كذا مثلاً).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05350" y="3448685"/>
            <a:ext cx="3387725" cy="399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rtl="0"/>
            <a:r>
              <a:rPr lang="ar-EG" altLang="zh-CN" dirty="0">
                <a:solidFill>
                  <a:schemeClr val="accent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البيانات المجمعة </a:t>
            </a:r>
            <a:endParaRPr lang="ar-EG" altLang="zh-CN" dirty="0">
              <a:solidFill>
                <a:schemeClr val="accent1"/>
              </a:solidFill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3679" y="3442515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العمليات المسموحة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9504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209636" y="358435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862902" y="2308033"/>
            <a:ext cx="38877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r" rtl="0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الصيدلية (الجزء الثاني)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Box 22"/>
          <p:cNvSpPr txBox="1"/>
          <p:nvPr/>
        </p:nvSpPr>
        <p:spPr>
          <a:xfrm>
            <a:off x="8776008" y="3765351"/>
            <a:ext cx="268703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عرض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الأدوية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إضافة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دواء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/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حذف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دواء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Box 25"/>
          <p:cNvSpPr txBox="1"/>
          <p:nvPr/>
        </p:nvSpPr>
        <p:spPr>
          <a:xfrm>
            <a:off x="1594689" y="3479980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تسجيل الدخول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0514" y="3621820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Box 22"/>
          <p:cNvSpPr txBox="1"/>
          <p:nvPr/>
        </p:nvSpPr>
        <p:spPr>
          <a:xfrm>
            <a:off x="1617018" y="3802816"/>
            <a:ext cx="2687033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EG" altLang="ar-SA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كل صيدلية تعمل إنشاء حساب بنفسها.</a:t>
            </a:r>
            <a:endParaRPr lang="ar-EG" altLang="ar-SA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TextBox 25"/>
          <p:cNvSpPr txBox="1"/>
          <p:nvPr/>
        </p:nvSpPr>
        <p:spPr>
          <a:xfrm>
            <a:off x="1597864" y="4555035"/>
            <a:ext cx="24502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pPr algn="r" rtl="0"/>
            <a:r>
              <a:rPr lang="ar-EG" altLang="zh-CN" sz="1800" dirty="0">
                <a:latin typeface="Calibri" panose="020F0502020204030204" charset="0"/>
                <a:ea typeface="+mj-ea"/>
                <a:cs typeface="Calibri" panose="020F0502020204030204" charset="0"/>
              </a:rPr>
              <a:t>الإشعارات</a:t>
            </a:r>
            <a:endParaRPr lang="ar-EG" altLang="zh-CN" sz="1800" dirty="0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63689" y="469687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en-ID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620193" y="4877871"/>
            <a:ext cx="2687033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30000"/>
              </a:lnSpc>
              <a:buFont typeface="Wingdings" panose="05000000000000000000" charset="0"/>
              <a:buChar char="v"/>
            </a:pP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إخطار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من</a:t>
            </a:r>
            <a:r>
              <a:rPr lang="en-US" alt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الوزارة</a:t>
            </a:r>
            <a:endParaRPr lang="ar-SA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ar-EG" alt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ar-EG" alt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6292395" y="1964770"/>
            <a:ext cx="5130032" cy="3698615"/>
          </a:xfr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19621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ar-EG" altLang="zh-CN" sz="2400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صفحات المسجل</a:t>
            </a:r>
            <a:endParaRPr lang="ar-EG" altLang="zh-CN" sz="2400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374" y="3053191"/>
            <a:ext cx="4585749" cy="201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تسجيل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الدخو</a:t>
            </a: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ل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الصفحه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الرئيسيه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EG" altLang="ar-SA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صفحة المواعيد المحجوزة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الملف</a:t>
            </a:r>
            <a:r>
              <a:rPr lang="en-US" alt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الشخصي</a:t>
            </a:r>
            <a:endParaRPr lang="ar-SA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الإشعارات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 algn="r" rtl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ar-SA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الإعدادات</a:t>
            </a:r>
            <a:endParaRPr lang="en-US" altLang="en-GB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ctr"/>
            <a:r>
              <a:rPr lang="ar-EG" altLang="zh-CN" dirty="0">
                <a:latin typeface="Calibri" panose="020F0502020204030204" charset="0"/>
                <a:cs typeface="Calibri" panose="020F0502020204030204" charset="0"/>
              </a:rPr>
              <a:t>المستشفى-المسجل (الجزء الأول)</a:t>
            </a:r>
            <a:endParaRPr lang="ar-EG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TABLE_ENDDRAG_ORIGIN_RECT" val="959*218"/>
  <p:tag name="TABLE_ENDDRAG_RECT" val="0*82*959*218"/>
</p:tagLst>
</file>

<file path=ppt/tags/tag11.xml><?xml version="1.0" encoding="utf-8"?>
<p:tagLst xmlns:p="http://schemas.openxmlformats.org/presentationml/2006/main">
  <p:tag name="TABLE_ENDDRAG_ORIGIN_RECT" val="751*336"/>
  <p:tag name="TABLE_ENDDRAG_RECT" val="178*82*751*336"/>
</p:tagLst>
</file>

<file path=ppt/tags/tag12.xml><?xml version="1.0" encoding="utf-8"?>
<p:tagLst xmlns:p="http://schemas.openxmlformats.org/presentationml/2006/main">
  <p:tag name="TABLE_ENDDRAG_ORIGIN_RECT" val="751*336"/>
  <p:tag name="TABLE_ENDDRAG_RECT" val="178*82*751*336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b5574968-1ab4-4b18-88ad-6170a953f078"/>
  <p:tag name="COMMONDATA" val="eyJoZGlkIjoiMmNmYmEwOWQ4Y2Q0M2IxMGZkNjI4ZjhkZDQyNzg1OT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751*336"/>
  <p:tag name="TABLE_ENDDRAG_RECT" val="178*82*751*336"/>
</p:tagLst>
</file>

<file path=ppt/tags/tag4.xml><?xml version="1.0" encoding="utf-8"?>
<p:tagLst xmlns:p="http://schemas.openxmlformats.org/presentationml/2006/main">
  <p:tag name="TABLE_ENDDRAG_ORIGIN_RECT" val="751*336"/>
  <p:tag name="TABLE_ENDDRAG_RECT" val="178*82*751*336"/>
</p:tagLst>
</file>

<file path=ppt/tags/tag5.xml><?xml version="1.0" encoding="utf-8"?>
<p:tagLst xmlns:p="http://schemas.openxmlformats.org/presentationml/2006/main">
  <p:tag name="TABLE_ENDDRAG_ORIGIN_RECT" val="751*336"/>
  <p:tag name="TABLE_ENDDRAG_RECT" val="178*82*751*336"/>
</p:tagLst>
</file>

<file path=ppt/tags/tag6.xml><?xml version="1.0" encoding="utf-8"?>
<p:tagLst xmlns:p="http://schemas.openxmlformats.org/presentationml/2006/main">
  <p:tag name="TABLE_ENDDRAG_ORIGIN_RECT" val="785*290"/>
  <p:tag name="TABLE_ENDDRAG_RECT" val="120*98*785*290"/>
</p:tagLst>
</file>

<file path=ppt/tags/tag7.xml><?xml version="1.0" encoding="utf-8"?>
<p:tagLst xmlns:p="http://schemas.openxmlformats.org/presentationml/2006/main">
  <p:tag name="TABLE_ENDDRAG_ORIGIN_RECT" val="751*336"/>
  <p:tag name="TABLE_ENDDRAG_RECT" val="178*82*751*336"/>
</p:tagLst>
</file>

<file path=ppt/tags/tag8.xml><?xml version="1.0" encoding="utf-8"?>
<p:tagLst xmlns:p="http://schemas.openxmlformats.org/presentationml/2006/main">
  <p:tag name="TABLE_ENDDRAG_ORIGIN_RECT" val="751*336"/>
  <p:tag name="TABLE_ENDDRAG_RECT" val="178*82*751*336"/>
</p:tagLst>
</file>

<file path=ppt/tags/tag9.xml><?xml version="1.0" encoding="utf-8"?>
<p:tagLst xmlns:p="http://schemas.openxmlformats.org/presentationml/2006/main">
  <p:tag name="TABLE_ENDDRAG_ORIGIN_RECT" val="751*336"/>
  <p:tag name="TABLE_ENDDRAG_RECT" val="178*82*751*336"/>
</p:tagLst>
</file>

<file path=ppt/theme/theme1.xml><?xml version="1.0" encoding="utf-8"?>
<a:theme xmlns:a="http://schemas.openxmlformats.org/drawingml/2006/main" name="Office Theme">
  <a:themeElements>
    <a:clrScheme name="宏格沃兹学院（浅）">
      <a:dk1>
        <a:srgbClr val="000000"/>
      </a:dk1>
      <a:lt1>
        <a:srgbClr val="FFFFFF"/>
      </a:lt1>
      <a:dk2>
        <a:srgbClr val="001326"/>
      </a:dk2>
      <a:lt2>
        <a:srgbClr val="E7E6E6"/>
      </a:lt2>
      <a:accent1>
        <a:srgbClr val="007FFE"/>
      </a:accent1>
      <a:accent2>
        <a:srgbClr val="19C065"/>
      </a:accent2>
      <a:accent3>
        <a:srgbClr val="F0BD00"/>
      </a:accent3>
      <a:accent4>
        <a:srgbClr val="F12200"/>
      </a:accent4>
      <a:accent5>
        <a:srgbClr val="E002BB"/>
      </a:accent5>
      <a:accent6>
        <a:srgbClr val="A5A5A5"/>
      </a:accent6>
      <a:hlink>
        <a:srgbClr val="007FFE"/>
      </a:hlink>
      <a:folHlink>
        <a:srgbClr val="F20000"/>
      </a:folHlink>
    </a:clrScheme>
    <a:fontScheme name="自定义 23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alpha val="85000"/>
              </a:schemeClr>
            </a:gs>
            <a:gs pos="100000">
              <a:schemeClr val="accent1">
                <a:lumMod val="75000"/>
              </a:schemeClr>
            </a:gs>
          </a:gsLst>
          <a:lin ang="42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游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7943</Words>
  <Application>WPS Presentation</Application>
  <PresentationFormat>Widescreen</PresentationFormat>
  <Paragraphs>617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Arial</vt:lpstr>
      <vt:lpstr>SimSun</vt:lpstr>
      <vt:lpstr>Wingdings</vt:lpstr>
      <vt:lpstr>Inter</vt:lpstr>
      <vt:lpstr>Corbel</vt:lpstr>
      <vt:lpstr>Inter Black</vt:lpstr>
      <vt:lpstr>Bebas Neue</vt:lpstr>
      <vt:lpstr>Calibri</vt:lpstr>
      <vt:lpstr>Wingdings</vt:lpstr>
      <vt:lpstr>思源黑体 CN Medium</vt:lpstr>
      <vt:lpstr>Microsoft YaHei</vt:lpstr>
      <vt:lpstr>Arial Unicode MS</vt:lpstr>
      <vt:lpstr>Segoe Print</vt:lpstr>
      <vt:lpstr>Arial Black</vt:lpstr>
      <vt:lpstr>思源黑体 CN Bold</vt:lpstr>
      <vt:lpstr>思源黑体 CN Light</vt:lpstr>
      <vt:lpstr>Aldhabi</vt:lpstr>
      <vt:lpstr>Book Antiqua</vt:lpstr>
      <vt:lpstr>Consolas</vt:lpstr>
      <vt:lpstr>Agency FB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thuma39467</dc:creator>
  <cp:lastModifiedBy>TiganiFadul</cp:lastModifiedBy>
  <cp:revision>315</cp:revision>
  <cp:lastPrinted>2016-11-16T14:45:00Z</cp:lastPrinted>
  <dcterms:created xsi:type="dcterms:W3CDTF">2016-07-23T12:48:00Z</dcterms:created>
  <dcterms:modified xsi:type="dcterms:W3CDTF">2025-06-18T22:29:53Z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2057-12.2.0.21179</vt:lpwstr>
  </property>
  <property fmtid="{D5CDD505-2E9C-101B-9397-08002B2CF9AE}" pid="3" name="ICV">
    <vt:lpwstr>2826FDA3C8AA4F45A470504A3F55B355_11</vt:lpwstr>
  </property>
</Properties>
</file>