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DEEE-9F9C-4275-AAC8-260D4D7B1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09439-4244-4DB7-A839-AA765CFAC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A0E5-8097-4B90-AA24-4B4B1E94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A03-8B2D-49EF-BBE2-1C06F363DB4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08C0-7383-44E6-A66A-1CC732E3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8AF96-779B-4D68-99C2-9D15EEF1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7CC4-501A-4AF4-99AA-BF39A7D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1D82-0E86-4FFA-A194-8CD884F1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DF171-35A9-4A9C-B9AD-E556F767F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BDC39-5DB7-4978-B6F5-99256A9D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A03-8B2D-49EF-BBE2-1C06F363DB4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4E464-0048-4AA0-AA2A-BDA61235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19CD2-313D-4CBB-98EB-B363FB70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7CC4-501A-4AF4-99AA-BF39A7D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2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4986B-989A-41EF-B8DF-0AE469A52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BA41A-8834-458D-8C89-35AE58504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9F74-EA4D-4801-9FAA-C3755946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A03-8B2D-49EF-BBE2-1C06F363DB4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F3B4A-4383-49D8-B121-6798D6BF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8967F-FE3D-420C-9C49-C4E64BEC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7CC4-501A-4AF4-99AA-BF39A7D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6480-0EB0-46B0-9F1A-44E8A523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C70E-5DA7-4298-946F-4C2E131C7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D176-2F46-4FBD-9282-8BD000C5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A03-8B2D-49EF-BBE2-1C06F363DB4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5F2A3-0567-43AA-BEDF-AF03ECED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A8AF-31DD-4434-9A90-A6A638D2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7CC4-501A-4AF4-99AA-BF39A7D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1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9925-724F-4CF9-98E8-E722F564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E0DCE-EE47-4A53-8CE0-69201D32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569E-CF34-4AB9-A74F-D892D2D5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A03-8B2D-49EF-BBE2-1C06F363DB4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638A-8370-4C6A-BF7B-EB173B4E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B38AE-4932-40D0-9255-7D20ACBC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7CC4-501A-4AF4-99AA-BF39A7D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6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3563-2293-4997-AE5A-9B46F7D2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487A-799D-4011-896A-38EDA2D2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061B4-0550-4DAF-BCC9-701711E15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91F53-57E4-4648-A2A2-CA27A2C2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A03-8B2D-49EF-BBE2-1C06F363DB4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CD5E8-0607-46BB-B912-7CFD9AED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433F9-02A2-4F37-8078-3BD06943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7CC4-501A-4AF4-99AA-BF39A7D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4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89C9-01E4-433A-9163-1E250215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592A5-0B19-4106-BF8D-C0D236D03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FDB51-ECFE-4832-BC27-C33D34E0C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8E618-E74B-4AC4-B2AB-4B5FF0DCC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086E2-9808-47AB-A3FC-B1DB0B3A9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A4749-0813-432B-8EE2-DFF2235E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A03-8B2D-49EF-BBE2-1C06F363DB4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BB9CF-6CDA-4045-A889-4E8D9C6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43309-C56B-4399-83FB-4B1CD25B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7CC4-501A-4AF4-99AA-BF39A7D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2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C37D-FAEE-408E-B9E1-E6D7B0C5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7032A-BF37-47CC-BE38-DE340626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A03-8B2D-49EF-BBE2-1C06F363DB4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E04AF-2B0B-4A9D-9F51-F2DB20D6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9107E-D2E4-479B-89F3-1E9C150D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7CC4-501A-4AF4-99AA-BF39A7D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1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9297E-C8F8-4B7A-9E32-7203656B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A03-8B2D-49EF-BBE2-1C06F363DB4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3D83B-8372-426C-B602-327BCA3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56682-4CC6-42A6-AF8A-FA64C461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7CC4-501A-4AF4-99AA-BF39A7D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3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649C-E6EF-4922-BAAB-987F3322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E541-2E77-462C-A529-26CAC0ABC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58A73-54DA-48A8-AFD1-8502F4C0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A19F7-48DF-4951-94B7-97DD03A9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A03-8B2D-49EF-BBE2-1C06F363DB4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EC194-C04A-4ED0-8BB3-C94AA997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973EA-8792-4AB6-A32F-93DF2E1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7CC4-501A-4AF4-99AA-BF39A7D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04F1-519F-48D8-BF08-361CA00D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F1A6C-1925-4D71-9225-AE411A60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278DF-C581-48E1-B4CE-E787675ED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4B26C-67DE-45F4-A31F-B49E0473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4A03-8B2D-49EF-BBE2-1C06F363DB4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A51DE-FB1E-42CE-91A1-F84DF220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9F983-2C42-40D9-94A5-879DEA62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7CC4-501A-4AF4-99AA-BF39A7D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5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263C1-D816-4791-B88B-1DD08B74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81A4B-733B-4ABD-85A2-8F3EC50D1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B012E-0B7B-482C-A1CB-909FB1113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4A03-8B2D-49EF-BBE2-1C06F363DB4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CA69-A97E-4DD1-B5B2-7EC7D851E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46333-CCAB-4A2B-8D33-3982702DC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7CC4-501A-4AF4-99AA-BF39A7D70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design/u7K95eyMHvsyxbefUqRvoH/mobile-e-commerce-ui?t=0ZTCRi96hNus8bSn-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4D0A-E3B0-45BD-8C40-B05D25A55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4F98D-0E56-4731-B356-ECFD310A4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1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61D8B-4E55-477C-86BC-973E91FCF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98" y="397042"/>
            <a:ext cx="8967994" cy="6063915"/>
          </a:xfrm>
        </p:spPr>
      </p:pic>
    </p:spTree>
    <p:extLst>
      <p:ext uri="{BB962C8B-B14F-4D97-AF65-F5344CB8AC3E}">
        <p14:creationId xmlns:p14="http://schemas.microsoft.com/office/powerpoint/2010/main" val="373426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Food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App</dc:title>
  <dc:creator>bakorybashar@gmail.com</dc:creator>
  <cp:lastModifiedBy>bakorybashar@gmail.com</cp:lastModifiedBy>
  <cp:revision>1</cp:revision>
  <dcterms:created xsi:type="dcterms:W3CDTF">2025-10-22T09:41:28Z</dcterms:created>
  <dcterms:modified xsi:type="dcterms:W3CDTF">2025-10-22T09:43:11Z</dcterms:modified>
</cp:coreProperties>
</file>