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60203-3C24-4126-B1B8-7AD48DA02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E2D0-CE55-4CCF-98F8-78EDF6775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33D8-0B11-426F-9FD2-1081021C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7BE1-7DC6-4C0F-A7B3-DD512393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1CEA-2218-475A-83C4-292DB2B4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FA7E-0E1F-4D60-AB22-06F542CC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082B4-512A-47BC-91F3-8C0375F9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BF27-59DD-45CF-B622-19310FB6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0636-6D17-4A2B-86F0-4F0DA309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373A-AD39-451C-B8C3-C0C51D18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A3C8-2F5A-4567-9B95-51884F34E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4123-7269-43BF-B244-CDDEFC16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4169-DC30-40C7-9FE1-55C434CF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7FC1A-6183-4C02-B9CD-B0F1B1C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9A1C-25E1-482E-B7AB-61D2EBC5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3048-AA06-47B0-9B08-C36F4CE9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771A-86F8-4021-81DE-E0799ACE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80861-FA82-4ED2-BEBB-7C9A53FE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0F42-0916-4152-9BBC-4D63E51C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4BE2-17E8-4C1D-ADEF-76C42DD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2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3D18-FF8C-45A2-A1D1-2969413E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B8A2-729F-475E-9775-BCF3558F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1E02-066C-4247-A9D3-F16B6F0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D68D-AFB7-4B3B-882E-C5624BD6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A5E5-C5AB-4287-A7FA-F88CD6BA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36CC-CE41-4E18-BBAD-4B19ADD1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AD2E-C662-4DE7-9758-EAE11E942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D3099-0285-41AB-A65A-71096297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3FB6B-85D0-4FD1-8716-54CAF4E9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A462-6B7F-4617-9D7F-044B7535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DC54-7A6E-4C7C-9018-48287E13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37B2-51A9-465B-B48A-0E9221D9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38F58-CC62-4EAD-8BDD-0DAC57E2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5929-8453-4911-80D7-BAA0E2142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E44D4-AAEB-4239-AE1B-FF0B0D302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0CAC9-CBB0-4A6C-B07B-3C474F1C9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E39D-BCA2-4AD6-A61A-5881A8F6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EBE44-C526-4374-92C7-762E01FF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F0DEA-7D18-4838-92D2-96F72CFB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7C6-381E-4BBF-B03F-AC8F97D5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9CDC4-E0AB-4BB9-B98C-E754BD7C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37A7A-0BBF-4AD7-A28A-EBD3DD92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90BE-EB6F-48DA-96AE-C2BE518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411D6-E962-4698-A4A3-D2F40554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C99C6-8EF6-4D2B-ABEC-1BE5BBB8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77E2F-5E69-435A-92C5-A59788C2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380F-1D38-4085-BCFD-DFDA0FB9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02105-C59E-4BF2-BA5E-4A5A3165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6246-5E31-4A1C-826B-A0B020E7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E042-8026-40B6-94BD-0506E4DE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34D4B-6BE7-43CC-8DB7-8991660F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F606-05D0-4E19-A1EC-642969AB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25F1-3C91-499D-AF76-CDF187B6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4B105-1774-46FB-BC41-5B7FCD4C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F9FC-5060-4727-B186-8FAEF443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9AE5C-E51C-49D0-91F0-B6B6FA37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350C9-D740-4E40-9E75-8289677F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D1D-7853-415A-8081-58ED0FF0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8ACF2-8333-4163-9305-4B44058F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55C6-B3B0-4CD3-BA7E-DC53529FC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98ED-4131-4CEF-A10F-F850DB3D0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044E-71CE-40A5-85E0-AED014FAD70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6F6F1-85BD-41F2-9038-E378D7160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9835-DBEE-4BC7-AD22-70905F97C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B149-7D7F-44CA-8185-9DFBE29DB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IWceN2Fdw6LBWyYGF4LuP3/Login?t=0ZTCRi96hNus8bSn-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FA7A-E9A7-4A5F-A639-7AD4262B4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8F1A-3213-4DB9-A45C-B4789FBFA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6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7A3D9-C265-43FC-8B2C-1BC0CEAC1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559" y="365282"/>
            <a:ext cx="2860531" cy="6127435"/>
          </a:xfrm>
        </p:spPr>
      </p:pic>
    </p:spTree>
    <p:extLst>
      <p:ext uri="{BB962C8B-B14F-4D97-AF65-F5344CB8AC3E}">
        <p14:creationId xmlns:p14="http://schemas.microsoft.com/office/powerpoint/2010/main" val="308701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Login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Assignment</dc:title>
  <dc:creator>bakorybashar@gmail.com</dc:creator>
  <cp:lastModifiedBy>bakorybashar@gmail.com</cp:lastModifiedBy>
  <cp:revision>1</cp:revision>
  <dcterms:created xsi:type="dcterms:W3CDTF">2025-10-22T09:32:06Z</dcterms:created>
  <dcterms:modified xsi:type="dcterms:W3CDTF">2025-10-22T09:37:27Z</dcterms:modified>
</cp:coreProperties>
</file>