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59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>
      <p:cViewPr varScale="1">
        <p:scale>
          <a:sx n="86" d="100"/>
          <a:sy n="86" d="100"/>
        </p:scale>
        <p:origin x="-9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875BFDA-A939-4361-B50F-2C6F2FE98864}" type="datetimeFigureOut">
              <a:rPr lang="en-US" smtClean="0"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D4C129-68E3-4CA7-89F2-C18C2CA81C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Prices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Usama</a:t>
            </a:r>
            <a:r>
              <a:rPr lang="en-US" dirty="0" smtClean="0"/>
              <a:t> </a:t>
            </a:r>
            <a:r>
              <a:rPr lang="en-US" dirty="0" err="1" smtClean="0"/>
              <a:t>Alshahabi</a:t>
            </a:r>
            <a:endParaRPr lang="en-US" dirty="0" smtClean="0"/>
          </a:p>
          <a:p>
            <a:r>
              <a:rPr lang="en-US" dirty="0" err="1" smtClean="0"/>
              <a:t>Abubakr</a:t>
            </a:r>
            <a:r>
              <a:rPr lang="en-US" dirty="0" smtClean="0"/>
              <a:t> Almostafa</a:t>
            </a:r>
            <a:endParaRPr lang="en-US" dirty="0"/>
          </a:p>
          <a:p>
            <a:r>
              <a:rPr lang="en-US" dirty="0" smtClean="0"/>
              <a:t>Ahmad </a:t>
            </a:r>
            <a:r>
              <a:rPr lang="en-US" dirty="0" err="1" smtClean="0"/>
              <a:t>Hamam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7024744" cy="1143000"/>
          </a:xfrm>
        </p:spPr>
        <p:txBody>
          <a:bodyPr/>
          <a:lstStyle/>
          <a:p>
            <a:r>
              <a:rPr lang="en-US" dirty="0" smtClean="0"/>
              <a:t>Client Form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09" y="2060848"/>
            <a:ext cx="6537045" cy="4248471"/>
          </a:xfrm>
        </p:spPr>
      </p:pic>
    </p:spTree>
    <p:extLst>
      <p:ext uri="{BB962C8B-B14F-4D97-AF65-F5344CB8AC3E}">
        <p14:creationId xmlns:p14="http://schemas.microsoft.com/office/powerpoint/2010/main" val="21039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537396"/>
          </a:xfrm>
        </p:spPr>
        <p:txBody>
          <a:bodyPr/>
          <a:lstStyle/>
          <a:p>
            <a:r>
              <a:rPr lang="en-US" dirty="0" smtClean="0"/>
              <a:t>On Server:	</a:t>
            </a:r>
          </a:p>
          <a:p>
            <a:pPr lvl="3"/>
            <a:r>
              <a:rPr lang="en-US" dirty="0" smtClean="0"/>
              <a:t>create Implementation</a:t>
            </a:r>
            <a:endParaRPr lang="en-US" dirty="0"/>
          </a:p>
          <a:p>
            <a:pPr lvl="3"/>
            <a:r>
              <a:rPr lang="en-US" dirty="0" smtClean="0"/>
              <a:t>Rebind</a:t>
            </a:r>
          </a:p>
          <a:p>
            <a:pPr lvl="3"/>
            <a:r>
              <a:rPr lang="en-US" dirty="0" smtClean="0"/>
              <a:t>Wait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9152" y="4221088"/>
            <a:ext cx="6777317" cy="187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Client:	</a:t>
            </a:r>
          </a:p>
          <a:p>
            <a:pPr lvl="3"/>
            <a:r>
              <a:rPr lang="en-US" dirty="0" smtClean="0"/>
              <a:t>create interface</a:t>
            </a:r>
          </a:p>
          <a:p>
            <a:pPr lvl="3"/>
            <a:r>
              <a:rPr lang="en-US" dirty="0" smtClean="0"/>
              <a:t>Lookup &amp; cast</a:t>
            </a:r>
          </a:p>
          <a:p>
            <a:pPr lvl="3"/>
            <a:r>
              <a:rPr lang="en-US" dirty="0" smtClean="0"/>
              <a:t>Submit new sales</a:t>
            </a:r>
          </a:p>
          <a:p>
            <a:pPr lvl="3"/>
            <a:r>
              <a:rPr lang="en-US" dirty="0" smtClean="0"/>
              <a:t>Get Predicted (New) Prices</a:t>
            </a:r>
          </a:p>
          <a:p>
            <a:pPr lvl="3"/>
            <a:r>
              <a:rPr lang="en-US" dirty="0" smtClean="0"/>
              <a:t>Get Current Prices on every new day</a:t>
            </a:r>
          </a:p>
        </p:txBody>
      </p:sp>
    </p:spTree>
    <p:extLst>
      <p:ext uri="{BB962C8B-B14F-4D97-AF65-F5344CB8AC3E}">
        <p14:creationId xmlns:p14="http://schemas.microsoft.com/office/powerpoint/2010/main" val="147584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Remote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15373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 interface:</a:t>
            </a:r>
          </a:p>
          <a:p>
            <a:pPr lvl="1"/>
            <a:r>
              <a:rPr lang="en-US" dirty="0"/>
              <a:t>void </a:t>
            </a:r>
            <a:r>
              <a:rPr lang="en-US" dirty="0" smtClean="0"/>
              <a:t>Submit </a:t>
            </a:r>
            <a:r>
              <a:rPr lang="en-US" dirty="0"/>
              <a:t>(double BuaghtsCount,int Type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prices GetPridectedPrice </a:t>
            </a:r>
            <a:r>
              <a:rPr lang="en-US" dirty="0" smtClean="0"/>
              <a:t>()</a:t>
            </a:r>
            <a:endParaRPr lang="en-US" dirty="0"/>
          </a:p>
          <a:p>
            <a:pPr lvl="1"/>
            <a:r>
              <a:rPr lang="en-US" dirty="0" smtClean="0"/>
              <a:t>prices </a:t>
            </a:r>
            <a:r>
              <a:rPr lang="en-US" dirty="0"/>
              <a:t>GetCurrentPrice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95891" y="4077072"/>
            <a:ext cx="6777317" cy="15373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prices:</a:t>
            </a:r>
          </a:p>
          <a:p>
            <a:pPr lvl="1"/>
            <a:r>
              <a:rPr lang="en-US" dirty="0" smtClean="0"/>
              <a:t>double </a:t>
            </a:r>
            <a:r>
              <a:rPr lang="en-US" dirty="0"/>
              <a:t>p</a:t>
            </a:r>
            <a:r>
              <a:rPr lang="en-US" dirty="0" smtClean="0"/>
              <a:t>;	//Platinum</a:t>
            </a:r>
            <a:endParaRPr lang="en-US" dirty="0"/>
          </a:p>
          <a:p>
            <a:pPr lvl="1"/>
            <a:r>
              <a:rPr lang="en-US" dirty="0" smtClean="0"/>
              <a:t>double g;	//Gold</a:t>
            </a:r>
          </a:p>
          <a:p>
            <a:pPr lvl="1"/>
            <a:r>
              <a:rPr lang="en-US" dirty="0" smtClean="0"/>
              <a:t> double </a:t>
            </a:r>
            <a:r>
              <a:rPr lang="en-US" dirty="0"/>
              <a:t>s</a:t>
            </a:r>
            <a:r>
              <a:rPr lang="en-US" dirty="0" smtClean="0"/>
              <a:t>;	//Silver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008112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1416"/>
            <a:ext cx="6777317" cy="525658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public class Implementation extends  java.rmi.server.UnicastRemoteObject implements </a:t>
            </a:r>
            <a:r>
              <a:rPr lang="en-US" dirty="0" smtClean="0"/>
              <a:t>Interface{</a:t>
            </a:r>
          </a:p>
          <a:p>
            <a:endParaRPr lang="en-US" dirty="0"/>
          </a:p>
          <a:p>
            <a:r>
              <a:rPr lang="en-US" dirty="0"/>
              <a:t>    double </a:t>
            </a:r>
            <a:r>
              <a:rPr lang="en-US" dirty="0" err="1"/>
              <a:t>Current_PlatinumPrice</a:t>
            </a:r>
            <a:r>
              <a:rPr lang="en-US" dirty="0"/>
              <a:t>=10000;</a:t>
            </a:r>
          </a:p>
          <a:p>
            <a:r>
              <a:rPr lang="en-US" dirty="0"/>
              <a:t>    double </a:t>
            </a:r>
            <a:r>
              <a:rPr lang="en-US" dirty="0" err="1"/>
              <a:t>Current_GoldPrice</a:t>
            </a:r>
            <a:r>
              <a:rPr lang="en-US" dirty="0"/>
              <a:t>=1000;</a:t>
            </a:r>
          </a:p>
          <a:p>
            <a:r>
              <a:rPr lang="en-US" dirty="0"/>
              <a:t>    double </a:t>
            </a:r>
            <a:r>
              <a:rPr lang="en-US" dirty="0" err="1" smtClean="0"/>
              <a:t>Current_SilverPrice</a:t>
            </a:r>
            <a:r>
              <a:rPr lang="en-US" dirty="0" smtClean="0"/>
              <a:t>=100;</a:t>
            </a:r>
          </a:p>
          <a:p>
            <a:r>
              <a:rPr lang="en-US" dirty="0"/>
              <a:t>  </a:t>
            </a:r>
            <a:r>
              <a:rPr lang="en-US" dirty="0" smtClean="0"/>
              <a:t>  Semaphore </a:t>
            </a:r>
            <a:r>
              <a:rPr lang="en-US" dirty="0" err="1"/>
              <a:t>SharedSem</a:t>
            </a:r>
            <a:r>
              <a:rPr lang="en-US" dirty="0"/>
              <a:t>;</a:t>
            </a:r>
          </a:p>
          <a:p>
            <a:r>
              <a:rPr lang="en-US" dirty="0"/>
              <a:t>    Buffer </a:t>
            </a:r>
            <a:r>
              <a:rPr lang="en-US" dirty="0" err="1"/>
              <a:t>SharedBuffer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public </a:t>
            </a:r>
            <a:r>
              <a:rPr lang="en-US" dirty="0"/>
              <a:t>Implementation() throws </a:t>
            </a:r>
            <a:r>
              <a:rPr lang="en-US" dirty="0" smtClean="0"/>
              <a:t>  			</a:t>
            </a:r>
            <a:r>
              <a:rPr lang="en-US" dirty="0" err="1" smtClean="0"/>
              <a:t>java.rmi.RemoteException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    super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SharedSem</a:t>
            </a:r>
            <a:r>
              <a:rPr lang="en-US" dirty="0" smtClean="0"/>
              <a:t>=new Semaphore(1);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 smtClean="0"/>
              <a:t>SharedBuffer</a:t>
            </a:r>
            <a:r>
              <a:rPr lang="en-US" dirty="0" smtClean="0"/>
              <a:t>=new </a:t>
            </a:r>
            <a:r>
              <a:rPr lang="en-US" dirty="0"/>
              <a:t>Buffer(10000,1000,100);</a:t>
            </a:r>
          </a:p>
          <a:p>
            <a:pPr marL="365760" lvl="1" indent="0">
              <a:buNone/>
            </a:pPr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008112"/>
          </a:xfrm>
        </p:spPr>
        <p:txBody>
          <a:bodyPr/>
          <a:lstStyle/>
          <a:p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12776"/>
            <a:ext cx="6777317" cy="496855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public class Buffer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double </a:t>
            </a:r>
            <a:r>
              <a:rPr lang="en-US" dirty="0" err="1"/>
              <a:t>Pridected_PlatinumPrice</a:t>
            </a:r>
            <a:r>
              <a:rPr lang="en-US" dirty="0"/>
              <a:t>;</a:t>
            </a:r>
          </a:p>
          <a:p>
            <a:r>
              <a:rPr lang="en-US" dirty="0"/>
              <a:t>    double </a:t>
            </a:r>
            <a:r>
              <a:rPr lang="en-US" dirty="0" err="1"/>
              <a:t>Pridected_GoldPrice</a:t>
            </a:r>
            <a:r>
              <a:rPr lang="en-US" dirty="0"/>
              <a:t>;</a:t>
            </a:r>
          </a:p>
          <a:p>
            <a:r>
              <a:rPr lang="en-US" dirty="0"/>
              <a:t>    double </a:t>
            </a:r>
            <a:r>
              <a:rPr lang="en-US" dirty="0" err="1"/>
              <a:t>Pridected_SilverPrice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public Buffer(double </a:t>
            </a:r>
            <a:r>
              <a:rPr lang="en-US" dirty="0" err="1"/>
              <a:t>P,double</a:t>
            </a:r>
            <a:r>
              <a:rPr lang="en-US" dirty="0"/>
              <a:t> </a:t>
            </a:r>
            <a:r>
              <a:rPr lang="en-US" dirty="0" err="1"/>
              <a:t>G,double</a:t>
            </a:r>
            <a:r>
              <a:rPr lang="en-US" dirty="0"/>
              <a:t> S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Pridected_PlatinumPrice</a:t>
            </a:r>
            <a:r>
              <a:rPr lang="en-US" dirty="0"/>
              <a:t>=P;</a:t>
            </a:r>
          </a:p>
          <a:p>
            <a:r>
              <a:rPr lang="en-US" dirty="0"/>
              <a:t>        </a:t>
            </a:r>
            <a:r>
              <a:rPr lang="en-US" dirty="0" err="1"/>
              <a:t>Pridected_GoldPrice</a:t>
            </a:r>
            <a:r>
              <a:rPr lang="en-US" dirty="0"/>
              <a:t>=G;</a:t>
            </a:r>
          </a:p>
          <a:p>
            <a:r>
              <a:rPr lang="en-US" dirty="0"/>
              <a:t>        </a:t>
            </a:r>
            <a:r>
              <a:rPr lang="en-US" dirty="0" err="1"/>
              <a:t>Pridected_SilverPrice</a:t>
            </a:r>
            <a:r>
              <a:rPr lang="en-US" dirty="0"/>
              <a:t>=S;</a:t>
            </a:r>
          </a:p>
          <a:p>
            <a:r>
              <a:rPr lang="en-US" dirty="0"/>
              <a:t>    </a:t>
            </a:r>
            <a:r>
              <a:rPr lang="en-US" dirty="0" smtClean="0"/>
              <a:t>}     </a:t>
            </a:r>
            <a:endParaRPr lang="en-US" dirty="0"/>
          </a:p>
          <a:p>
            <a:r>
              <a:rPr lang="en-US" dirty="0"/>
              <a:t>    public void set(double  </a:t>
            </a:r>
            <a:r>
              <a:rPr lang="en-US" dirty="0" err="1"/>
              <a:t>Count,int</a:t>
            </a:r>
            <a:r>
              <a:rPr lang="en-US" dirty="0"/>
              <a:t> Type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if(Type==0)</a:t>
            </a:r>
          </a:p>
          <a:p>
            <a:r>
              <a:rPr lang="en-US" dirty="0"/>
              <a:t>            </a:t>
            </a:r>
            <a:r>
              <a:rPr lang="en-US" dirty="0" err="1"/>
              <a:t>Pridected_PlatinumPrice</a:t>
            </a:r>
            <a:r>
              <a:rPr lang="en-US" dirty="0"/>
              <a:t>*=(Count*0.1+1);</a:t>
            </a:r>
          </a:p>
          <a:p>
            <a:r>
              <a:rPr lang="en-US" dirty="0"/>
              <a:t>        else if(Type==1)</a:t>
            </a:r>
          </a:p>
          <a:p>
            <a:r>
              <a:rPr lang="en-US" dirty="0"/>
              <a:t>            </a:t>
            </a:r>
            <a:r>
              <a:rPr lang="en-US" dirty="0" err="1"/>
              <a:t>Pridected_GoldPrice</a:t>
            </a:r>
            <a:r>
              <a:rPr lang="en-US" dirty="0"/>
              <a:t>*=(Count*0.01+1);</a:t>
            </a:r>
          </a:p>
          <a:p>
            <a:r>
              <a:rPr lang="en-US" dirty="0"/>
              <a:t>        else </a:t>
            </a:r>
          </a:p>
          <a:p>
            <a:r>
              <a:rPr lang="en-US" dirty="0"/>
              <a:t>            </a:t>
            </a:r>
            <a:r>
              <a:rPr lang="en-US" dirty="0" err="1"/>
              <a:t>Pridected_SilverPrice</a:t>
            </a:r>
            <a:r>
              <a:rPr lang="en-US" dirty="0"/>
              <a:t>*=(Count*0.001+1);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prices  get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prices </a:t>
            </a:r>
            <a:r>
              <a:rPr lang="en-US" dirty="0"/>
              <a:t>Prices=new prices(</a:t>
            </a:r>
            <a:r>
              <a:rPr lang="en-US" dirty="0" err="1"/>
              <a:t>Pridected_PlatinumPrice,Pridected_GoldPrice</a:t>
            </a:r>
            <a:r>
              <a:rPr lang="en-US" dirty="0"/>
              <a:t>,  </a:t>
            </a:r>
            <a:r>
              <a:rPr lang="en-US" dirty="0" smtClean="0"/>
              <a:t>  	</a:t>
            </a:r>
            <a:r>
              <a:rPr lang="en-US" dirty="0" err="1" smtClean="0"/>
              <a:t>Pridected_SilverPrice</a:t>
            </a:r>
            <a:r>
              <a:rPr lang="en-US" dirty="0"/>
              <a:t>);</a:t>
            </a:r>
          </a:p>
          <a:p>
            <a:r>
              <a:rPr lang="en-US" dirty="0"/>
              <a:t>        return Prices;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008112"/>
          </a:xfrm>
        </p:spPr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340768"/>
            <a:ext cx="6777317" cy="52565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public class Semaphore extends Thread{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value;</a:t>
            </a:r>
          </a:p>
          <a:p>
            <a:r>
              <a:rPr lang="en-US" dirty="0"/>
              <a:t>     public Semaphore(</a:t>
            </a:r>
            <a:r>
              <a:rPr lang="en-US" dirty="0" err="1"/>
              <a:t>int</a:t>
            </a:r>
            <a:r>
              <a:rPr lang="en-US" dirty="0"/>
              <a:t> i) {</a:t>
            </a:r>
          </a:p>
          <a:p>
            <a:r>
              <a:rPr lang="en-US" dirty="0"/>
              <a:t>        value=i;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synchronized void P(){</a:t>
            </a:r>
          </a:p>
          <a:p>
            <a:r>
              <a:rPr lang="en-US" dirty="0"/>
              <a:t>        if(value&lt;=0)</a:t>
            </a:r>
          </a:p>
          <a:p>
            <a:r>
              <a:rPr lang="en-US" dirty="0"/>
              <a:t>        try{</a:t>
            </a:r>
          </a:p>
          <a:p>
            <a:r>
              <a:rPr lang="en-US" dirty="0"/>
              <a:t>            wait();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catch(</a:t>
            </a:r>
            <a:r>
              <a:rPr lang="en-US" dirty="0" err="1"/>
              <a:t>InterruptedException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Exp.toString</a:t>
            </a:r>
            <a:r>
              <a:rPr lang="en-US" dirty="0"/>
              <a:t>());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value--;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synchronized void V(){</a:t>
            </a:r>
          </a:p>
          <a:p>
            <a:r>
              <a:rPr lang="en-US" dirty="0"/>
              <a:t>        value</a:t>
            </a:r>
            <a:r>
              <a:rPr lang="en-US" dirty="0" smtClean="0"/>
              <a:t>++;//</a:t>
            </a:r>
            <a:r>
              <a:rPr lang="en-US" dirty="0" err="1"/>
              <a:t>notifyAll</a:t>
            </a:r>
            <a:r>
              <a:rPr lang="en-US" dirty="0"/>
              <a:t>();</a:t>
            </a:r>
          </a:p>
          <a:p>
            <a:r>
              <a:rPr lang="en-US" dirty="0"/>
              <a:t>        notify();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008112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1416"/>
            <a:ext cx="6777317" cy="49239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public class Implementation extends  java.rmi.server.UnicastRemoteObject implements </a:t>
            </a:r>
            <a:r>
              <a:rPr lang="en-US" dirty="0" smtClean="0"/>
              <a:t>Interface{</a:t>
            </a:r>
            <a:endParaRPr lang="en-US" dirty="0"/>
          </a:p>
          <a:p>
            <a:r>
              <a:rPr lang="en-US" dirty="0"/>
              <a:t>    public  double  Submit (double </a:t>
            </a:r>
            <a:r>
              <a:rPr lang="en-US" dirty="0" err="1"/>
              <a:t>BuaghtsCount,int</a:t>
            </a:r>
            <a:r>
              <a:rPr lang="en-US" dirty="0"/>
              <a:t> Type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Submit_Thread</a:t>
            </a:r>
            <a:r>
              <a:rPr lang="en-US" dirty="0" smtClean="0"/>
              <a:t> thread=new 	</a:t>
            </a:r>
            <a:r>
              <a:rPr lang="en-US" dirty="0" err="1" smtClean="0"/>
              <a:t>Submit_Thread</a:t>
            </a:r>
            <a:r>
              <a:rPr lang="en-US" dirty="0" smtClean="0"/>
              <a:t>(</a:t>
            </a:r>
            <a:r>
              <a:rPr lang="en-US" dirty="0" err="1" smtClean="0"/>
              <a:t>SharedBuffer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SharedSem</a:t>
            </a:r>
            <a:r>
              <a:rPr lang="en-US" dirty="0" smtClean="0"/>
              <a:t> 	,</a:t>
            </a:r>
            <a:r>
              <a:rPr lang="en-US" dirty="0" err="1" smtClean="0"/>
              <a:t>BuaghtsCount,Type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smtClean="0"/>
              <a:t>	</a:t>
            </a:r>
            <a:r>
              <a:rPr lang="en-US" dirty="0" err="1" smtClean="0"/>
              <a:t>thread.start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smtClean="0"/>
              <a:t>	return </a:t>
            </a:r>
            <a:r>
              <a:rPr lang="en-US" dirty="0"/>
              <a:t>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 prices </a:t>
            </a:r>
            <a:r>
              <a:rPr lang="en-US" dirty="0" err="1"/>
              <a:t>GetPridectedPrice</a:t>
            </a:r>
            <a:r>
              <a:rPr lang="en-US" dirty="0"/>
              <a:t> 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    prices </a:t>
            </a:r>
            <a:r>
              <a:rPr lang="en-US" dirty="0" err="1"/>
              <a:t>prices_class</a:t>
            </a:r>
            <a:r>
              <a:rPr lang="en-US" dirty="0"/>
              <a:t>=</a:t>
            </a:r>
            <a:r>
              <a:rPr lang="en-US" dirty="0" err="1"/>
              <a:t>SharedBuffer.get</a:t>
            </a:r>
            <a:r>
              <a:rPr lang="en-US" dirty="0"/>
              <a:t>();</a:t>
            </a:r>
          </a:p>
          <a:p>
            <a:r>
              <a:rPr lang="en-US" dirty="0"/>
              <a:t>        return </a:t>
            </a:r>
            <a:r>
              <a:rPr lang="en-US" dirty="0" err="1"/>
              <a:t>prices_class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public prices </a:t>
            </a:r>
            <a:r>
              <a:rPr lang="en-US" dirty="0" err="1"/>
              <a:t>GetCurrentPrice</a:t>
            </a:r>
            <a:r>
              <a:rPr lang="en-US" dirty="0" smtClean="0"/>
              <a:t>(){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	prices </a:t>
            </a:r>
            <a:r>
              <a:rPr lang="en-US" dirty="0" err="1"/>
              <a:t>prices_class</a:t>
            </a:r>
            <a:r>
              <a:rPr lang="en-US" dirty="0"/>
              <a:t>=new prices(</a:t>
            </a:r>
            <a:r>
              <a:rPr lang="en-US" dirty="0" err="1"/>
              <a:t>Current_PlatinumPrice</a:t>
            </a:r>
            <a:r>
              <a:rPr lang="en-US" dirty="0"/>
              <a:t>,  </a:t>
            </a:r>
            <a:r>
              <a:rPr lang="en-US" dirty="0" smtClean="0"/>
              <a:t> 	</a:t>
            </a:r>
            <a:r>
              <a:rPr lang="en-US" dirty="0" err="1" smtClean="0"/>
              <a:t>Current_GoldPrice,Current_SilverPrice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smtClean="0"/>
              <a:t>	return </a:t>
            </a:r>
            <a:r>
              <a:rPr lang="en-US" dirty="0" err="1"/>
              <a:t>prices_class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7024744" cy="1008112"/>
          </a:xfrm>
        </p:spPr>
        <p:txBody>
          <a:bodyPr/>
          <a:lstStyle/>
          <a:p>
            <a:r>
              <a:rPr lang="en-US" dirty="0" err="1" smtClean="0"/>
              <a:t>Submit_Thread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601416"/>
            <a:ext cx="6777317" cy="49239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Buffer </a:t>
            </a:r>
            <a:r>
              <a:rPr lang="en-US" dirty="0" err="1"/>
              <a:t>buffer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Semaphore </a:t>
            </a:r>
            <a:r>
              <a:rPr lang="en-US" dirty="0" err="1"/>
              <a:t>sema</a:t>
            </a:r>
            <a:r>
              <a:rPr lang="en-US" dirty="0"/>
              <a:t>;</a:t>
            </a:r>
          </a:p>
          <a:p>
            <a:r>
              <a:rPr lang="en-US" dirty="0"/>
              <a:t>    public </a:t>
            </a:r>
            <a:r>
              <a:rPr lang="en-US" dirty="0" err="1"/>
              <a:t>Submit_Thread</a:t>
            </a:r>
            <a:r>
              <a:rPr lang="en-US" dirty="0"/>
              <a:t>(Buffer </a:t>
            </a:r>
            <a:r>
              <a:rPr lang="en-US" dirty="0" err="1"/>
              <a:t>buffer</a:t>
            </a:r>
            <a:r>
              <a:rPr lang="en-US" dirty="0"/>
              <a:t>, Semaphore </a:t>
            </a:r>
            <a:r>
              <a:rPr lang="en-US" dirty="0" err="1"/>
              <a:t>sema</a:t>
            </a:r>
            <a:r>
              <a:rPr lang="en-US" dirty="0"/>
              <a:t>, </a:t>
            </a:r>
            <a:r>
              <a:rPr lang="en-US" dirty="0" smtClean="0"/>
              <a:t>	double </a:t>
            </a:r>
            <a:r>
              <a:rPr lang="en-US" dirty="0" err="1"/>
              <a:t>BuaghtsCount,int</a:t>
            </a:r>
            <a:r>
              <a:rPr lang="en-US" dirty="0"/>
              <a:t> Type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    </a:t>
            </a:r>
            <a:r>
              <a:rPr lang="en-US" dirty="0" err="1"/>
              <a:t>this.buffer</a:t>
            </a:r>
            <a:r>
              <a:rPr lang="en-US" dirty="0"/>
              <a:t>=buffer;</a:t>
            </a:r>
          </a:p>
          <a:p>
            <a:r>
              <a:rPr lang="en-US" dirty="0"/>
              <a:t>        </a:t>
            </a:r>
            <a:r>
              <a:rPr lang="en-US" dirty="0" err="1"/>
              <a:t>this.sema</a:t>
            </a:r>
            <a:r>
              <a:rPr lang="en-US" dirty="0"/>
              <a:t>=</a:t>
            </a:r>
            <a:r>
              <a:rPr lang="en-US" dirty="0" err="1"/>
              <a:t>sema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this.BuaghtsCount</a:t>
            </a:r>
            <a:r>
              <a:rPr lang="en-US" dirty="0"/>
              <a:t>=</a:t>
            </a:r>
            <a:r>
              <a:rPr lang="en-US" dirty="0" err="1"/>
              <a:t>BuaghtsCount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this.Type</a:t>
            </a:r>
            <a:r>
              <a:rPr lang="en-US" dirty="0"/>
              <a:t>=Type;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run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r>
              <a:rPr lang="en-US" dirty="0"/>
              <a:t>        </a:t>
            </a:r>
            <a:r>
              <a:rPr lang="en-US" dirty="0" err="1"/>
              <a:t>sema.P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buffer.set</a:t>
            </a:r>
            <a:r>
              <a:rPr lang="en-US" dirty="0"/>
              <a:t>(</a:t>
            </a:r>
            <a:r>
              <a:rPr lang="en-US" dirty="0" err="1"/>
              <a:t>BuaghtsCount</a:t>
            </a:r>
            <a:r>
              <a:rPr lang="en-US" dirty="0"/>
              <a:t>, Type);</a:t>
            </a:r>
          </a:p>
          <a:p>
            <a:r>
              <a:rPr lang="en-US" dirty="0"/>
              <a:t>        </a:t>
            </a:r>
            <a:r>
              <a:rPr lang="en-US" dirty="0" err="1"/>
              <a:t>sema.V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6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smtClean="0"/>
              <a:t>Client{</a:t>
            </a:r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Client_Form</a:t>
            </a:r>
            <a:r>
              <a:rPr lang="en-US" dirty="0"/>
              <a:t> mm=new </a:t>
            </a:r>
            <a:r>
              <a:rPr lang="en-US" dirty="0" err="1"/>
              <a:t>Client_Form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mm.show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76</TotalTime>
  <Words>294</Words>
  <Application>Microsoft Office PowerPoint</Application>
  <PresentationFormat>On-screen Show (4:3)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Prices Server</vt:lpstr>
      <vt:lpstr>Prices Server</vt:lpstr>
      <vt:lpstr>Remote Interfaces</vt:lpstr>
      <vt:lpstr>Implementation</vt:lpstr>
      <vt:lpstr>Buffer</vt:lpstr>
      <vt:lpstr>Semaphore</vt:lpstr>
      <vt:lpstr>Implementation</vt:lpstr>
      <vt:lpstr>Submit_Thread</vt:lpstr>
      <vt:lpstr>Client</vt:lpstr>
      <vt:lpstr>Client Form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bakr</dc:creator>
  <cp:lastModifiedBy>Abu bakr</cp:lastModifiedBy>
  <cp:revision>18</cp:revision>
  <dcterms:created xsi:type="dcterms:W3CDTF">2011-05-02T11:21:07Z</dcterms:created>
  <dcterms:modified xsi:type="dcterms:W3CDTF">2011-05-05T09:41:34Z</dcterms:modified>
</cp:coreProperties>
</file>