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6858000" cy="9906000" type="A4"/>
  <p:notesSz cx="6858000" cy="9144000"/>
  <p:defaultTextStyle>
    <a:defPPr>
      <a:defRPr lang="fr-FR"/>
    </a:defPPr>
    <a:lvl1pPr marL="0" algn="l" defTabSz="400827" rtl="0" eaLnBrk="1" latinLnBrk="0" hangingPunct="1">
      <a:defRPr sz="1578" kern="1200">
        <a:solidFill>
          <a:schemeClr val="tx1"/>
        </a:solidFill>
        <a:latin typeface="+mn-lt"/>
        <a:ea typeface="+mn-ea"/>
        <a:cs typeface="+mn-cs"/>
      </a:defRPr>
    </a:lvl1pPr>
    <a:lvl2pPr marL="400827" algn="l" defTabSz="400827" rtl="0" eaLnBrk="1" latinLnBrk="0" hangingPunct="1">
      <a:defRPr sz="1578" kern="1200">
        <a:solidFill>
          <a:schemeClr val="tx1"/>
        </a:solidFill>
        <a:latin typeface="+mn-lt"/>
        <a:ea typeface="+mn-ea"/>
        <a:cs typeface="+mn-cs"/>
      </a:defRPr>
    </a:lvl2pPr>
    <a:lvl3pPr marL="801654" algn="l" defTabSz="400827" rtl="0" eaLnBrk="1" latinLnBrk="0" hangingPunct="1">
      <a:defRPr sz="1578" kern="1200">
        <a:solidFill>
          <a:schemeClr val="tx1"/>
        </a:solidFill>
        <a:latin typeface="+mn-lt"/>
        <a:ea typeface="+mn-ea"/>
        <a:cs typeface="+mn-cs"/>
      </a:defRPr>
    </a:lvl3pPr>
    <a:lvl4pPr marL="1202482" algn="l" defTabSz="400827" rtl="0" eaLnBrk="1" latinLnBrk="0" hangingPunct="1">
      <a:defRPr sz="1578" kern="1200">
        <a:solidFill>
          <a:schemeClr val="tx1"/>
        </a:solidFill>
        <a:latin typeface="+mn-lt"/>
        <a:ea typeface="+mn-ea"/>
        <a:cs typeface="+mn-cs"/>
      </a:defRPr>
    </a:lvl4pPr>
    <a:lvl5pPr marL="1603309" algn="l" defTabSz="400827" rtl="0" eaLnBrk="1" latinLnBrk="0" hangingPunct="1">
      <a:defRPr sz="1578" kern="1200">
        <a:solidFill>
          <a:schemeClr val="tx1"/>
        </a:solidFill>
        <a:latin typeface="+mn-lt"/>
        <a:ea typeface="+mn-ea"/>
        <a:cs typeface="+mn-cs"/>
      </a:defRPr>
    </a:lvl5pPr>
    <a:lvl6pPr marL="2004136" algn="l" defTabSz="400827" rtl="0" eaLnBrk="1" latinLnBrk="0" hangingPunct="1">
      <a:defRPr sz="1578" kern="1200">
        <a:solidFill>
          <a:schemeClr val="tx1"/>
        </a:solidFill>
        <a:latin typeface="+mn-lt"/>
        <a:ea typeface="+mn-ea"/>
        <a:cs typeface="+mn-cs"/>
      </a:defRPr>
    </a:lvl6pPr>
    <a:lvl7pPr marL="2404963" algn="l" defTabSz="400827" rtl="0" eaLnBrk="1" latinLnBrk="0" hangingPunct="1">
      <a:defRPr sz="1578" kern="1200">
        <a:solidFill>
          <a:schemeClr val="tx1"/>
        </a:solidFill>
        <a:latin typeface="+mn-lt"/>
        <a:ea typeface="+mn-ea"/>
        <a:cs typeface="+mn-cs"/>
      </a:defRPr>
    </a:lvl7pPr>
    <a:lvl8pPr marL="2805791" algn="l" defTabSz="400827" rtl="0" eaLnBrk="1" latinLnBrk="0" hangingPunct="1">
      <a:defRPr sz="1578" kern="1200">
        <a:solidFill>
          <a:schemeClr val="tx1"/>
        </a:solidFill>
        <a:latin typeface="+mn-lt"/>
        <a:ea typeface="+mn-ea"/>
        <a:cs typeface="+mn-cs"/>
      </a:defRPr>
    </a:lvl8pPr>
    <a:lvl9pPr marL="3206618" algn="l" defTabSz="400827" rtl="0" eaLnBrk="1" latinLnBrk="0" hangingPunct="1">
      <a:defRPr sz="157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061"/>
    <a:srgbClr val="0000FF"/>
    <a:srgbClr val="D9D9D9"/>
    <a:srgbClr val="59B375"/>
    <a:srgbClr val="DDDDDB"/>
    <a:srgbClr val="1C2125"/>
    <a:srgbClr val="929292"/>
    <a:srgbClr val="FBD4B4"/>
    <a:srgbClr val="5D001D"/>
    <a:srgbClr val="9B17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291" autoAdjust="0"/>
  </p:normalViewPr>
  <p:slideViewPr>
    <p:cSldViewPr snapToGrid="0" snapToObjects="1">
      <p:cViewPr>
        <p:scale>
          <a:sx n="125" d="100"/>
          <a:sy n="125" d="100"/>
        </p:scale>
        <p:origin x="606" y="90"/>
      </p:cViewPr>
      <p:guideLst>
        <p:guide orient="horz" pos="312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M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E60E9244-D9A2-4948-A8B9-545C195C42FF}" type="datetimeFigureOut">
              <a:rPr lang="ar-MA" smtClean="0"/>
              <a:t>22-02-1447</a:t>
            </a:fld>
            <a:endParaRPr lang="ar-MA"/>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ar-M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M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M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D016160-EAAB-42DA-81FB-BDD86292C248}" type="slidenum">
              <a:rPr lang="ar-MA" smtClean="0"/>
              <a:t>‹#›</a:t>
            </a:fld>
            <a:endParaRPr lang="ar-MA"/>
          </a:p>
        </p:txBody>
      </p:sp>
    </p:spTree>
    <p:extLst>
      <p:ext uri="{BB962C8B-B14F-4D97-AF65-F5344CB8AC3E}">
        <p14:creationId xmlns:p14="http://schemas.microsoft.com/office/powerpoint/2010/main" val="3039974752"/>
      </p:ext>
    </p:extLst>
  </p:cSld>
  <p:clrMap bg1="lt1" tx1="dk1" bg2="lt2" tx2="dk2" accent1="accent1" accent2="accent2" accent3="accent3" accent4="accent4" accent5="accent5" accent6="accent6" hlink="hlink" folHlink="folHlink"/>
  <p:notesStyle>
    <a:lvl1pPr marL="0" algn="l" defTabSz="801654" rtl="0" eaLnBrk="1" latinLnBrk="0" hangingPunct="1">
      <a:defRPr sz="1052" kern="1200">
        <a:solidFill>
          <a:schemeClr val="tx1"/>
        </a:solidFill>
        <a:latin typeface="+mn-lt"/>
        <a:ea typeface="+mn-ea"/>
        <a:cs typeface="+mn-cs"/>
      </a:defRPr>
    </a:lvl1pPr>
    <a:lvl2pPr marL="400827" algn="l" defTabSz="801654" rtl="0" eaLnBrk="1" latinLnBrk="0" hangingPunct="1">
      <a:defRPr sz="1052" kern="1200">
        <a:solidFill>
          <a:schemeClr val="tx1"/>
        </a:solidFill>
        <a:latin typeface="+mn-lt"/>
        <a:ea typeface="+mn-ea"/>
        <a:cs typeface="+mn-cs"/>
      </a:defRPr>
    </a:lvl2pPr>
    <a:lvl3pPr marL="801654" algn="l" defTabSz="801654" rtl="0" eaLnBrk="1" latinLnBrk="0" hangingPunct="1">
      <a:defRPr sz="1052" kern="1200">
        <a:solidFill>
          <a:schemeClr val="tx1"/>
        </a:solidFill>
        <a:latin typeface="+mn-lt"/>
        <a:ea typeface="+mn-ea"/>
        <a:cs typeface="+mn-cs"/>
      </a:defRPr>
    </a:lvl3pPr>
    <a:lvl4pPr marL="1202482" algn="l" defTabSz="801654" rtl="0" eaLnBrk="1" latinLnBrk="0" hangingPunct="1">
      <a:defRPr sz="1052" kern="1200">
        <a:solidFill>
          <a:schemeClr val="tx1"/>
        </a:solidFill>
        <a:latin typeface="+mn-lt"/>
        <a:ea typeface="+mn-ea"/>
        <a:cs typeface="+mn-cs"/>
      </a:defRPr>
    </a:lvl4pPr>
    <a:lvl5pPr marL="1603309" algn="l" defTabSz="801654" rtl="0" eaLnBrk="1" latinLnBrk="0" hangingPunct="1">
      <a:defRPr sz="1052" kern="1200">
        <a:solidFill>
          <a:schemeClr val="tx1"/>
        </a:solidFill>
        <a:latin typeface="+mn-lt"/>
        <a:ea typeface="+mn-ea"/>
        <a:cs typeface="+mn-cs"/>
      </a:defRPr>
    </a:lvl5pPr>
    <a:lvl6pPr marL="2004136" algn="l" defTabSz="801654" rtl="0" eaLnBrk="1" latinLnBrk="0" hangingPunct="1">
      <a:defRPr sz="1052" kern="1200">
        <a:solidFill>
          <a:schemeClr val="tx1"/>
        </a:solidFill>
        <a:latin typeface="+mn-lt"/>
        <a:ea typeface="+mn-ea"/>
        <a:cs typeface="+mn-cs"/>
      </a:defRPr>
    </a:lvl6pPr>
    <a:lvl7pPr marL="2404963" algn="l" defTabSz="801654" rtl="0" eaLnBrk="1" latinLnBrk="0" hangingPunct="1">
      <a:defRPr sz="1052" kern="1200">
        <a:solidFill>
          <a:schemeClr val="tx1"/>
        </a:solidFill>
        <a:latin typeface="+mn-lt"/>
        <a:ea typeface="+mn-ea"/>
        <a:cs typeface="+mn-cs"/>
      </a:defRPr>
    </a:lvl7pPr>
    <a:lvl8pPr marL="2805791" algn="l" defTabSz="801654" rtl="0" eaLnBrk="1" latinLnBrk="0" hangingPunct="1">
      <a:defRPr sz="1052" kern="1200">
        <a:solidFill>
          <a:schemeClr val="tx1"/>
        </a:solidFill>
        <a:latin typeface="+mn-lt"/>
        <a:ea typeface="+mn-ea"/>
        <a:cs typeface="+mn-cs"/>
      </a:defRPr>
    </a:lvl8pPr>
    <a:lvl9pPr marL="3206618" algn="l" defTabSz="801654" rtl="0" eaLnBrk="1" latinLnBrk="0" hangingPunct="1">
      <a:defRPr sz="10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DZ" dirty="0"/>
              <a:t>جميع الحقوق محفوظة لموقع</a:t>
            </a:r>
            <a:r>
              <a:rPr lang="fr-FR" dirty="0"/>
              <a:t> </a:t>
            </a:r>
          </a:p>
          <a:p>
            <a:r>
              <a:rPr lang="fr-FR" dirty="0"/>
              <a:t>www.BestFreeCv.Com</a:t>
            </a:r>
          </a:p>
          <a:p>
            <a:endParaRPr lang="fr-FR" dirty="0"/>
          </a:p>
        </p:txBody>
      </p:sp>
      <p:sp>
        <p:nvSpPr>
          <p:cNvPr id="4" name="Slide Number Placeholder 3"/>
          <p:cNvSpPr>
            <a:spLocks noGrp="1"/>
          </p:cNvSpPr>
          <p:nvPr>
            <p:ph type="sldNum" sz="quarter" idx="5"/>
          </p:nvPr>
        </p:nvSpPr>
        <p:spPr/>
        <p:txBody>
          <a:bodyPr/>
          <a:lstStyle/>
          <a:p>
            <a:fld id="{3D016160-EAAB-42DA-81FB-BDD86292C248}" type="slidenum">
              <a:rPr lang="ar-MA" smtClean="0"/>
              <a:t>1</a:t>
            </a:fld>
            <a:endParaRPr lang="ar-MA"/>
          </a:p>
        </p:txBody>
      </p:sp>
    </p:spTree>
    <p:extLst>
      <p:ext uri="{BB962C8B-B14F-4D97-AF65-F5344CB8AC3E}">
        <p14:creationId xmlns:p14="http://schemas.microsoft.com/office/powerpoint/2010/main" val="3668237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1" y="3077283"/>
            <a:ext cx="5829300" cy="2123369"/>
          </a:xfrm>
        </p:spPr>
        <p:txBody>
          <a:bodyPr/>
          <a:lstStyle/>
          <a:p>
            <a:r>
              <a:rPr lang="fr-FR"/>
              <a:t>Cliquez et modifiez le titre</a:t>
            </a:r>
          </a:p>
        </p:txBody>
      </p:sp>
      <p:sp>
        <p:nvSpPr>
          <p:cNvPr id="3" name="Sous-titre 2"/>
          <p:cNvSpPr>
            <a:spLocks noGrp="1"/>
          </p:cNvSpPr>
          <p:nvPr>
            <p:ph type="subTitle" idx="1"/>
          </p:nvPr>
        </p:nvSpPr>
        <p:spPr>
          <a:xfrm>
            <a:off x="1028701" y="5613401"/>
            <a:ext cx="4800600" cy="2531533"/>
          </a:xfrm>
        </p:spPr>
        <p:txBody>
          <a:bodyPr/>
          <a:lstStyle>
            <a:lvl1pPr marL="0" indent="0" algn="ctr">
              <a:buNone/>
              <a:defRPr>
                <a:solidFill>
                  <a:schemeClr val="tx1">
                    <a:tint val="75000"/>
                  </a:schemeClr>
                </a:solidFill>
              </a:defRPr>
            </a:lvl1pPr>
            <a:lvl2pPr marL="391135" indent="0" algn="ctr">
              <a:buNone/>
              <a:defRPr>
                <a:solidFill>
                  <a:schemeClr val="tx1">
                    <a:tint val="75000"/>
                  </a:schemeClr>
                </a:solidFill>
              </a:defRPr>
            </a:lvl2pPr>
            <a:lvl3pPr marL="782269" indent="0" algn="ctr">
              <a:buNone/>
              <a:defRPr>
                <a:solidFill>
                  <a:schemeClr val="tx1">
                    <a:tint val="75000"/>
                  </a:schemeClr>
                </a:solidFill>
              </a:defRPr>
            </a:lvl3pPr>
            <a:lvl4pPr marL="1173404" indent="0" algn="ctr">
              <a:buNone/>
              <a:defRPr>
                <a:solidFill>
                  <a:schemeClr val="tx1">
                    <a:tint val="75000"/>
                  </a:schemeClr>
                </a:solidFill>
              </a:defRPr>
            </a:lvl4pPr>
            <a:lvl5pPr marL="1564538" indent="0" algn="ctr">
              <a:buNone/>
              <a:defRPr>
                <a:solidFill>
                  <a:schemeClr val="tx1">
                    <a:tint val="75000"/>
                  </a:schemeClr>
                </a:solidFill>
              </a:defRPr>
            </a:lvl5pPr>
            <a:lvl6pPr marL="1955673" indent="0" algn="ctr">
              <a:buNone/>
              <a:defRPr>
                <a:solidFill>
                  <a:schemeClr val="tx1">
                    <a:tint val="75000"/>
                  </a:schemeClr>
                </a:solidFill>
              </a:defRPr>
            </a:lvl6pPr>
            <a:lvl7pPr marL="2346808" indent="0" algn="ctr">
              <a:buNone/>
              <a:defRPr>
                <a:solidFill>
                  <a:schemeClr val="tx1">
                    <a:tint val="75000"/>
                  </a:schemeClr>
                </a:solidFill>
              </a:defRPr>
            </a:lvl7pPr>
            <a:lvl8pPr marL="2737942" indent="0" algn="ctr">
              <a:buNone/>
              <a:defRPr>
                <a:solidFill>
                  <a:schemeClr val="tx1">
                    <a:tint val="75000"/>
                  </a:schemeClr>
                </a:solidFill>
              </a:defRPr>
            </a:lvl8pPr>
            <a:lvl9pPr marL="3129077"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16/08/2025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83668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16/08/2025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00702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112419" y="619126"/>
            <a:ext cx="1276350" cy="131736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283369" y="619126"/>
            <a:ext cx="3714750" cy="131736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16/08/2025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128675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16/08/2025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44473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6365524"/>
            <a:ext cx="5829300" cy="1967442"/>
          </a:xfrm>
        </p:spPr>
        <p:txBody>
          <a:bodyPr anchor="t"/>
          <a:lstStyle>
            <a:lvl1pPr algn="l">
              <a:defRPr sz="3422" b="1" cap="all"/>
            </a:lvl1pPr>
          </a:lstStyle>
          <a:p>
            <a:r>
              <a:rPr lang="fr-FR"/>
              <a:t>Cliquez et modifiez le titre</a:t>
            </a:r>
          </a:p>
        </p:txBody>
      </p:sp>
      <p:sp>
        <p:nvSpPr>
          <p:cNvPr id="3" name="Espace réservé du texte 2"/>
          <p:cNvSpPr>
            <a:spLocks noGrp="1"/>
          </p:cNvSpPr>
          <p:nvPr>
            <p:ph type="body" idx="1"/>
          </p:nvPr>
        </p:nvSpPr>
        <p:spPr>
          <a:xfrm>
            <a:off x="541735" y="4198586"/>
            <a:ext cx="5829300" cy="2166938"/>
          </a:xfrm>
        </p:spPr>
        <p:txBody>
          <a:bodyPr anchor="b"/>
          <a:lstStyle>
            <a:lvl1pPr marL="0" indent="0">
              <a:buNone/>
              <a:defRPr sz="1711">
                <a:solidFill>
                  <a:schemeClr val="tx1">
                    <a:tint val="75000"/>
                  </a:schemeClr>
                </a:solidFill>
              </a:defRPr>
            </a:lvl1pPr>
            <a:lvl2pPr marL="391135" indent="0">
              <a:buNone/>
              <a:defRPr sz="1540">
                <a:solidFill>
                  <a:schemeClr val="tx1">
                    <a:tint val="75000"/>
                  </a:schemeClr>
                </a:solidFill>
              </a:defRPr>
            </a:lvl2pPr>
            <a:lvl3pPr marL="782269" indent="0">
              <a:buNone/>
              <a:defRPr sz="1369">
                <a:solidFill>
                  <a:schemeClr val="tx1">
                    <a:tint val="75000"/>
                  </a:schemeClr>
                </a:solidFill>
              </a:defRPr>
            </a:lvl3pPr>
            <a:lvl4pPr marL="1173404" indent="0">
              <a:buNone/>
              <a:defRPr sz="1198">
                <a:solidFill>
                  <a:schemeClr val="tx1">
                    <a:tint val="75000"/>
                  </a:schemeClr>
                </a:solidFill>
              </a:defRPr>
            </a:lvl4pPr>
            <a:lvl5pPr marL="1564538" indent="0">
              <a:buNone/>
              <a:defRPr sz="1198">
                <a:solidFill>
                  <a:schemeClr val="tx1">
                    <a:tint val="75000"/>
                  </a:schemeClr>
                </a:solidFill>
              </a:defRPr>
            </a:lvl5pPr>
            <a:lvl6pPr marL="1955673" indent="0">
              <a:buNone/>
              <a:defRPr sz="1198">
                <a:solidFill>
                  <a:schemeClr val="tx1">
                    <a:tint val="75000"/>
                  </a:schemeClr>
                </a:solidFill>
              </a:defRPr>
            </a:lvl6pPr>
            <a:lvl7pPr marL="2346808" indent="0">
              <a:buNone/>
              <a:defRPr sz="1198">
                <a:solidFill>
                  <a:schemeClr val="tx1">
                    <a:tint val="75000"/>
                  </a:schemeClr>
                </a:solidFill>
              </a:defRPr>
            </a:lvl7pPr>
            <a:lvl8pPr marL="2737942" indent="0">
              <a:buNone/>
              <a:defRPr sz="1198">
                <a:solidFill>
                  <a:schemeClr val="tx1">
                    <a:tint val="75000"/>
                  </a:schemeClr>
                </a:solidFill>
              </a:defRPr>
            </a:lvl8pPr>
            <a:lvl9pPr marL="3129077" indent="0">
              <a:buNone/>
              <a:defRPr sz="1198">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36F6A27C-E2F9-C140-AA96-063441F5E1DC}" type="datetimeFigureOut">
              <a:rPr lang="fr-FR" smtClean="0"/>
              <a:t>16/08/2025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423099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283369" y="3602391"/>
            <a:ext cx="2495550" cy="10190338"/>
          </a:xfrm>
        </p:spPr>
        <p:txBody>
          <a:bodyPr/>
          <a:lstStyle>
            <a:lvl1pPr>
              <a:defRPr sz="2395"/>
            </a:lvl1pPr>
            <a:lvl2pPr>
              <a:defRPr sz="2053"/>
            </a:lvl2pPr>
            <a:lvl3pPr>
              <a:defRPr sz="1711"/>
            </a:lvl3pPr>
            <a:lvl4pPr>
              <a:defRPr sz="1540"/>
            </a:lvl4pPr>
            <a:lvl5pPr>
              <a:defRPr sz="1540"/>
            </a:lvl5pPr>
            <a:lvl6pPr>
              <a:defRPr sz="1540"/>
            </a:lvl6pPr>
            <a:lvl7pPr>
              <a:defRPr sz="1540"/>
            </a:lvl7pPr>
            <a:lvl8pPr>
              <a:defRPr sz="1540"/>
            </a:lvl8pPr>
            <a:lvl9pPr>
              <a:defRPr sz="154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2893219" y="3602391"/>
            <a:ext cx="2495550" cy="10190338"/>
          </a:xfrm>
        </p:spPr>
        <p:txBody>
          <a:bodyPr/>
          <a:lstStyle>
            <a:lvl1pPr>
              <a:defRPr sz="2395"/>
            </a:lvl1pPr>
            <a:lvl2pPr>
              <a:defRPr sz="2053"/>
            </a:lvl2pPr>
            <a:lvl3pPr>
              <a:defRPr sz="1711"/>
            </a:lvl3pPr>
            <a:lvl4pPr>
              <a:defRPr sz="1540"/>
            </a:lvl4pPr>
            <a:lvl5pPr>
              <a:defRPr sz="1540"/>
            </a:lvl5pPr>
            <a:lvl6pPr>
              <a:defRPr sz="1540"/>
            </a:lvl6pPr>
            <a:lvl7pPr>
              <a:defRPr sz="1540"/>
            </a:lvl7pPr>
            <a:lvl8pPr>
              <a:defRPr sz="1540"/>
            </a:lvl8pPr>
            <a:lvl9pPr>
              <a:defRPr sz="154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6F6A27C-E2F9-C140-AA96-063441F5E1DC}" type="datetimeFigureOut">
              <a:rPr lang="fr-FR" smtClean="0"/>
              <a:t>16/08/2025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33769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42901" y="396699"/>
            <a:ext cx="6172200" cy="1651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42900" y="2217386"/>
            <a:ext cx="3030141" cy="924101"/>
          </a:xfrm>
        </p:spPr>
        <p:txBody>
          <a:bodyPr anchor="b"/>
          <a:lstStyle>
            <a:lvl1pPr marL="0" indent="0">
              <a:buNone/>
              <a:defRPr sz="2053" b="1"/>
            </a:lvl1pPr>
            <a:lvl2pPr marL="391135" indent="0">
              <a:buNone/>
              <a:defRPr sz="1711" b="1"/>
            </a:lvl2pPr>
            <a:lvl3pPr marL="782269" indent="0">
              <a:buNone/>
              <a:defRPr sz="1540" b="1"/>
            </a:lvl3pPr>
            <a:lvl4pPr marL="1173404" indent="0">
              <a:buNone/>
              <a:defRPr sz="1369" b="1"/>
            </a:lvl4pPr>
            <a:lvl5pPr marL="1564538" indent="0">
              <a:buNone/>
              <a:defRPr sz="1369" b="1"/>
            </a:lvl5pPr>
            <a:lvl6pPr marL="1955673" indent="0">
              <a:buNone/>
              <a:defRPr sz="1369" b="1"/>
            </a:lvl6pPr>
            <a:lvl7pPr marL="2346808" indent="0">
              <a:buNone/>
              <a:defRPr sz="1369" b="1"/>
            </a:lvl7pPr>
            <a:lvl8pPr marL="2737942" indent="0">
              <a:buNone/>
              <a:defRPr sz="1369" b="1"/>
            </a:lvl8pPr>
            <a:lvl9pPr marL="3129077" indent="0">
              <a:buNone/>
              <a:defRPr sz="1369" b="1"/>
            </a:lvl9pPr>
          </a:lstStyle>
          <a:p>
            <a:pPr lvl="0"/>
            <a:r>
              <a:rPr lang="fr-FR"/>
              <a:t>Cliquez pour modifier les styles du texte du masque</a:t>
            </a:r>
          </a:p>
        </p:txBody>
      </p:sp>
      <p:sp>
        <p:nvSpPr>
          <p:cNvPr id="4" name="Espace réservé du contenu 3"/>
          <p:cNvSpPr>
            <a:spLocks noGrp="1"/>
          </p:cNvSpPr>
          <p:nvPr>
            <p:ph sz="half" idx="2"/>
          </p:nvPr>
        </p:nvSpPr>
        <p:spPr>
          <a:xfrm>
            <a:off x="342900" y="3141487"/>
            <a:ext cx="3030141" cy="5707416"/>
          </a:xfrm>
        </p:spPr>
        <p:txBody>
          <a:bodyPr/>
          <a:lstStyle>
            <a:lvl1pPr>
              <a:defRPr sz="2053"/>
            </a:lvl1pPr>
            <a:lvl2pPr>
              <a:defRPr sz="1711"/>
            </a:lvl2pPr>
            <a:lvl3pPr>
              <a:defRPr sz="1540"/>
            </a:lvl3pPr>
            <a:lvl4pPr>
              <a:defRPr sz="1369"/>
            </a:lvl4pPr>
            <a:lvl5pPr>
              <a:defRPr sz="1369"/>
            </a:lvl5pPr>
            <a:lvl6pPr>
              <a:defRPr sz="1369"/>
            </a:lvl6pPr>
            <a:lvl7pPr>
              <a:defRPr sz="1369"/>
            </a:lvl7pPr>
            <a:lvl8pPr>
              <a:defRPr sz="1369"/>
            </a:lvl8pPr>
            <a:lvl9pPr>
              <a:defRPr sz="1369"/>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483771" y="2217386"/>
            <a:ext cx="3031331" cy="924101"/>
          </a:xfrm>
        </p:spPr>
        <p:txBody>
          <a:bodyPr anchor="b"/>
          <a:lstStyle>
            <a:lvl1pPr marL="0" indent="0">
              <a:buNone/>
              <a:defRPr sz="2053" b="1"/>
            </a:lvl1pPr>
            <a:lvl2pPr marL="391135" indent="0">
              <a:buNone/>
              <a:defRPr sz="1711" b="1"/>
            </a:lvl2pPr>
            <a:lvl3pPr marL="782269" indent="0">
              <a:buNone/>
              <a:defRPr sz="1540" b="1"/>
            </a:lvl3pPr>
            <a:lvl4pPr marL="1173404" indent="0">
              <a:buNone/>
              <a:defRPr sz="1369" b="1"/>
            </a:lvl4pPr>
            <a:lvl5pPr marL="1564538" indent="0">
              <a:buNone/>
              <a:defRPr sz="1369" b="1"/>
            </a:lvl5pPr>
            <a:lvl6pPr marL="1955673" indent="0">
              <a:buNone/>
              <a:defRPr sz="1369" b="1"/>
            </a:lvl6pPr>
            <a:lvl7pPr marL="2346808" indent="0">
              <a:buNone/>
              <a:defRPr sz="1369" b="1"/>
            </a:lvl7pPr>
            <a:lvl8pPr marL="2737942" indent="0">
              <a:buNone/>
              <a:defRPr sz="1369" b="1"/>
            </a:lvl8pPr>
            <a:lvl9pPr marL="3129077" indent="0">
              <a:buNone/>
              <a:defRPr sz="1369" b="1"/>
            </a:lvl9pPr>
          </a:lstStyle>
          <a:p>
            <a:pPr lvl="0"/>
            <a:r>
              <a:rPr lang="fr-FR"/>
              <a:t>Cliquez pour modifier les styles du texte du masque</a:t>
            </a:r>
          </a:p>
        </p:txBody>
      </p:sp>
      <p:sp>
        <p:nvSpPr>
          <p:cNvPr id="6" name="Espace réservé du contenu 5"/>
          <p:cNvSpPr>
            <a:spLocks noGrp="1"/>
          </p:cNvSpPr>
          <p:nvPr>
            <p:ph sz="quarter" idx="4"/>
          </p:nvPr>
        </p:nvSpPr>
        <p:spPr>
          <a:xfrm>
            <a:off x="3483771" y="3141487"/>
            <a:ext cx="3031331" cy="5707416"/>
          </a:xfrm>
        </p:spPr>
        <p:txBody>
          <a:bodyPr/>
          <a:lstStyle>
            <a:lvl1pPr>
              <a:defRPr sz="2053"/>
            </a:lvl1pPr>
            <a:lvl2pPr>
              <a:defRPr sz="1711"/>
            </a:lvl2pPr>
            <a:lvl3pPr>
              <a:defRPr sz="1540"/>
            </a:lvl3pPr>
            <a:lvl4pPr>
              <a:defRPr sz="1369"/>
            </a:lvl4pPr>
            <a:lvl5pPr>
              <a:defRPr sz="1369"/>
            </a:lvl5pPr>
            <a:lvl6pPr>
              <a:defRPr sz="1369"/>
            </a:lvl6pPr>
            <a:lvl7pPr>
              <a:defRPr sz="1369"/>
            </a:lvl7pPr>
            <a:lvl8pPr>
              <a:defRPr sz="1369"/>
            </a:lvl8pPr>
            <a:lvl9pPr>
              <a:defRPr sz="1369"/>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6F6A27C-E2F9-C140-AA96-063441F5E1DC}" type="datetimeFigureOut">
              <a:rPr lang="fr-FR" smtClean="0"/>
              <a:t>16/08/2025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16017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36F6A27C-E2F9-C140-AA96-063441F5E1DC}" type="datetimeFigureOut">
              <a:rPr lang="fr-FR" smtClean="0"/>
              <a:t>16/08/2025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13738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F6A27C-E2F9-C140-AA96-063441F5E1DC}" type="datetimeFigureOut">
              <a:rPr lang="fr-FR" smtClean="0"/>
              <a:t>16/08/2025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73715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2" y="394405"/>
            <a:ext cx="2256235" cy="1678517"/>
          </a:xfrm>
        </p:spPr>
        <p:txBody>
          <a:bodyPr anchor="b"/>
          <a:lstStyle>
            <a:lvl1pPr algn="l">
              <a:defRPr sz="1711" b="1"/>
            </a:lvl1pPr>
          </a:lstStyle>
          <a:p>
            <a:r>
              <a:rPr lang="fr-FR"/>
              <a:t>Cliquez et modifiez le titre</a:t>
            </a:r>
          </a:p>
        </p:txBody>
      </p:sp>
      <p:sp>
        <p:nvSpPr>
          <p:cNvPr id="3" name="Espace réservé du contenu 2"/>
          <p:cNvSpPr>
            <a:spLocks noGrp="1"/>
          </p:cNvSpPr>
          <p:nvPr>
            <p:ph idx="1"/>
          </p:nvPr>
        </p:nvSpPr>
        <p:spPr>
          <a:xfrm>
            <a:off x="2681288" y="394407"/>
            <a:ext cx="3833812" cy="8454496"/>
          </a:xfrm>
        </p:spPr>
        <p:txBody>
          <a:bodyPr/>
          <a:lstStyle>
            <a:lvl1pPr>
              <a:defRPr sz="2738"/>
            </a:lvl1pPr>
            <a:lvl2pPr>
              <a:defRPr sz="2395"/>
            </a:lvl2pPr>
            <a:lvl3pPr>
              <a:defRPr sz="2053"/>
            </a:lvl3pPr>
            <a:lvl4pPr>
              <a:defRPr sz="1711"/>
            </a:lvl4pPr>
            <a:lvl5pPr>
              <a:defRPr sz="1711"/>
            </a:lvl5pPr>
            <a:lvl6pPr>
              <a:defRPr sz="1711"/>
            </a:lvl6pPr>
            <a:lvl7pPr>
              <a:defRPr sz="1711"/>
            </a:lvl7pPr>
            <a:lvl8pPr>
              <a:defRPr sz="1711"/>
            </a:lvl8pPr>
            <a:lvl9pPr>
              <a:defRPr sz="1711"/>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42902" y="2072923"/>
            <a:ext cx="2256235" cy="6775980"/>
          </a:xfrm>
        </p:spPr>
        <p:txBody>
          <a:bodyPr/>
          <a:lstStyle>
            <a:lvl1pPr marL="0" indent="0">
              <a:buNone/>
              <a:defRPr sz="1198"/>
            </a:lvl1pPr>
            <a:lvl2pPr marL="391135" indent="0">
              <a:buNone/>
              <a:defRPr sz="1027"/>
            </a:lvl2pPr>
            <a:lvl3pPr marL="782269" indent="0">
              <a:buNone/>
              <a:defRPr sz="856"/>
            </a:lvl3pPr>
            <a:lvl4pPr marL="1173404" indent="0">
              <a:buNone/>
              <a:defRPr sz="770"/>
            </a:lvl4pPr>
            <a:lvl5pPr marL="1564538" indent="0">
              <a:buNone/>
              <a:defRPr sz="770"/>
            </a:lvl5pPr>
            <a:lvl6pPr marL="1955673" indent="0">
              <a:buNone/>
              <a:defRPr sz="770"/>
            </a:lvl6pPr>
            <a:lvl7pPr marL="2346808" indent="0">
              <a:buNone/>
              <a:defRPr sz="770"/>
            </a:lvl7pPr>
            <a:lvl8pPr marL="2737942" indent="0">
              <a:buNone/>
              <a:defRPr sz="770"/>
            </a:lvl8pPr>
            <a:lvl9pPr marL="3129077" indent="0">
              <a:buNone/>
              <a:defRPr sz="77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6F6A27C-E2F9-C140-AA96-063441F5E1DC}" type="datetimeFigureOut">
              <a:rPr lang="fr-FR" smtClean="0"/>
              <a:t>16/08/2025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67444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934201"/>
            <a:ext cx="4114800" cy="818622"/>
          </a:xfrm>
        </p:spPr>
        <p:txBody>
          <a:bodyPr anchor="b"/>
          <a:lstStyle>
            <a:lvl1pPr algn="l">
              <a:defRPr sz="1711" b="1"/>
            </a:lvl1pPr>
          </a:lstStyle>
          <a:p>
            <a:r>
              <a:rPr lang="fr-FR"/>
              <a:t>Cliquez et modifiez le titre</a:t>
            </a:r>
          </a:p>
        </p:txBody>
      </p:sp>
      <p:sp>
        <p:nvSpPr>
          <p:cNvPr id="3" name="Espace réservé pour une image  2"/>
          <p:cNvSpPr>
            <a:spLocks noGrp="1"/>
          </p:cNvSpPr>
          <p:nvPr>
            <p:ph type="pic" idx="1"/>
          </p:nvPr>
        </p:nvSpPr>
        <p:spPr>
          <a:xfrm>
            <a:off x="1344216" y="885119"/>
            <a:ext cx="4114800" cy="5943600"/>
          </a:xfrm>
        </p:spPr>
        <p:txBody>
          <a:bodyPr/>
          <a:lstStyle>
            <a:lvl1pPr marL="0" indent="0">
              <a:buNone/>
              <a:defRPr sz="2738"/>
            </a:lvl1pPr>
            <a:lvl2pPr marL="391135" indent="0">
              <a:buNone/>
              <a:defRPr sz="2395"/>
            </a:lvl2pPr>
            <a:lvl3pPr marL="782269" indent="0">
              <a:buNone/>
              <a:defRPr sz="2053"/>
            </a:lvl3pPr>
            <a:lvl4pPr marL="1173404" indent="0">
              <a:buNone/>
              <a:defRPr sz="1711"/>
            </a:lvl4pPr>
            <a:lvl5pPr marL="1564538" indent="0">
              <a:buNone/>
              <a:defRPr sz="1711"/>
            </a:lvl5pPr>
            <a:lvl6pPr marL="1955673" indent="0">
              <a:buNone/>
              <a:defRPr sz="1711"/>
            </a:lvl6pPr>
            <a:lvl7pPr marL="2346808" indent="0">
              <a:buNone/>
              <a:defRPr sz="1711"/>
            </a:lvl7pPr>
            <a:lvl8pPr marL="2737942" indent="0">
              <a:buNone/>
              <a:defRPr sz="1711"/>
            </a:lvl8pPr>
            <a:lvl9pPr marL="3129077" indent="0">
              <a:buNone/>
              <a:defRPr sz="1711"/>
            </a:lvl9pPr>
          </a:lstStyle>
          <a:p>
            <a:endParaRPr lang="fr-FR"/>
          </a:p>
        </p:txBody>
      </p:sp>
      <p:sp>
        <p:nvSpPr>
          <p:cNvPr id="4" name="Espace réservé du texte 3"/>
          <p:cNvSpPr>
            <a:spLocks noGrp="1"/>
          </p:cNvSpPr>
          <p:nvPr>
            <p:ph type="body" sz="half" idx="2"/>
          </p:nvPr>
        </p:nvSpPr>
        <p:spPr>
          <a:xfrm>
            <a:off x="1344216" y="7752821"/>
            <a:ext cx="4114800" cy="1162579"/>
          </a:xfrm>
        </p:spPr>
        <p:txBody>
          <a:bodyPr/>
          <a:lstStyle>
            <a:lvl1pPr marL="0" indent="0">
              <a:buNone/>
              <a:defRPr sz="1198"/>
            </a:lvl1pPr>
            <a:lvl2pPr marL="391135" indent="0">
              <a:buNone/>
              <a:defRPr sz="1027"/>
            </a:lvl2pPr>
            <a:lvl3pPr marL="782269" indent="0">
              <a:buNone/>
              <a:defRPr sz="856"/>
            </a:lvl3pPr>
            <a:lvl4pPr marL="1173404" indent="0">
              <a:buNone/>
              <a:defRPr sz="770"/>
            </a:lvl4pPr>
            <a:lvl5pPr marL="1564538" indent="0">
              <a:buNone/>
              <a:defRPr sz="770"/>
            </a:lvl5pPr>
            <a:lvl6pPr marL="1955673" indent="0">
              <a:buNone/>
              <a:defRPr sz="770"/>
            </a:lvl6pPr>
            <a:lvl7pPr marL="2346808" indent="0">
              <a:buNone/>
              <a:defRPr sz="770"/>
            </a:lvl7pPr>
            <a:lvl8pPr marL="2737942" indent="0">
              <a:buNone/>
              <a:defRPr sz="770"/>
            </a:lvl8pPr>
            <a:lvl9pPr marL="3129077" indent="0">
              <a:buNone/>
              <a:defRPr sz="77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6F6A27C-E2F9-C140-AA96-063441F5E1DC}" type="datetimeFigureOut">
              <a:rPr lang="fr-FR" smtClean="0"/>
              <a:t>16/08/2025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CC829F0-9E9D-5843-8AC4-BFFFF05F267C}" type="slidenum">
              <a:rPr lang="fr-FR" smtClean="0"/>
              <a:t>‹#›</a:t>
            </a:fld>
            <a:endParaRPr lang="fr-FR"/>
          </a:p>
        </p:txBody>
      </p:sp>
    </p:spTree>
    <p:extLst>
      <p:ext uri="{BB962C8B-B14F-4D97-AF65-F5344CB8AC3E}">
        <p14:creationId xmlns:p14="http://schemas.microsoft.com/office/powerpoint/2010/main" val="24869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1" y="396699"/>
            <a:ext cx="6172200" cy="1651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42901" y="2311402"/>
            <a:ext cx="6172200" cy="653750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42901" y="9181397"/>
            <a:ext cx="1600200" cy="527402"/>
          </a:xfrm>
          <a:prstGeom prst="rect">
            <a:avLst/>
          </a:prstGeom>
        </p:spPr>
        <p:txBody>
          <a:bodyPr vert="horz" lIns="91440" tIns="45720" rIns="91440" bIns="45720" rtlCol="0" anchor="ctr"/>
          <a:lstStyle>
            <a:lvl1pPr algn="l">
              <a:defRPr sz="1027">
                <a:solidFill>
                  <a:schemeClr val="tx1">
                    <a:tint val="75000"/>
                  </a:schemeClr>
                </a:solidFill>
              </a:defRPr>
            </a:lvl1pPr>
          </a:lstStyle>
          <a:p>
            <a:fld id="{36F6A27C-E2F9-C140-AA96-063441F5E1DC}" type="datetimeFigureOut">
              <a:rPr lang="fr-FR" smtClean="0"/>
              <a:t>16/08/2025</a:t>
            </a:fld>
            <a:endParaRPr lang="fr-FR"/>
          </a:p>
        </p:txBody>
      </p:sp>
      <p:sp>
        <p:nvSpPr>
          <p:cNvPr id="5" name="Espace réservé du pied de page 4"/>
          <p:cNvSpPr>
            <a:spLocks noGrp="1"/>
          </p:cNvSpPr>
          <p:nvPr>
            <p:ph type="ftr" sz="quarter" idx="3"/>
          </p:nvPr>
        </p:nvSpPr>
        <p:spPr>
          <a:xfrm>
            <a:off x="2343151" y="9181397"/>
            <a:ext cx="2171700" cy="527402"/>
          </a:xfrm>
          <a:prstGeom prst="rect">
            <a:avLst/>
          </a:prstGeom>
        </p:spPr>
        <p:txBody>
          <a:bodyPr vert="horz" lIns="91440" tIns="45720" rIns="91440" bIns="45720" rtlCol="0" anchor="ctr"/>
          <a:lstStyle>
            <a:lvl1pPr algn="ctr">
              <a:defRPr sz="1027">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4914901" y="9181397"/>
            <a:ext cx="1600200" cy="527402"/>
          </a:xfrm>
          <a:prstGeom prst="rect">
            <a:avLst/>
          </a:prstGeom>
        </p:spPr>
        <p:txBody>
          <a:bodyPr vert="horz" lIns="91440" tIns="45720" rIns="91440" bIns="45720" rtlCol="0" anchor="ctr"/>
          <a:lstStyle>
            <a:lvl1pPr algn="r">
              <a:defRPr sz="1027">
                <a:solidFill>
                  <a:schemeClr val="tx1">
                    <a:tint val="75000"/>
                  </a:schemeClr>
                </a:solidFill>
              </a:defRPr>
            </a:lvl1pPr>
          </a:lstStyle>
          <a:p>
            <a:fld id="{8CC829F0-9E9D-5843-8AC4-BFFFF05F267C}" type="slidenum">
              <a:rPr lang="fr-FR" smtClean="0"/>
              <a:t>‹#›</a:t>
            </a:fld>
            <a:endParaRPr lang="fr-FR"/>
          </a:p>
        </p:txBody>
      </p:sp>
    </p:spTree>
    <p:extLst>
      <p:ext uri="{BB962C8B-B14F-4D97-AF65-F5344CB8AC3E}">
        <p14:creationId xmlns:p14="http://schemas.microsoft.com/office/powerpoint/2010/main" val="237549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1135" rtl="0" eaLnBrk="1" latinLnBrk="0" hangingPunct="1">
        <a:spcBef>
          <a:spcPct val="0"/>
        </a:spcBef>
        <a:buNone/>
        <a:defRPr sz="3764" kern="1200">
          <a:solidFill>
            <a:schemeClr val="tx1"/>
          </a:solidFill>
          <a:latin typeface="+mj-lt"/>
          <a:ea typeface="+mj-ea"/>
          <a:cs typeface="+mj-cs"/>
        </a:defRPr>
      </a:lvl1pPr>
    </p:titleStyle>
    <p:bodyStyle>
      <a:lvl1pPr marL="293351" indent="-293351" algn="l" defTabSz="391135" rtl="0" eaLnBrk="1" latinLnBrk="0" hangingPunct="1">
        <a:spcBef>
          <a:spcPct val="20000"/>
        </a:spcBef>
        <a:buFont typeface="Arial"/>
        <a:buChar char="•"/>
        <a:defRPr sz="2738" kern="1200">
          <a:solidFill>
            <a:schemeClr val="tx1"/>
          </a:solidFill>
          <a:latin typeface="+mn-lt"/>
          <a:ea typeface="+mn-ea"/>
          <a:cs typeface="+mn-cs"/>
        </a:defRPr>
      </a:lvl1pPr>
      <a:lvl2pPr marL="635594" indent="-244459" algn="l" defTabSz="391135" rtl="0" eaLnBrk="1" latinLnBrk="0" hangingPunct="1">
        <a:spcBef>
          <a:spcPct val="20000"/>
        </a:spcBef>
        <a:buFont typeface="Arial"/>
        <a:buChar char="–"/>
        <a:defRPr sz="2395" kern="1200">
          <a:solidFill>
            <a:schemeClr val="tx1"/>
          </a:solidFill>
          <a:latin typeface="+mn-lt"/>
          <a:ea typeface="+mn-ea"/>
          <a:cs typeface="+mn-cs"/>
        </a:defRPr>
      </a:lvl2pPr>
      <a:lvl3pPr marL="977837" indent="-195567" algn="l" defTabSz="391135" rtl="0" eaLnBrk="1" latinLnBrk="0" hangingPunct="1">
        <a:spcBef>
          <a:spcPct val="20000"/>
        </a:spcBef>
        <a:buFont typeface="Arial"/>
        <a:buChar char="•"/>
        <a:defRPr sz="2053" kern="1200">
          <a:solidFill>
            <a:schemeClr val="tx1"/>
          </a:solidFill>
          <a:latin typeface="+mn-lt"/>
          <a:ea typeface="+mn-ea"/>
          <a:cs typeface="+mn-cs"/>
        </a:defRPr>
      </a:lvl3pPr>
      <a:lvl4pPr marL="1368971" indent="-195567" algn="l" defTabSz="391135" rtl="0" eaLnBrk="1" latinLnBrk="0" hangingPunct="1">
        <a:spcBef>
          <a:spcPct val="20000"/>
        </a:spcBef>
        <a:buFont typeface="Arial"/>
        <a:buChar char="–"/>
        <a:defRPr sz="1711" kern="1200">
          <a:solidFill>
            <a:schemeClr val="tx1"/>
          </a:solidFill>
          <a:latin typeface="+mn-lt"/>
          <a:ea typeface="+mn-ea"/>
          <a:cs typeface="+mn-cs"/>
        </a:defRPr>
      </a:lvl4pPr>
      <a:lvl5pPr marL="1760106" indent="-195567" algn="l" defTabSz="391135" rtl="0" eaLnBrk="1" latinLnBrk="0" hangingPunct="1">
        <a:spcBef>
          <a:spcPct val="20000"/>
        </a:spcBef>
        <a:buFont typeface="Arial"/>
        <a:buChar char="»"/>
        <a:defRPr sz="1711" kern="1200">
          <a:solidFill>
            <a:schemeClr val="tx1"/>
          </a:solidFill>
          <a:latin typeface="+mn-lt"/>
          <a:ea typeface="+mn-ea"/>
          <a:cs typeface="+mn-cs"/>
        </a:defRPr>
      </a:lvl5pPr>
      <a:lvl6pPr marL="2151240" indent="-195567" algn="l" defTabSz="391135" rtl="0" eaLnBrk="1" latinLnBrk="0" hangingPunct="1">
        <a:spcBef>
          <a:spcPct val="20000"/>
        </a:spcBef>
        <a:buFont typeface="Arial"/>
        <a:buChar char="•"/>
        <a:defRPr sz="1711" kern="1200">
          <a:solidFill>
            <a:schemeClr val="tx1"/>
          </a:solidFill>
          <a:latin typeface="+mn-lt"/>
          <a:ea typeface="+mn-ea"/>
          <a:cs typeface="+mn-cs"/>
        </a:defRPr>
      </a:lvl6pPr>
      <a:lvl7pPr marL="2542375" indent="-195567" algn="l" defTabSz="391135" rtl="0" eaLnBrk="1" latinLnBrk="0" hangingPunct="1">
        <a:spcBef>
          <a:spcPct val="20000"/>
        </a:spcBef>
        <a:buFont typeface="Arial"/>
        <a:buChar char="•"/>
        <a:defRPr sz="1711" kern="1200">
          <a:solidFill>
            <a:schemeClr val="tx1"/>
          </a:solidFill>
          <a:latin typeface="+mn-lt"/>
          <a:ea typeface="+mn-ea"/>
          <a:cs typeface="+mn-cs"/>
        </a:defRPr>
      </a:lvl7pPr>
      <a:lvl8pPr marL="2933510" indent="-195567" algn="l" defTabSz="391135" rtl="0" eaLnBrk="1" latinLnBrk="0" hangingPunct="1">
        <a:spcBef>
          <a:spcPct val="20000"/>
        </a:spcBef>
        <a:buFont typeface="Arial"/>
        <a:buChar char="•"/>
        <a:defRPr sz="1711" kern="1200">
          <a:solidFill>
            <a:schemeClr val="tx1"/>
          </a:solidFill>
          <a:latin typeface="+mn-lt"/>
          <a:ea typeface="+mn-ea"/>
          <a:cs typeface="+mn-cs"/>
        </a:defRPr>
      </a:lvl8pPr>
      <a:lvl9pPr marL="3324644" indent="-195567" algn="l" defTabSz="391135" rtl="0" eaLnBrk="1" latinLnBrk="0" hangingPunct="1">
        <a:spcBef>
          <a:spcPct val="20000"/>
        </a:spcBef>
        <a:buFont typeface="Arial"/>
        <a:buChar char="•"/>
        <a:defRPr sz="1711" kern="1200">
          <a:solidFill>
            <a:schemeClr val="tx1"/>
          </a:solidFill>
          <a:latin typeface="+mn-lt"/>
          <a:ea typeface="+mn-ea"/>
          <a:cs typeface="+mn-cs"/>
        </a:defRPr>
      </a:lvl9pPr>
    </p:bodyStyle>
    <p:otherStyle>
      <a:defPPr>
        <a:defRPr lang="fr-FR"/>
      </a:defPPr>
      <a:lvl1pPr marL="0" algn="l" defTabSz="391135" rtl="0" eaLnBrk="1" latinLnBrk="0" hangingPunct="1">
        <a:defRPr sz="1540" kern="1200">
          <a:solidFill>
            <a:schemeClr val="tx1"/>
          </a:solidFill>
          <a:latin typeface="+mn-lt"/>
          <a:ea typeface="+mn-ea"/>
          <a:cs typeface="+mn-cs"/>
        </a:defRPr>
      </a:lvl1pPr>
      <a:lvl2pPr marL="391135" algn="l" defTabSz="391135" rtl="0" eaLnBrk="1" latinLnBrk="0" hangingPunct="1">
        <a:defRPr sz="1540" kern="1200">
          <a:solidFill>
            <a:schemeClr val="tx1"/>
          </a:solidFill>
          <a:latin typeface="+mn-lt"/>
          <a:ea typeface="+mn-ea"/>
          <a:cs typeface="+mn-cs"/>
        </a:defRPr>
      </a:lvl2pPr>
      <a:lvl3pPr marL="782269" algn="l" defTabSz="391135" rtl="0" eaLnBrk="1" latinLnBrk="0" hangingPunct="1">
        <a:defRPr sz="1540" kern="1200">
          <a:solidFill>
            <a:schemeClr val="tx1"/>
          </a:solidFill>
          <a:latin typeface="+mn-lt"/>
          <a:ea typeface="+mn-ea"/>
          <a:cs typeface="+mn-cs"/>
        </a:defRPr>
      </a:lvl3pPr>
      <a:lvl4pPr marL="1173404" algn="l" defTabSz="391135" rtl="0" eaLnBrk="1" latinLnBrk="0" hangingPunct="1">
        <a:defRPr sz="1540" kern="1200">
          <a:solidFill>
            <a:schemeClr val="tx1"/>
          </a:solidFill>
          <a:latin typeface="+mn-lt"/>
          <a:ea typeface="+mn-ea"/>
          <a:cs typeface="+mn-cs"/>
        </a:defRPr>
      </a:lvl4pPr>
      <a:lvl5pPr marL="1564538" algn="l" defTabSz="391135" rtl="0" eaLnBrk="1" latinLnBrk="0" hangingPunct="1">
        <a:defRPr sz="1540" kern="1200">
          <a:solidFill>
            <a:schemeClr val="tx1"/>
          </a:solidFill>
          <a:latin typeface="+mn-lt"/>
          <a:ea typeface="+mn-ea"/>
          <a:cs typeface="+mn-cs"/>
        </a:defRPr>
      </a:lvl5pPr>
      <a:lvl6pPr marL="1955673" algn="l" defTabSz="391135" rtl="0" eaLnBrk="1" latinLnBrk="0" hangingPunct="1">
        <a:defRPr sz="1540" kern="1200">
          <a:solidFill>
            <a:schemeClr val="tx1"/>
          </a:solidFill>
          <a:latin typeface="+mn-lt"/>
          <a:ea typeface="+mn-ea"/>
          <a:cs typeface="+mn-cs"/>
        </a:defRPr>
      </a:lvl6pPr>
      <a:lvl7pPr marL="2346808" algn="l" defTabSz="391135" rtl="0" eaLnBrk="1" latinLnBrk="0" hangingPunct="1">
        <a:defRPr sz="1540" kern="1200">
          <a:solidFill>
            <a:schemeClr val="tx1"/>
          </a:solidFill>
          <a:latin typeface="+mn-lt"/>
          <a:ea typeface="+mn-ea"/>
          <a:cs typeface="+mn-cs"/>
        </a:defRPr>
      </a:lvl7pPr>
      <a:lvl8pPr marL="2737942" algn="l" defTabSz="391135" rtl="0" eaLnBrk="1" latinLnBrk="0" hangingPunct="1">
        <a:defRPr sz="1540" kern="1200">
          <a:solidFill>
            <a:schemeClr val="tx1"/>
          </a:solidFill>
          <a:latin typeface="+mn-lt"/>
          <a:ea typeface="+mn-ea"/>
          <a:cs typeface="+mn-cs"/>
        </a:defRPr>
      </a:lvl8pPr>
      <a:lvl9pPr marL="3129077" algn="l" defTabSz="391135" rtl="0" eaLnBrk="1" latinLnBrk="0" hangingPunct="1">
        <a:defRPr sz="15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hyperlink" Target="https://wa.me/967735962962?text=&#1605;&#1585;&#1581;&#1576;&#1575;&#1548;%20&#1571;&#1585;&#1610;&#1583;%20&#1575;&#1604;&#1575;&#1587;&#1578;&#1601;&#1587;&#1575;&#1585;%20&#1593;&#1606;" TargetMode="Externa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image" Target="../media/image6.jp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hyperlink" Target="https://www.google.com/maps/place/&#1605;&#1585;&#1603;&#1586;+&#1575;&#1604;&#1607;&#1585;&#1605;+&#1575;&#1604;&#1578;&#1580;&#1575;&#1585;&#1610;%E2%80%AD/@24.6036118,46.7686852,15z/data=!4m15!1m8!3m7!1s0x3e2f091c36f56825:0xf295f2cf24074404!2z2KfZhNi5" TargetMode="External"/><Relationship Id="rId5" Type="http://schemas.openxmlformats.org/officeDocument/2006/relationships/image" Target="../media/image2.png"/><Relationship Id="rId15" Type="http://schemas.openxmlformats.org/officeDocument/2006/relationships/image" Target="../media/image5.png"/><Relationship Id="rId10" Type="http://schemas.openxmlformats.org/officeDocument/2006/relationships/hyperlink" Target="mailto:engabobakrh@gmail.com" TargetMode="External"/><Relationship Id="rId4" Type="http://schemas.microsoft.com/office/2007/relationships/hdphoto" Target="../media/hdphoto1.wdp"/><Relationship Id="rId9" Type="http://schemas.openxmlformats.org/officeDocument/2006/relationships/hyperlink" Target="http://tel:+966538106873" TargetMode="External"/><Relationship Id="rId14" Type="http://schemas.openxmlformats.org/officeDocument/2006/relationships/hyperlink" Target="https://abobakrhassan2024.github.io/C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1BBCC615-5718-4F2E-8B95-2A29F68F2087}"/>
              </a:ext>
            </a:extLst>
          </p:cNvPr>
          <p:cNvSpPr/>
          <p:nvPr/>
        </p:nvSpPr>
        <p:spPr>
          <a:xfrm>
            <a:off x="4591072" y="2001669"/>
            <a:ext cx="2299830" cy="778717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MA" dirty="0">
              <a:latin typeface="Tahoma" panose="020B0604030504040204" pitchFamily="34" charset="0"/>
              <a:ea typeface="Tahoma" panose="020B0604030504040204" pitchFamily="34" charset="0"/>
              <a:cs typeface="Tahoma" panose="020B0604030504040204" pitchFamily="34" charset="0"/>
            </a:endParaRPr>
          </a:p>
        </p:txBody>
      </p:sp>
      <p:grpSp>
        <p:nvGrpSpPr>
          <p:cNvPr id="20" name="Group 19">
            <a:extLst>
              <a:ext uri="{FF2B5EF4-FFF2-40B4-BE49-F238E27FC236}">
                <a16:creationId xmlns:a16="http://schemas.microsoft.com/office/drawing/2014/main" id="{6C7662E8-67B2-4E41-A1D4-5783B860A03E}"/>
              </a:ext>
            </a:extLst>
          </p:cNvPr>
          <p:cNvGrpSpPr/>
          <p:nvPr/>
        </p:nvGrpSpPr>
        <p:grpSpPr>
          <a:xfrm>
            <a:off x="4576668" y="2610954"/>
            <a:ext cx="2266541" cy="1677853"/>
            <a:chOff x="661320" y="776098"/>
            <a:chExt cx="2266541" cy="1677853"/>
          </a:xfrm>
        </p:grpSpPr>
        <p:grpSp>
          <p:nvGrpSpPr>
            <p:cNvPr id="16" name="Group 15">
              <a:extLst>
                <a:ext uri="{FF2B5EF4-FFF2-40B4-BE49-F238E27FC236}">
                  <a16:creationId xmlns:a16="http://schemas.microsoft.com/office/drawing/2014/main" id="{492D22F7-2E7E-41AF-923C-D331597390DA}"/>
                </a:ext>
              </a:extLst>
            </p:cNvPr>
            <p:cNvGrpSpPr/>
            <p:nvPr/>
          </p:nvGrpSpPr>
          <p:grpSpPr>
            <a:xfrm>
              <a:off x="2619885" y="2145975"/>
              <a:ext cx="307976" cy="307976"/>
              <a:chOff x="2619885" y="2145975"/>
              <a:chExt cx="307976" cy="307976"/>
            </a:xfrm>
          </p:grpSpPr>
          <p:sp>
            <p:nvSpPr>
              <p:cNvPr id="9" name="Oval 8">
                <a:extLst>
                  <a:ext uri="{FF2B5EF4-FFF2-40B4-BE49-F238E27FC236}">
                    <a16:creationId xmlns:a16="http://schemas.microsoft.com/office/drawing/2014/main" id="{6E6485BC-7ADD-41C4-9C58-819F48D9E03E}"/>
                  </a:ext>
                </a:extLst>
              </p:cNvPr>
              <p:cNvSpPr/>
              <p:nvPr/>
            </p:nvSpPr>
            <p:spPr>
              <a:xfrm>
                <a:off x="2619885" y="2145975"/>
                <a:ext cx="307976" cy="30797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rtl="1"/>
                <a:endParaRPr lang="fr-FR" sz="135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a:extLst>
                  <a:ext uri="{FF2B5EF4-FFF2-40B4-BE49-F238E27FC236}">
                    <a16:creationId xmlns:a16="http://schemas.microsoft.com/office/drawing/2014/main" id="{D2CDAF7E-D5E9-463E-836C-94B21D2AF353}"/>
                  </a:ext>
                </a:extLst>
              </p:cNvPr>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2714337" y="2215349"/>
                <a:ext cx="153988" cy="153988"/>
              </a:xfrm>
              <a:prstGeom prst="rect">
                <a:avLst/>
              </a:prstGeom>
              <a:noFill/>
              <a:ln>
                <a:noFill/>
              </a:ln>
            </p:spPr>
          </p:pic>
        </p:grpSp>
        <p:grpSp>
          <p:nvGrpSpPr>
            <p:cNvPr id="6" name="Group 5">
              <a:extLst>
                <a:ext uri="{FF2B5EF4-FFF2-40B4-BE49-F238E27FC236}">
                  <a16:creationId xmlns:a16="http://schemas.microsoft.com/office/drawing/2014/main" id="{9B1B5532-60A2-4941-A2B2-1B8A929D15BD}"/>
                </a:ext>
              </a:extLst>
            </p:cNvPr>
            <p:cNvGrpSpPr/>
            <p:nvPr/>
          </p:nvGrpSpPr>
          <p:grpSpPr>
            <a:xfrm>
              <a:off x="2595579" y="776098"/>
              <a:ext cx="307976" cy="307976"/>
              <a:chOff x="2595579" y="776098"/>
              <a:chExt cx="307976" cy="307976"/>
            </a:xfrm>
          </p:grpSpPr>
          <p:sp>
            <p:nvSpPr>
              <p:cNvPr id="10" name="Oval 9">
                <a:extLst>
                  <a:ext uri="{FF2B5EF4-FFF2-40B4-BE49-F238E27FC236}">
                    <a16:creationId xmlns:a16="http://schemas.microsoft.com/office/drawing/2014/main" id="{11F2B92E-26A2-464C-BC75-BBDBF40ABBF8}"/>
                  </a:ext>
                </a:extLst>
              </p:cNvPr>
              <p:cNvSpPr/>
              <p:nvPr/>
            </p:nvSpPr>
            <p:spPr>
              <a:xfrm>
                <a:off x="2595579" y="776098"/>
                <a:ext cx="307976" cy="30797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rtl="1"/>
                <a:endParaRPr lang="fr-FR" sz="135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Picture 12">
                <a:extLst>
                  <a:ext uri="{FF2B5EF4-FFF2-40B4-BE49-F238E27FC236}">
                    <a16:creationId xmlns:a16="http://schemas.microsoft.com/office/drawing/2014/main" id="{206DEDF3-247F-43C9-864A-2844EEFE65D6}"/>
                  </a:ext>
                </a:extLst>
              </p:cNvPr>
              <p:cNvPicPr/>
              <p:nvPr/>
            </p:nvPicPr>
            <p:blipFill>
              <a:blip r:embed="rId5" cstate="screen">
                <a:duotone>
                  <a:prstClr val="black"/>
                  <a:schemeClr val="tx1">
                    <a:tint val="45000"/>
                    <a:satMod val="400000"/>
                  </a:schemeClr>
                </a:duotone>
                <a:extLst>
                  <a:ext uri="{BEBA8EAE-BF5A-486C-A8C5-ECC9F3942E4B}">
                    <a14:imgProps xmlns:a14="http://schemas.microsoft.com/office/drawing/2010/main">
                      <a14:imgLayer r:embed="rId6">
                        <a14:imgEffect>
                          <a14:sharpenSoften amount="-4000"/>
                        </a14:imgEffect>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2679974" y="849733"/>
                <a:ext cx="154426" cy="154426"/>
              </a:xfrm>
              <a:prstGeom prst="rect">
                <a:avLst/>
              </a:prstGeom>
              <a:noFill/>
              <a:ln>
                <a:noFill/>
              </a:ln>
            </p:spPr>
          </p:pic>
        </p:grpSp>
        <p:grpSp>
          <p:nvGrpSpPr>
            <p:cNvPr id="8" name="Group 7">
              <a:extLst>
                <a:ext uri="{FF2B5EF4-FFF2-40B4-BE49-F238E27FC236}">
                  <a16:creationId xmlns:a16="http://schemas.microsoft.com/office/drawing/2014/main" id="{138B5AF1-41BB-43CE-A9BA-C74187E0E913}"/>
                </a:ext>
              </a:extLst>
            </p:cNvPr>
            <p:cNvGrpSpPr/>
            <p:nvPr/>
          </p:nvGrpSpPr>
          <p:grpSpPr>
            <a:xfrm>
              <a:off x="2603733" y="1453026"/>
              <a:ext cx="307976" cy="307976"/>
              <a:chOff x="2603733" y="1453026"/>
              <a:chExt cx="307976" cy="307976"/>
            </a:xfrm>
          </p:grpSpPr>
          <p:sp>
            <p:nvSpPr>
              <p:cNvPr id="11" name="Oval 10">
                <a:extLst>
                  <a:ext uri="{FF2B5EF4-FFF2-40B4-BE49-F238E27FC236}">
                    <a16:creationId xmlns:a16="http://schemas.microsoft.com/office/drawing/2014/main" id="{49D1AD9D-078B-4E7C-ACD3-9AB58BDD087F}"/>
                  </a:ext>
                </a:extLst>
              </p:cNvPr>
              <p:cNvSpPr/>
              <p:nvPr/>
            </p:nvSpPr>
            <p:spPr>
              <a:xfrm>
                <a:off x="2603733" y="1453026"/>
                <a:ext cx="307976" cy="30797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rtl="1"/>
                <a:endParaRPr lang="fr-FR" sz="135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4" name="Picture 13">
                <a:extLst>
                  <a:ext uri="{FF2B5EF4-FFF2-40B4-BE49-F238E27FC236}">
                    <a16:creationId xmlns:a16="http://schemas.microsoft.com/office/drawing/2014/main" id="{07939A1F-B151-4FA0-8610-FA657EE53204}"/>
                  </a:ext>
                </a:extLst>
              </p:cNvPr>
              <p:cNvPicPr/>
              <p:nvPr/>
            </p:nvPicPr>
            <p:blipFill>
              <a:blip r:embed="rId7" cstate="screen">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tretch>
                <a:fillRect/>
              </a:stretch>
            </p:blipFill>
            <p:spPr bwMode="auto">
              <a:xfrm>
                <a:off x="2681386" y="1535731"/>
                <a:ext cx="163285" cy="163285"/>
              </a:xfrm>
              <a:prstGeom prst="rect">
                <a:avLst/>
              </a:prstGeom>
              <a:noFill/>
              <a:ln>
                <a:noFill/>
              </a:ln>
            </p:spPr>
          </p:pic>
        </p:grpSp>
        <p:grpSp>
          <p:nvGrpSpPr>
            <p:cNvPr id="5" name="Group 4">
              <a:extLst>
                <a:ext uri="{FF2B5EF4-FFF2-40B4-BE49-F238E27FC236}">
                  <a16:creationId xmlns:a16="http://schemas.microsoft.com/office/drawing/2014/main" id="{15FCA785-78B7-479E-BD6E-69514353715E}"/>
                </a:ext>
              </a:extLst>
            </p:cNvPr>
            <p:cNvGrpSpPr/>
            <p:nvPr/>
          </p:nvGrpSpPr>
          <p:grpSpPr>
            <a:xfrm>
              <a:off x="661320" y="843703"/>
              <a:ext cx="1938056" cy="1564407"/>
              <a:chOff x="661320" y="843703"/>
              <a:chExt cx="1938056" cy="1564407"/>
            </a:xfrm>
          </p:grpSpPr>
          <p:sp>
            <p:nvSpPr>
              <p:cNvPr id="22" name="Rectangle 21">
                <a:extLst>
                  <a:ext uri="{FF2B5EF4-FFF2-40B4-BE49-F238E27FC236}">
                    <a16:creationId xmlns:a16="http://schemas.microsoft.com/office/drawing/2014/main" id="{23A3F6EE-4097-4F4E-9435-9C8C3FB770ED}"/>
                  </a:ext>
                </a:extLst>
              </p:cNvPr>
              <p:cNvSpPr/>
              <p:nvPr/>
            </p:nvSpPr>
            <p:spPr>
              <a:xfrm>
                <a:off x="736139" y="843703"/>
                <a:ext cx="1780155" cy="115057"/>
              </a:xfrm>
              <a:prstGeom prst="rect">
                <a:avLst/>
              </a:prstGeom>
              <a:solidFill>
                <a:schemeClr val="bg1">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ctr" anchorCtr="0" forceAA="0" compatLnSpc="1">
                <a:prstTxWarp prst="textNoShape">
                  <a:avLst/>
                </a:prstTxWarp>
                <a:noAutofit/>
              </a:bodyPr>
              <a:lstStyle/>
              <a:p>
                <a:pPr algn="r" rtl="1">
                  <a:lnSpc>
                    <a:spcPct val="107000"/>
                  </a:lnSpc>
                  <a:spcAft>
                    <a:spcPts val="684"/>
                  </a:spcAft>
                </a:pPr>
                <a:r>
                  <a:rPr lang="fr-FR" sz="1050" b="1" dirty="0">
                    <a:solidFill>
                      <a:schemeClr val="tx1"/>
                    </a:solidFill>
                    <a:latin typeface="Tahoma" panose="020B0604030504040204" pitchFamily="34" charset="0"/>
                    <a:ea typeface="Tahoma" panose="020B0604030504040204" pitchFamily="34" charset="0"/>
                    <a:cs typeface="Tahoma" panose="020B0604030504040204" pitchFamily="34" charset="0"/>
                    <a:hlinkMouseOver r:id="rId9"/>
                  </a:rPr>
                  <a:t>+966538106873</a:t>
                </a:r>
                <a:endParaRPr lang="fr-FR" sz="105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3" name="Rectangle 22">
                <a:extLst>
                  <a:ext uri="{FF2B5EF4-FFF2-40B4-BE49-F238E27FC236}">
                    <a16:creationId xmlns:a16="http://schemas.microsoft.com/office/drawing/2014/main" id="{350D0762-0E3B-4AF2-B1B6-28ED4C743FD1}"/>
                  </a:ext>
                </a:extLst>
              </p:cNvPr>
              <p:cNvSpPr/>
              <p:nvPr/>
            </p:nvSpPr>
            <p:spPr>
              <a:xfrm>
                <a:off x="661320" y="1537200"/>
                <a:ext cx="1938056" cy="159503"/>
              </a:xfrm>
              <a:prstGeom prst="rect">
                <a:avLst/>
              </a:prstGeom>
              <a:solidFill>
                <a:schemeClr val="bg1">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ctr" anchorCtr="0" forceAA="0" compatLnSpc="1">
                <a:prstTxWarp prst="textNoShape">
                  <a:avLst/>
                </a:prstTxWarp>
                <a:noAutofit/>
              </a:bodyPr>
              <a:lstStyle/>
              <a:p>
                <a:pPr algn="r" rtl="1">
                  <a:lnSpc>
                    <a:spcPct val="107000"/>
                  </a:lnSpc>
                  <a:spcAft>
                    <a:spcPts val="684"/>
                  </a:spcAft>
                </a:pPr>
                <a:r>
                  <a:rPr lang="en-US" sz="1050" b="1" u="sng" dirty="0">
                    <a:latin typeface="Tahoma" panose="020B0604030504040204" pitchFamily="34" charset="0"/>
                    <a:ea typeface="Tahoma" panose="020B0604030504040204" pitchFamily="34" charset="0"/>
                    <a:cs typeface="Tahoma" panose="020B0604030504040204" pitchFamily="34" charset="0"/>
                    <a:hlinkClick r:id="rId10"/>
                  </a:rPr>
                  <a:t>engabobakrh@gmail.com</a:t>
                </a:r>
                <a:endParaRPr lang="fr-FR" sz="7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A9884F28-E7EB-426A-8748-515B0F011BA1}"/>
                  </a:ext>
                </a:extLst>
              </p:cNvPr>
              <p:cNvSpPr/>
              <p:nvPr/>
            </p:nvSpPr>
            <p:spPr>
              <a:xfrm>
                <a:off x="853075" y="2164331"/>
                <a:ext cx="1716434" cy="243779"/>
              </a:xfrm>
              <a:prstGeom prst="rect">
                <a:avLst/>
              </a:prstGeom>
              <a:solidFill>
                <a:schemeClr val="bg1">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ctr" anchorCtr="0" forceAA="0" compatLnSpc="1">
                <a:prstTxWarp prst="textNoShape">
                  <a:avLst/>
                </a:prstTxWarp>
                <a:spAutoFit/>
              </a:bodyPr>
              <a:lstStyle/>
              <a:p>
                <a:pPr algn="r" rtl="1">
                  <a:lnSpc>
                    <a:spcPct val="107000"/>
                  </a:lnSpc>
                  <a:spcAft>
                    <a:spcPts val="684"/>
                  </a:spcAft>
                </a:pPr>
                <a:r>
                  <a:rPr lang="ar-SA" sz="1050" b="1" dirty="0">
                    <a:solidFill>
                      <a:schemeClr val="tx1"/>
                    </a:solidFill>
                    <a:latin typeface="Tahoma" panose="020B0604030504040204" pitchFamily="34" charset="0"/>
                    <a:ea typeface="Tahoma" panose="020B0604030504040204" pitchFamily="34" charset="0"/>
                    <a:cs typeface="Tahoma" panose="020B0604030504040204" pitchFamily="34" charset="0"/>
                    <a:hlinkClick r:id="rId11"/>
                  </a:rPr>
                  <a:t>الرياض  - العزيزية</a:t>
                </a:r>
                <a:endParaRPr lang="fr-FR" sz="1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grpSp>
      <p:sp>
        <p:nvSpPr>
          <p:cNvPr id="27" name="Rectangle 26">
            <a:extLst>
              <a:ext uri="{FF2B5EF4-FFF2-40B4-BE49-F238E27FC236}">
                <a16:creationId xmlns:a16="http://schemas.microsoft.com/office/drawing/2014/main" id="{282838A2-C8F7-48EC-AAD9-0BDF35CF634C}"/>
              </a:ext>
            </a:extLst>
          </p:cNvPr>
          <p:cNvSpPr/>
          <p:nvPr/>
        </p:nvSpPr>
        <p:spPr>
          <a:xfrm>
            <a:off x="4617570" y="6176425"/>
            <a:ext cx="2224748" cy="363247"/>
          </a:xfrm>
          <a:prstGeom prst="rect">
            <a:avLst/>
          </a:prstGeom>
          <a:solidFill>
            <a:schemeClr val="accent1">
              <a:lumMod val="5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ar-MA" sz="16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المهارات</a:t>
            </a:r>
            <a:r>
              <a:rPr lang="fr-FR" sz="1369"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p>
        </p:txBody>
      </p:sp>
      <p:sp>
        <p:nvSpPr>
          <p:cNvPr id="100" name="Rectangle 99">
            <a:extLst>
              <a:ext uri="{FF2B5EF4-FFF2-40B4-BE49-F238E27FC236}">
                <a16:creationId xmlns:a16="http://schemas.microsoft.com/office/drawing/2014/main" id="{926225B1-92EE-4A0C-AC6B-949FFF2515BB}"/>
              </a:ext>
            </a:extLst>
          </p:cNvPr>
          <p:cNvSpPr/>
          <p:nvPr/>
        </p:nvSpPr>
        <p:spPr>
          <a:xfrm>
            <a:off x="4603144" y="4349667"/>
            <a:ext cx="2224748" cy="396000"/>
          </a:xfrm>
          <a:prstGeom prst="rect">
            <a:avLst/>
          </a:prstGeom>
          <a:solidFill>
            <a:schemeClr val="accent1">
              <a:lumMod val="5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ar-MA" sz="16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اللغـات</a:t>
            </a:r>
            <a:endParaRPr lang="fr-FR" sz="1369"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3" name="Rectangle 32">
            <a:extLst>
              <a:ext uri="{FF2B5EF4-FFF2-40B4-BE49-F238E27FC236}">
                <a16:creationId xmlns:a16="http://schemas.microsoft.com/office/drawing/2014/main" id="{6E5E9944-0FA8-40C1-958D-71AC034B2739}"/>
              </a:ext>
            </a:extLst>
          </p:cNvPr>
          <p:cNvSpPr/>
          <p:nvPr/>
        </p:nvSpPr>
        <p:spPr>
          <a:xfrm>
            <a:off x="1141608" y="429643"/>
            <a:ext cx="4574784" cy="417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ctr" anchorCtr="0" forceAA="0" compatLnSpc="1">
            <a:prstTxWarp prst="textNoShape">
              <a:avLst/>
            </a:prstTxWarp>
            <a:noAutofit/>
          </a:bodyPr>
          <a:lstStyle/>
          <a:p>
            <a:pPr algn="ctr" rtl="1">
              <a:lnSpc>
                <a:spcPct val="80000"/>
              </a:lnSpc>
            </a:pPr>
            <a:r>
              <a:rPr lang="ar-SA" sz="1800" b="1" dirty="0">
                <a:solidFill>
                  <a:schemeClr val="tx1"/>
                </a:solidFill>
                <a:latin typeface="Tahoma" panose="020B0604030504040204" pitchFamily="34" charset="0"/>
                <a:ea typeface="Tahoma" panose="020B0604030504040204" pitchFamily="34" charset="0"/>
                <a:cs typeface="Tahoma" panose="020B0604030504040204" pitchFamily="34" charset="0"/>
              </a:rPr>
              <a:t>أبوبكر علي حسان غالب </a:t>
            </a:r>
            <a:endParaRPr lang="fr-FR" sz="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8" name="Rectangle 37">
            <a:extLst>
              <a:ext uri="{FF2B5EF4-FFF2-40B4-BE49-F238E27FC236}">
                <a16:creationId xmlns:a16="http://schemas.microsoft.com/office/drawing/2014/main" id="{72451C91-E5BF-4900-93C0-38EBAFACC44D}"/>
              </a:ext>
            </a:extLst>
          </p:cNvPr>
          <p:cNvSpPr>
            <a:spLocks/>
          </p:cNvSpPr>
          <p:nvPr/>
        </p:nvSpPr>
        <p:spPr>
          <a:xfrm>
            <a:off x="4501958" y="6375349"/>
            <a:ext cx="2388944" cy="2989665"/>
          </a:xfrm>
          <a:prstGeom prst="rect">
            <a:avLst/>
          </a:prstGeom>
          <a:noFill/>
          <a:ln cap="flat">
            <a:noFill/>
            <a:prstDash val="solid"/>
          </a:ln>
        </p:spPr>
        <p:txBody>
          <a:bodyPr vert="horz" wrap="square" lIns="78226" tIns="39113" rIns="78226" bIns="39113" anchor="t" anchorCtr="0" compatLnSpc="0">
            <a:noAutofit/>
          </a:bodyPr>
          <a:lstStyle/>
          <a:p>
            <a:pPr marL="171450" indent="-171450" algn="just" rtl="1">
              <a:spcBef>
                <a:spcPts val="1200"/>
              </a:spcBef>
              <a:buFont typeface="Wingdings" panose="05000000000000000000" pitchFamily="2" charset="2"/>
              <a:buChar char="v"/>
            </a:pPr>
            <a:endParaRPr lang="ar-SA" sz="1000" b="1" dirty="0">
              <a:latin typeface="Tahoma" panose="020B0604030504040204" pitchFamily="34" charset="0"/>
              <a:ea typeface="Tahoma" panose="020B0604030504040204" pitchFamily="34" charset="0"/>
              <a:cs typeface="Tahoma" panose="020B0604030504040204" pitchFamily="34" charset="0"/>
            </a:endParaRPr>
          </a:p>
          <a:p>
            <a:pPr marL="171450" indent="-171450" algn="just" rtl="1">
              <a:spcBef>
                <a:spcPts val="1200"/>
              </a:spcBef>
              <a:buFont typeface="Wingdings" panose="05000000000000000000" pitchFamily="2" charset="2"/>
              <a:buChar char="v"/>
            </a:pPr>
            <a:r>
              <a:rPr lang="ar-SA" sz="1000" b="1" dirty="0">
                <a:latin typeface="Tahoma" panose="020B0604030504040204" pitchFamily="34" charset="0"/>
                <a:ea typeface="Tahoma" panose="020B0604030504040204" pitchFamily="34" charset="0"/>
                <a:cs typeface="Tahoma" panose="020B0604030504040204" pitchFamily="34" charset="0"/>
              </a:rPr>
              <a:t>مهـــــارات التحليــــل والتصميـــــم</a:t>
            </a:r>
          </a:p>
          <a:p>
            <a:pPr marL="171450" indent="-171450" algn="just" rtl="1">
              <a:spcBef>
                <a:spcPts val="1200"/>
              </a:spcBef>
              <a:buFont typeface="Wingdings" panose="05000000000000000000" pitchFamily="2" charset="2"/>
              <a:buChar char="v"/>
            </a:pPr>
            <a:r>
              <a:rPr lang="ar-SA" sz="1000" b="1" dirty="0">
                <a:latin typeface="Tahoma" panose="020B0604030504040204" pitchFamily="34" charset="0"/>
                <a:ea typeface="Tahoma" panose="020B0604030504040204" pitchFamily="34" charset="0"/>
                <a:cs typeface="Tahoma" panose="020B0604030504040204" pitchFamily="34" charset="0"/>
              </a:rPr>
              <a:t>الـقدرة على العمــل ضـمـن فريــق</a:t>
            </a:r>
          </a:p>
          <a:p>
            <a:pPr marL="171450" indent="-171450" algn="just" rtl="1">
              <a:spcBef>
                <a:spcPts val="1200"/>
              </a:spcBef>
              <a:buFont typeface="Wingdings" panose="05000000000000000000" pitchFamily="2" charset="2"/>
              <a:buChar char="v"/>
            </a:pPr>
            <a:r>
              <a:rPr lang="ar-SA" sz="1000" b="1" dirty="0">
                <a:latin typeface="Tahoma" panose="020B0604030504040204" pitchFamily="34" charset="0"/>
                <a:ea typeface="Tahoma" panose="020B0604030504040204" pitchFamily="34" charset="0"/>
                <a:cs typeface="Tahoma" panose="020B0604030504040204" pitchFamily="34" charset="0"/>
              </a:rPr>
              <a:t>إدارة وتنـظيـــم الــوقت والـمــوارد</a:t>
            </a:r>
          </a:p>
          <a:p>
            <a:pPr marL="171450" indent="-171450" algn="just" rtl="1">
              <a:spcBef>
                <a:spcPts val="1200"/>
              </a:spcBef>
              <a:buFont typeface="Wingdings" panose="05000000000000000000" pitchFamily="2" charset="2"/>
              <a:buChar char="v"/>
            </a:pPr>
            <a:r>
              <a:rPr lang="ar-SA" sz="1000" b="1" dirty="0">
                <a:latin typeface="Tahoma" panose="020B0604030504040204" pitchFamily="34" charset="0"/>
                <a:ea typeface="Tahoma" panose="020B0604030504040204" pitchFamily="34" charset="0"/>
                <a:cs typeface="Tahoma" panose="020B0604030504040204" pitchFamily="34" charset="0"/>
              </a:rPr>
              <a:t>تحليل البيانات وإعــــداد التـقـاريــر</a:t>
            </a:r>
          </a:p>
          <a:p>
            <a:pPr marL="171450" indent="-171450" algn="just" rtl="1">
              <a:spcBef>
                <a:spcPts val="1200"/>
              </a:spcBef>
              <a:buFont typeface="Wingdings" panose="05000000000000000000" pitchFamily="2" charset="2"/>
              <a:buChar char="v"/>
            </a:pPr>
            <a:r>
              <a:rPr lang="ar-SA" sz="1000" b="1" dirty="0">
                <a:latin typeface="Tahoma" panose="020B0604030504040204" pitchFamily="34" charset="0"/>
                <a:ea typeface="Tahoma" panose="020B0604030504040204" pitchFamily="34" charset="0"/>
                <a:cs typeface="Tahoma" panose="020B0604030504040204" pitchFamily="34" charset="0"/>
              </a:rPr>
              <a:t>التواصل والعمـل ضـمـــن فـريــــق</a:t>
            </a:r>
          </a:p>
          <a:p>
            <a:pPr marL="171450" indent="-171450" algn="just" rtl="1">
              <a:spcBef>
                <a:spcPts val="1200"/>
              </a:spcBef>
              <a:buFont typeface="Wingdings" panose="05000000000000000000" pitchFamily="2" charset="2"/>
              <a:buChar char="v"/>
            </a:pPr>
            <a:r>
              <a:rPr lang="ar-SA" sz="1000" b="1" dirty="0">
                <a:latin typeface="Tahoma" panose="020B0604030504040204" pitchFamily="34" charset="0"/>
                <a:ea typeface="Tahoma" panose="020B0604030504040204" pitchFamily="34" charset="0"/>
                <a:cs typeface="Tahoma" panose="020B0604030504040204" pitchFamily="34" charset="0"/>
              </a:rPr>
              <a:t>المـــرونـــة وســرعــــة التـكيـــــف</a:t>
            </a:r>
          </a:p>
          <a:p>
            <a:pPr marL="171450" indent="-171450" algn="just" rtl="1">
              <a:spcBef>
                <a:spcPts val="1200"/>
              </a:spcBef>
              <a:buFont typeface="Wingdings" panose="05000000000000000000" pitchFamily="2" charset="2"/>
              <a:buChar char="v"/>
            </a:pPr>
            <a:r>
              <a:rPr lang="ar-SA" sz="1000" b="1" dirty="0">
                <a:latin typeface="Tahoma" panose="020B0604030504040204" pitchFamily="34" charset="0"/>
                <a:ea typeface="Tahoma" panose="020B0604030504040204" pitchFamily="34" charset="0"/>
                <a:cs typeface="Tahoma" panose="020B0604030504040204" pitchFamily="34" charset="0"/>
              </a:rPr>
              <a:t>حل المشكلات والتفـكير الإبداعــي</a:t>
            </a:r>
          </a:p>
          <a:p>
            <a:pPr marL="171450" indent="-171450" algn="r" rtl="1">
              <a:spcBef>
                <a:spcPts val="1200"/>
              </a:spcBef>
              <a:buFont typeface="Wingdings" panose="05000000000000000000" pitchFamily="2" charset="2"/>
              <a:buChar char="v"/>
            </a:pPr>
            <a:r>
              <a:rPr lang="ar-SA" sz="1000" b="1" dirty="0">
                <a:latin typeface="Tahoma" panose="020B0604030504040204" pitchFamily="34" charset="0"/>
                <a:ea typeface="Tahoma" panose="020B0604030504040204" pitchFamily="34" charset="0"/>
                <a:cs typeface="Tahoma" panose="020B0604030504040204" pitchFamily="34" charset="0"/>
              </a:rPr>
              <a:t>التعلم الذاتي والمستمر لمواكبـــة </a:t>
            </a:r>
          </a:p>
          <a:p>
            <a:pPr algn="r" rtl="1">
              <a:spcBef>
                <a:spcPts val="1200"/>
              </a:spcBef>
            </a:pPr>
            <a:r>
              <a:rPr lang="ar-SA" sz="1000" b="1" dirty="0">
                <a:latin typeface="Tahoma" panose="020B0604030504040204" pitchFamily="34" charset="0"/>
                <a:ea typeface="Tahoma" panose="020B0604030504040204" pitchFamily="34" charset="0"/>
                <a:cs typeface="Tahoma" panose="020B0604030504040204" pitchFamily="34" charset="0"/>
              </a:rPr>
              <a:t>            التــطـــور التـقنــــــي</a:t>
            </a:r>
            <a:endParaRPr lang="fr-FR" sz="1000" b="1" dirty="0">
              <a:latin typeface="Tahoma" panose="020B0604030504040204" pitchFamily="34" charset="0"/>
              <a:ea typeface="Tahoma" panose="020B0604030504040204" pitchFamily="34" charset="0"/>
              <a:cs typeface="Tahoma" panose="020B0604030504040204" pitchFamily="34" charset="0"/>
            </a:endParaRPr>
          </a:p>
        </p:txBody>
      </p:sp>
      <p:sp>
        <p:nvSpPr>
          <p:cNvPr id="46" name="Rectangle 45">
            <a:extLst>
              <a:ext uri="{FF2B5EF4-FFF2-40B4-BE49-F238E27FC236}">
                <a16:creationId xmlns:a16="http://schemas.microsoft.com/office/drawing/2014/main" id="{28B23A1B-F5E7-4506-8705-78F503D72B49}"/>
              </a:ext>
            </a:extLst>
          </p:cNvPr>
          <p:cNvSpPr/>
          <p:nvPr/>
        </p:nvSpPr>
        <p:spPr>
          <a:xfrm>
            <a:off x="4603144" y="2138304"/>
            <a:ext cx="2254856" cy="396000"/>
          </a:xfrm>
          <a:prstGeom prst="rect">
            <a:avLst/>
          </a:prstGeom>
          <a:solidFill>
            <a:schemeClr val="accent1">
              <a:lumMod val="50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ar-DZ" sz="16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المعلومات الشخصية</a:t>
            </a:r>
            <a:endParaRPr lang="fr-FR" sz="1600" b="1" dirty="0">
              <a:solidFill>
                <a:schemeClr val="bg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6" name="Rectangle 55">
            <a:extLst>
              <a:ext uri="{FF2B5EF4-FFF2-40B4-BE49-F238E27FC236}">
                <a16:creationId xmlns:a16="http://schemas.microsoft.com/office/drawing/2014/main" id="{B01B1FA9-DC68-4A63-8AF8-8E87DB6AA7F0}"/>
              </a:ext>
            </a:extLst>
          </p:cNvPr>
          <p:cNvSpPr/>
          <p:nvPr/>
        </p:nvSpPr>
        <p:spPr>
          <a:xfrm>
            <a:off x="5216898" y="4988493"/>
            <a:ext cx="1572059" cy="629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ctr" anchorCtr="0" forceAA="0" compatLnSpc="1">
            <a:prstTxWarp prst="textNoShape">
              <a:avLst/>
            </a:prstTxWarp>
            <a:spAutoFit/>
          </a:bodyPr>
          <a:lstStyle/>
          <a:p>
            <a:pPr algn="r" rtl="1">
              <a:lnSpc>
                <a:spcPct val="150000"/>
              </a:lnSpc>
            </a:pPr>
            <a:r>
              <a:rPr lang="ar-MA" sz="1100" b="1" dirty="0">
                <a:solidFill>
                  <a:schemeClr val="tx1"/>
                </a:solidFill>
                <a:latin typeface="Tahoma" panose="020B0604030504040204" pitchFamily="34" charset="0"/>
                <a:ea typeface="Tahoma" panose="020B0604030504040204" pitchFamily="34" charset="0"/>
                <a:cs typeface="Tahoma" panose="020B0604030504040204" pitchFamily="34" charset="0"/>
              </a:rPr>
              <a:t>العربيـة</a:t>
            </a:r>
            <a:r>
              <a:rPr lang="ar-DZ" sz="1100" b="1" dirty="0">
                <a:solidFill>
                  <a:schemeClr val="tx1"/>
                </a:solidFill>
                <a:latin typeface="Tahoma" panose="020B0604030504040204" pitchFamily="34" charset="0"/>
                <a:ea typeface="Tahoma" panose="020B0604030504040204" pitchFamily="34" charset="0"/>
                <a:cs typeface="Tahoma" panose="020B0604030504040204" pitchFamily="34" charset="0"/>
              </a:rPr>
              <a:t> : </a:t>
            </a:r>
            <a:r>
              <a:rPr lang="ar-SA" sz="1100" b="1" dirty="0">
                <a:solidFill>
                  <a:schemeClr val="tx1"/>
                </a:solidFill>
                <a:latin typeface="Tahoma" panose="020B0604030504040204" pitchFamily="34" charset="0"/>
                <a:ea typeface="Tahoma" panose="020B0604030504040204" pitchFamily="34" charset="0"/>
                <a:cs typeface="Tahoma" panose="020B0604030504040204" pitchFamily="34" charset="0"/>
              </a:rPr>
              <a:t>ممتاز</a:t>
            </a:r>
            <a:endParaRPr lang="ar-MA" sz="11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r" rtl="1">
              <a:lnSpc>
                <a:spcPct val="150000"/>
              </a:lnSpc>
              <a:spcBef>
                <a:spcPts val="600"/>
              </a:spcBef>
              <a:spcAft>
                <a:spcPts val="600"/>
              </a:spcAft>
            </a:pPr>
            <a:r>
              <a:rPr lang="ar-MA" sz="1100" b="1" dirty="0">
                <a:solidFill>
                  <a:schemeClr val="tx1"/>
                </a:solidFill>
                <a:latin typeface="Tahoma" panose="020B0604030504040204" pitchFamily="34" charset="0"/>
                <a:ea typeface="Tahoma" panose="020B0604030504040204" pitchFamily="34" charset="0"/>
                <a:cs typeface="Tahoma" panose="020B0604030504040204" pitchFamily="34" charset="0"/>
              </a:rPr>
              <a:t>الإنجليزيـة</a:t>
            </a:r>
            <a:r>
              <a:rPr lang="ar-DZ" sz="1100" b="1" dirty="0">
                <a:solidFill>
                  <a:schemeClr val="tx1"/>
                </a:solidFill>
                <a:latin typeface="Tahoma" panose="020B0604030504040204" pitchFamily="34" charset="0"/>
                <a:ea typeface="Tahoma" panose="020B0604030504040204" pitchFamily="34" charset="0"/>
                <a:cs typeface="Tahoma" panose="020B0604030504040204" pitchFamily="34" charset="0"/>
              </a:rPr>
              <a:t> : </a:t>
            </a:r>
            <a:r>
              <a:rPr lang="ar-SA" sz="1100" b="1" dirty="0">
                <a:solidFill>
                  <a:schemeClr val="tx1"/>
                </a:solidFill>
                <a:latin typeface="Tahoma" panose="020B0604030504040204" pitchFamily="34" charset="0"/>
                <a:ea typeface="Tahoma" panose="020B0604030504040204" pitchFamily="34" charset="0"/>
                <a:cs typeface="Tahoma" panose="020B0604030504040204" pitchFamily="34" charset="0"/>
              </a:rPr>
              <a:t>جيد جدا</a:t>
            </a:r>
            <a:endParaRPr lang="fr-FR" sz="11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2" name="Subtitle 2">
            <a:extLst>
              <a:ext uri="{FF2B5EF4-FFF2-40B4-BE49-F238E27FC236}">
                <a16:creationId xmlns:a16="http://schemas.microsoft.com/office/drawing/2014/main" id="{BE5878C1-BA65-43D3-9DE9-60D69FBFA132}"/>
              </a:ext>
            </a:extLst>
          </p:cNvPr>
          <p:cNvSpPr/>
          <p:nvPr/>
        </p:nvSpPr>
        <p:spPr>
          <a:xfrm>
            <a:off x="108583" y="2614369"/>
            <a:ext cx="4417891" cy="1373640"/>
          </a:xfrm>
          <a:prstGeom prst="rect">
            <a:avLst/>
          </a:prstGeom>
          <a:noFill/>
          <a:ln cap="flat">
            <a:noFill/>
            <a:prstDash val="solid"/>
          </a:ln>
        </p:spPr>
        <p:txBody>
          <a:bodyPr vert="horz" wrap="square" lIns="78226" tIns="39113" rIns="78226" bIns="39113" anchor="t" anchorCtr="0" compatLnSpc="0">
            <a:spAutoFit/>
          </a:bodyPr>
          <a:lstStyle/>
          <a:p>
            <a:pPr marL="171450" lvl="0" indent="-171450" algn="just" rtl="1">
              <a:lnSpc>
                <a:spcPct val="150000"/>
              </a:lnSpc>
              <a:spcBef>
                <a:spcPts val="1200"/>
              </a:spcBef>
              <a:spcAft>
                <a:spcPts val="0"/>
              </a:spcAft>
              <a:buFont typeface="Wingdings" panose="05000000000000000000" pitchFamily="2" charset="2"/>
              <a:buChar char="v"/>
            </a:pPr>
            <a:r>
              <a:rPr lang="ar-DZ" sz="1100" b="1" dirty="0">
                <a:latin typeface="Tahoma" panose="020B0604030504040204" pitchFamily="34" charset="0"/>
                <a:ea typeface="Tahoma" panose="020B0604030504040204" pitchFamily="34" charset="0"/>
                <a:cs typeface="Tahoma" panose="020B0604030504040204" pitchFamily="34" charset="0"/>
              </a:rPr>
              <a:t>ثانوية عامة  مدرسة السرور</a:t>
            </a:r>
            <a:r>
              <a:rPr lang="ar-SA" sz="1100" b="1" dirty="0">
                <a:latin typeface="Tahoma" panose="020B0604030504040204" pitchFamily="34" charset="0"/>
                <a:ea typeface="Tahoma" panose="020B0604030504040204" pitchFamily="34" charset="0"/>
                <a:cs typeface="Tahoma" panose="020B0604030504040204" pitchFamily="34" charset="0"/>
              </a:rPr>
              <a:t>   </a:t>
            </a:r>
            <a:r>
              <a:rPr lang="ar-DZ" sz="1100" b="1" dirty="0">
                <a:latin typeface="Tahoma" panose="020B0604030504040204" pitchFamily="34" charset="0"/>
                <a:ea typeface="Tahoma" panose="020B0604030504040204" pitchFamily="34" charset="0"/>
                <a:cs typeface="Tahoma" panose="020B0604030504040204" pitchFamily="34" charset="0"/>
              </a:rPr>
              <a:t>201</a:t>
            </a:r>
            <a:r>
              <a:rPr lang="ar-SA" sz="1100" b="1" dirty="0">
                <a:latin typeface="Tahoma" panose="020B0604030504040204" pitchFamily="34" charset="0"/>
                <a:ea typeface="Tahoma" panose="020B0604030504040204" pitchFamily="34" charset="0"/>
                <a:cs typeface="Tahoma" panose="020B0604030504040204" pitchFamily="34" charset="0"/>
              </a:rPr>
              <a:t>1/</a:t>
            </a:r>
            <a:r>
              <a:rPr lang="ar-DZ" sz="1100" b="1" dirty="0">
                <a:latin typeface="Tahoma" panose="020B0604030504040204" pitchFamily="34" charset="0"/>
                <a:ea typeface="Tahoma" panose="020B0604030504040204" pitchFamily="34" charset="0"/>
                <a:cs typeface="Tahoma" panose="020B0604030504040204" pitchFamily="34" charset="0"/>
              </a:rPr>
              <a:t>201</a:t>
            </a:r>
            <a:r>
              <a:rPr lang="ar-SA" sz="1100" b="1" dirty="0">
                <a:latin typeface="Tahoma" panose="020B0604030504040204" pitchFamily="34" charset="0"/>
                <a:ea typeface="Tahoma" panose="020B0604030504040204" pitchFamily="34" charset="0"/>
                <a:cs typeface="Tahoma" panose="020B0604030504040204" pitchFamily="34" charset="0"/>
              </a:rPr>
              <a:t>0  م</a:t>
            </a:r>
          </a:p>
          <a:p>
            <a:pPr marL="171450" indent="-171450" algn="just" rtl="1">
              <a:lnSpc>
                <a:spcPct val="150000"/>
              </a:lnSpc>
              <a:spcBef>
                <a:spcPts val="1200"/>
              </a:spcBef>
              <a:buFont typeface="Wingdings" panose="05000000000000000000" pitchFamily="2" charset="2"/>
              <a:buChar char="v"/>
            </a:pPr>
            <a:r>
              <a:rPr lang="ar-DZ" sz="1100" b="1" dirty="0">
                <a:latin typeface="Tahoma" panose="020B0604030504040204" pitchFamily="34" charset="0"/>
                <a:ea typeface="Tahoma" panose="020B0604030504040204" pitchFamily="34" charset="0"/>
                <a:cs typeface="Tahoma" panose="020B0604030504040204" pitchFamily="34" charset="0"/>
              </a:rPr>
              <a:t>دبلوم الرخصة الدولية</a:t>
            </a:r>
            <a:r>
              <a:rPr lang="ar-SA" sz="1100" b="1" dirty="0">
                <a:latin typeface="Tahoma" panose="020B0604030504040204" pitchFamily="34" charset="0"/>
                <a:ea typeface="Tahoma" panose="020B0604030504040204" pitchFamily="34" charset="0"/>
                <a:cs typeface="Tahoma" panose="020B0604030504040204" pitchFamily="34" charset="0"/>
              </a:rPr>
              <a:t> 2017 - </a:t>
            </a:r>
            <a:r>
              <a:rPr lang="ar-DZ" sz="1100" b="1" dirty="0">
                <a:latin typeface="Tahoma" panose="020B0604030504040204" pitchFamily="34" charset="0"/>
                <a:ea typeface="Tahoma" panose="020B0604030504040204" pitchFamily="34" charset="0"/>
                <a:cs typeface="Tahoma" panose="020B0604030504040204" pitchFamily="34" charset="0"/>
              </a:rPr>
              <a:t>2</a:t>
            </a:r>
            <a:r>
              <a:rPr lang="ar-SA" sz="1100" b="1" dirty="0">
                <a:latin typeface="Tahoma" panose="020B0604030504040204" pitchFamily="34" charset="0"/>
                <a:ea typeface="Tahoma" panose="020B0604030504040204" pitchFamily="34" charset="0"/>
                <a:cs typeface="Tahoma" panose="020B0604030504040204" pitchFamily="34" charset="0"/>
              </a:rPr>
              <a:t>018</a:t>
            </a:r>
            <a:r>
              <a:rPr lang="en-US" sz="1100" b="1" dirty="0">
                <a:latin typeface="Tahoma" panose="020B0604030504040204" pitchFamily="34" charset="0"/>
                <a:ea typeface="Tahoma" panose="020B0604030504040204" pitchFamily="34" charset="0"/>
                <a:cs typeface="Tahoma" panose="020B0604030504040204" pitchFamily="34" charset="0"/>
              </a:rPr>
              <a:t> </a:t>
            </a:r>
            <a:r>
              <a:rPr lang="ar-DZ" sz="1100" b="1" dirty="0">
                <a:latin typeface="Tahoma" panose="020B0604030504040204" pitchFamily="34" charset="0"/>
                <a:ea typeface="Tahoma" panose="020B0604030504040204" pitchFamily="34" charset="0"/>
                <a:cs typeface="Tahoma" panose="020B0604030504040204" pitchFamily="34" charset="0"/>
              </a:rPr>
              <a:t>م</a:t>
            </a:r>
            <a:endParaRPr lang="ar-SA" sz="1100" b="1" dirty="0">
              <a:latin typeface="Tahoma" panose="020B0604030504040204" pitchFamily="34" charset="0"/>
              <a:ea typeface="Tahoma" panose="020B0604030504040204" pitchFamily="34" charset="0"/>
              <a:cs typeface="Tahoma" panose="020B0604030504040204" pitchFamily="34" charset="0"/>
            </a:endParaRPr>
          </a:p>
          <a:p>
            <a:pPr marL="171450" indent="-171450" algn="just" rtl="1">
              <a:lnSpc>
                <a:spcPct val="150000"/>
              </a:lnSpc>
              <a:spcBef>
                <a:spcPts val="1200"/>
              </a:spcBef>
              <a:buFont typeface="Wingdings" panose="05000000000000000000" pitchFamily="2" charset="2"/>
              <a:buChar char="v"/>
            </a:pPr>
            <a:r>
              <a:rPr lang="ar-DZ" sz="1100" b="1" dirty="0">
                <a:latin typeface="Tahoma" panose="020B0604030504040204" pitchFamily="34" charset="0"/>
                <a:ea typeface="Tahoma" panose="020B0604030504040204" pitchFamily="34" charset="0"/>
                <a:cs typeface="Tahoma" panose="020B0604030504040204" pitchFamily="34" charset="0"/>
              </a:rPr>
              <a:t>بك</a:t>
            </a:r>
            <a:r>
              <a:rPr lang="ar-SA" sz="1100" b="1" dirty="0" err="1">
                <a:latin typeface="Tahoma" panose="020B0604030504040204" pitchFamily="34" charset="0"/>
                <a:ea typeface="Tahoma" panose="020B0604030504040204" pitchFamily="34" charset="0"/>
                <a:cs typeface="Tahoma" panose="020B0604030504040204" pitchFamily="34" charset="0"/>
              </a:rPr>
              <a:t>الوريوس</a:t>
            </a:r>
            <a:r>
              <a:rPr lang="ar-DZ" sz="1100" b="1" dirty="0">
                <a:latin typeface="Tahoma" panose="020B0604030504040204" pitchFamily="34" charset="0"/>
                <a:ea typeface="Tahoma" panose="020B0604030504040204" pitchFamily="34" charset="0"/>
                <a:cs typeface="Tahoma" panose="020B0604030504040204" pitchFamily="34" charset="0"/>
              </a:rPr>
              <a:t> </a:t>
            </a:r>
            <a:r>
              <a:rPr lang="ar-SA" sz="1100" b="1" dirty="0">
                <a:latin typeface="Tahoma" panose="020B0604030504040204" pitchFamily="34" charset="0"/>
                <a:ea typeface="Tahoma" panose="020B0604030504040204" pitchFamily="34" charset="0"/>
                <a:cs typeface="Tahoma" panose="020B0604030504040204" pitchFamily="34" charset="0"/>
              </a:rPr>
              <a:t>في </a:t>
            </a:r>
            <a:r>
              <a:rPr lang="ar-DZ" sz="1100" b="1" dirty="0">
                <a:latin typeface="Tahoma" panose="020B0604030504040204" pitchFamily="34" charset="0"/>
                <a:ea typeface="Tahoma" panose="020B0604030504040204" pitchFamily="34" charset="0"/>
                <a:cs typeface="Tahoma" panose="020B0604030504040204" pitchFamily="34" charset="0"/>
              </a:rPr>
              <a:t>هندسة برمجيات – جامعة تعز - كلية الهندسة  وتقنية المعلومات</a:t>
            </a:r>
            <a:r>
              <a:rPr lang="ar-SA" sz="1100" b="1" dirty="0">
                <a:latin typeface="Tahoma" panose="020B0604030504040204" pitchFamily="34" charset="0"/>
                <a:ea typeface="Tahoma" panose="020B0604030504040204" pitchFamily="34" charset="0"/>
                <a:cs typeface="Tahoma" panose="020B0604030504040204" pitchFamily="34" charset="0"/>
              </a:rPr>
              <a:t> </a:t>
            </a:r>
            <a:r>
              <a:rPr lang="ar-DZ" sz="1100" b="1" dirty="0">
                <a:latin typeface="Tahoma" panose="020B0604030504040204" pitchFamily="34" charset="0"/>
                <a:ea typeface="Tahoma" panose="020B0604030504040204" pitchFamily="34" charset="0"/>
                <a:cs typeface="Tahoma" panose="020B0604030504040204" pitchFamily="34" charset="0"/>
              </a:rPr>
              <a:t>201</a:t>
            </a:r>
            <a:r>
              <a:rPr lang="ar-SA" sz="1100" b="1" dirty="0">
                <a:latin typeface="Tahoma" panose="020B0604030504040204" pitchFamily="34" charset="0"/>
                <a:ea typeface="Tahoma" panose="020B0604030504040204" pitchFamily="34" charset="0"/>
                <a:cs typeface="Tahoma" panose="020B0604030504040204" pitchFamily="34" charset="0"/>
              </a:rPr>
              <a:t>8/ </a:t>
            </a:r>
            <a:r>
              <a:rPr lang="ar-DZ" sz="1100" b="1" dirty="0">
                <a:latin typeface="Tahoma" panose="020B0604030504040204" pitchFamily="34" charset="0"/>
                <a:ea typeface="Tahoma" panose="020B0604030504040204" pitchFamily="34" charset="0"/>
                <a:cs typeface="Tahoma" panose="020B0604030504040204" pitchFamily="34" charset="0"/>
              </a:rPr>
              <a:t>2019</a:t>
            </a:r>
            <a:r>
              <a:rPr lang="ar-SA" sz="1100" b="1" dirty="0">
                <a:latin typeface="Tahoma" panose="020B0604030504040204" pitchFamily="34" charset="0"/>
                <a:ea typeface="Tahoma" panose="020B0604030504040204" pitchFamily="34" charset="0"/>
                <a:cs typeface="Tahoma" panose="020B0604030504040204" pitchFamily="34" charset="0"/>
              </a:rPr>
              <a:t> م</a:t>
            </a:r>
            <a:endParaRPr lang="en-US" sz="1100" b="1" dirty="0">
              <a:latin typeface="Tahoma" panose="020B0604030504040204" pitchFamily="34" charset="0"/>
              <a:ea typeface="Tahoma" panose="020B0604030504040204" pitchFamily="34" charset="0"/>
              <a:cs typeface="Tahoma" panose="020B0604030504040204" pitchFamily="34" charset="0"/>
            </a:endParaRPr>
          </a:p>
        </p:txBody>
      </p:sp>
      <p:grpSp>
        <p:nvGrpSpPr>
          <p:cNvPr id="70" name="Group 69">
            <a:extLst>
              <a:ext uri="{FF2B5EF4-FFF2-40B4-BE49-F238E27FC236}">
                <a16:creationId xmlns:a16="http://schemas.microsoft.com/office/drawing/2014/main" id="{D6AC9D4D-A3E9-44D9-B134-50679041C54A}"/>
              </a:ext>
            </a:extLst>
          </p:cNvPr>
          <p:cNvGrpSpPr/>
          <p:nvPr/>
        </p:nvGrpSpPr>
        <p:grpSpPr>
          <a:xfrm>
            <a:off x="997799" y="2167130"/>
            <a:ext cx="3502401" cy="395999"/>
            <a:chOff x="0" y="5364"/>
            <a:chExt cx="3502769" cy="375285"/>
          </a:xfrm>
        </p:grpSpPr>
        <p:sp>
          <p:nvSpPr>
            <p:cNvPr id="71" name="Freeform: Shape 70">
              <a:extLst>
                <a:ext uri="{FF2B5EF4-FFF2-40B4-BE49-F238E27FC236}">
                  <a16:creationId xmlns:a16="http://schemas.microsoft.com/office/drawing/2014/main" id="{F7080510-830B-43A8-8D56-C1B2BA0FB660}"/>
                </a:ext>
              </a:extLst>
            </p:cNvPr>
            <p:cNvSpPr/>
            <p:nvPr/>
          </p:nvSpPr>
          <p:spPr>
            <a:xfrm>
              <a:off x="0" y="12039"/>
              <a:ext cx="3316767" cy="363248"/>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208316 w 3316767"/>
                <a:gd name="connsiteY6" fmla="*/ 223466 h 375286"/>
                <a:gd name="connsiteX7" fmla="*/ 727771 w 3316767"/>
                <a:gd name="connsiteY7" fmla="*/ 1 h 375286"/>
                <a:gd name="connsiteX8" fmla="*/ 865984 w 3316767"/>
                <a:gd name="connsiteY8" fmla="*/ 6155 h 375286"/>
                <a:gd name="connsiteX9" fmla="*/ 872339 w 3316767"/>
                <a:gd name="connsiteY9" fmla="*/ 7026 h 375286"/>
                <a:gd name="connsiteX10" fmla="*/ 884285 w 3316767"/>
                <a:gd name="connsiteY10" fmla="*/ 0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163961 w 3316767"/>
                <a:gd name="connsiteY6" fmla="*/ 216642 h 375286"/>
                <a:gd name="connsiteX7" fmla="*/ 727771 w 3316767"/>
                <a:gd name="connsiteY7" fmla="*/ 1 h 375286"/>
                <a:gd name="connsiteX8" fmla="*/ 865984 w 3316767"/>
                <a:gd name="connsiteY8" fmla="*/ 6155 h 375286"/>
                <a:gd name="connsiteX9" fmla="*/ 872339 w 3316767"/>
                <a:gd name="connsiteY9" fmla="*/ 7026 h 375286"/>
                <a:gd name="connsiteX10" fmla="*/ 884285 w 3316767"/>
                <a:gd name="connsiteY10" fmla="*/ 0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163961 w 3316767"/>
                <a:gd name="connsiteY6" fmla="*/ 216642 h 375286"/>
                <a:gd name="connsiteX7" fmla="*/ 727771 w 3316767"/>
                <a:gd name="connsiteY7" fmla="*/ 1 h 375286"/>
                <a:gd name="connsiteX8" fmla="*/ 865984 w 3316767"/>
                <a:gd name="connsiteY8" fmla="*/ 6155 h 375286"/>
                <a:gd name="connsiteX9" fmla="*/ 872339 w 3316767"/>
                <a:gd name="connsiteY9" fmla="*/ 7026 h 375286"/>
                <a:gd name="connsiteX10" fmla="*/ 884285 w 3316767"/>
                <a:gd name="connsiteY10" fmla="*/ 0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163961 w 3316767"/>
                <a:gd name="connsiteY6" fmla="*/ 216642 h 375286"/>
                <a:gd name="connsiteX7" fmla="*/ 720151 w 3316767"/>
                <a:gd name="connsiteY7" fmla="*/ 7621 h 375286"/>
                <a:gd name="connsiteX8" fmla="*/ 865984 w 3316767"/>
                <a:gd name="connsiteY8" fmla="*/ 6155 h 375286"/>
                <a:gd name="connsiteX9" fmla="*/ 872339 w 3316767"/>
                <a:gd name="connsiteY9" fmla="*/ 7026 h 375286"/>
                <a:gd name="connsiteX10" fmla="*/ 884285 w 3316767"/>
                <a:gd name="connsiteY10" fmla="*/ 0 h 37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16767" h="375286">
                  <a:moveTo>
                    <a:pt x="884285" y="0"/>
                  </a:moveTo>
                  <a:lnTo>
                    <a:pt x="3316767" y="5010"/>
                  </a:lnTo>
                  <a:lnTo>
                    <a:pt x="3316767" y="375285"/>
                  </a:lnTo>
                  <a:lnTo>
                    <a:pt x="1380482" y="375285"/>
                  </a:lnTo>
                  <a:lnTo>
                    <a:pt x="1380481" y="375286"/>
                  </a:lnTo>
                  <a:lnTo>
                    <a:pt x="0" y="375286"/>
                  </a:lnTo>
                  <a:cubicBezTo>
                    <a:pt x="44418" y="324679"/>
                    <a:pt x="119543" y="267249"/>
                    <a:pt x="163961" y="216642"/>
                  </a:cubicBezTo>
                  <a:cubicBezTo>
                    <a:pt x="291955" y="114752"/>
                    <a:pt x="436084" y="7621"/>
                    <a:pt x="720151" y="7621"/>
                  </a:cubicBezTo>
                  <a:cubicBezTo>
                    <a:pt x="767496" y="7621"/>
                    <a:pt x="821340" y="2120"/>
                    <a:pt x="865984" y="6155"/>
                  </a:cubicBezTo>
                  <a:lnTo>
                    <a:pt x="872339" y="7026"/>
                  </a:lnTo>
                  <a:lnTo>
                    <a:pt x="884285"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rtl="1"/>
              <a:endParaRPr lang="fr-FR"/>
            </a:p>
          </p:txBody>
        </p:sp>
        <p:sp>
          <p:nvSpPr>
            <p:cNvPr id="72" name="Freeform: Shape 71">
              <a:extLst>
                <a:ext uri="{FF2B5EF4-FFF2-40B4-BE49-F238E27FC236}">
                  <a16:creationId xmlns:a16="http://schemas.microsoft.com/office/drawing/2014/main" id="{C7DC8EAA-3A64-4DC6-B050-2A10DF796FEC}"/>
                </a:ext>
              </a:extLst>
            </p:cNvPr>
            <p:cNvSpPr/>
            <p:nvPr/>
          </p:nvSpPr>
          <p:spPr>
            <a:xfrm>
              <a:off x="261064" y="5364"/>
              <a:ext cx="3241705" cy="375285"/>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 name="connsiteX0" fmla="*/ 797277 w 3241705"/>
                <a:gd name="connsiteY0" fmla="*/ 7025 h 375285"/>
                <a:gd name="connsiteX1" fmla="*/ 3241705 w 3241705"/>
                <a:gd name="connsiteY1" fmla="*/ 5009 h 375285"/>
                <a:gd name="connsiteX2" fmla="*/ 3241705 w 3241705"/>
                <a:gd name="connsiteY2" fmla="*/ 375284 h 375285"/>
                <a:gd name="connsiteX3" fmla="*/ 1305420 w 3241705"/>
                <a:gd name="connsiteY3" fmla="*/ 375284 h 375285"/>
                <a:gd name="connsiteX4" fmla="*/ 1305419 w 3241705"/>
                <a:gd name="connsiteY4" fmla="*/ 375285 h 375285"/>
                <a:gd name="connsiteX5" fmla="*/ 0 w 3241705"/>
                <a:gd name="connsiteY5" fmla="*/ 375285 h 375285"/>
                <a:gd name="connsiteX6" fmla="*/ 133254 w 3241705"/>
                <a:gd name="connsiteY6" fmla="*/ 223465 h 375285"/>
                <a:gd name="connsiteX7" fmla="*/ 652709 w 3241705"/>
                <a:gd name="connsiteY7" fmla="*/ 0 h 375285"/>
                <a:gd name="connsiteX8" fmla="*/ 790922 w 3241705"/>
                <a:gd name="connsiteY8" fmla="*/ 6154 h 375285"/>
                <a:gd name="connsiteX9" fmla="*/ 797277 w 3241705"/>
                <a:gd name="connsiteY9" fmla="*/ 7025 h 375285"/>
                <a:gd name="connsiteX0" fmla="*/ 790922 w 3241705"/>
                <a:gd name="connsiteY0" fmla="*/ 6154 h 375285"/>
                <a:gd name="connsiteX1" fmla="*/ 3241705 w 3241705"/>
                <a:gd name="connsiteY1" fmla="*/ 5009 h 375285"/>
                <a:gd name="connsiteX2" fmla="*/ 3241705 w 3241705"/>
                <a:gd name="connsiteY2" fmla="*/ 375284 h 375285"/>
                <a:gd name="connsiteX3" fmla="*/ 1305420 w 3241705"/>
                <a:gd name="connsiteY3" fmla="*/ 375284 h 375285"/>
                <a:gd name="connsiteX4" fmla="*/ 1305419 w 3241705"/>
                <a:gd name="connsiteY4" fmla="*/ 375285 h 375285"/>
                <a:gd name="connsiteX5" fmla="*/ 0 w 3241705"/>
                <a:gd name="connsiteY5" fmla="*/ 375285 h 375285"/>
                <a:gd name="connsiteX6" fmla="*/ 133254 w 3241705"/>
                <a:gd name="connsiteY6" fmla="*/ 223465 h 375285"/>
                <a:gd name="connsiteX7" fmla="*/ 652709 w 3241705"/>
                <a:gd name="connsiteY7" fmla="*/ 0 h 375285"/>
                <a:gd name="connsiteX8" fmla="*/ 790922 w 3241705"/>
                <a:gd name="connsiteY8" fmla="*/ 6154 h 375285"/>
                <a:gd name="connsiteX0" fmla="*/ 652709 w 3241705"/>
                <a:gd name="connsiteY0" fmla="*/ 34845 h 410130"/>
                <a:gd name="connsiteX1" fmla="*/ 3241705 w 3241705"/>
                <a:gd name="connsiteY1" fmla="*/ 39854 h 410130"/>
                <a:gd name="connsiteX2" fmla="*/ 3241705 w 3241705"/>
                <a:gd name="connsiteY2" fmla="*/ 410129 h 410130"/>
                <a:gd name="connsiteX3" fmla="*/ 1305420 w 3241705"/>
                <a:gd name="connsiteY3" fmla="*/ 410129 h 410130"/>
                <a:gd name="connsiteX4" fmla="*/ 1305419 w 3241705"/>
                <a:gd name="connsiteY4" fmla="*/ 410130 h 410130"/>
                <a:gd name="connsiteX5" fmla="*/ 0 w 3241705"/>
                <a:gd name="connsiteY5" fmla="*/ 410130 h 410130"/>
                <a:gd name="connsiteX6" fmla="*/ 133254 w 3241705"/>
                <a:gd name="connsiteY6" fmla="*/ 258310 h 410130"/>
                <a:gd name="connsiteX7" fmla="*/ 652709 w 3241705"/>
                <a:gd name="connsiteY7" fmla="*/ 34845 h 410130"/>
                <a:gd name="connsiteX0" fmla="*/ 652709 w 3241705"/>
                <a:gd name="connsiteY0" fmla="*/ 16087 h 391372"/>
                <a:gd name="connsiteX1" fmla="*/ 3241705 w 3241705"/>
                <a:gd name="connsiteY1" fmla="*/ 21096 h 391372"/>
                <a:gd name="connsiteX2" fmla="*/ 3241705 w 3241705"/>
                <a:gd name="connsiteY2" fmla="*/ 391371 h 391372"/>
                <a:gd name="connsiteX3" fmla="*/ 1305420 w 3241705"/>
                <a:gd name="connsiteY3" fmla="*/ 391371 h 391372"/>
                <a:gd name="connsiteX4" fmla="*/ 1305419 w 3241705"/>
                <a:gd name="connsiteY4" fmla="*/ 391372 h 391372"/>
                <a:gd name="connsiteX5" fmla="*/ 0 w 3241705"/>
                <a:gd name="connsiteY5" fmla="*/ 391372 h 391372"/>
                <a:gd name="connsiteX6" fmla="*/ 133254 w 3241705"/>
                <a:gd name="connsiteY6" fmla="*/ 239552 h 391372"/>
                <a:gd name="connsiteX7" fmla="*/ 652709 w 3241705"/>
                <a:gd name="connsiteY7" fmla="*/ 16087 h 391372"/>
                <a:gd name="connsiteX0" fmla="*/ 652709 w 3241705"/>
                <a:gd name="connsiteY0" fmla="*/ 0 h 375285"/>
                <a:gd name="connsiteX1" fmla="*/ 3241705 w 3241705"/>
                <a:gd name="connsiteY1" fmla="*/ 5009 h 375285"/>
                <a:gd name="connsiteX2" fmla="*/ 3241705 w 3241705"/>
                <a:gd name="connsiteY2" fmla="*/ 375284 h 375285"/>
                <a:gd name="connsiteX3" fmla="*/ 1305420 w 3241705"/>
                <a:gd name="connsiteY3" fmla="*/ 375284 h 375285"/>
                <a:gd name="connsiteX4" fmla="*/ 1305419 w 3241705"/>
                <a:gd name="connsiteY4" fmla="*/ 375285 h 375285"/>
                <a:gd name="connsiteX5" fmla="*/ 0 w 3241705"/>
                <a:gd name="connsiteY5" fmla="*/ 375285 h 375285"/>
                <a:gd name="connsiteX6" fmla="*/ 133254 w 3241705"/>
                <a:gd name="connsiteY6" fmla="*/ 223465 h 375285"/>
                <a:gd name="connsiteX7" fmla="*/ 652709 w 3241705"/>
                <a:gd name="connsiteY7" fmla="*/ 0 h 37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1705" h="375285">
                  <a:moveTo>
                    <a:pt x="652709" y="0"/>
                  </a:moveTo>
                  <a:cubicBezTo>
                    <a:pt x="3236020" y="5501"/>
                    <a:pt x="657330" y="-388"/>
                    <a:pt x="3241705" y="5009"/>
                  </a:cubicBezTo>
                  <a:lnTo>
                    <a:pt x="3241705" y="375284"/>
                  </a:lnTo>
                  <a:lnTo>
                    <a:pt x="1305420" y="375284"/>
                  </a:lnTo>
                  <a:lnTo>
                    <a:pt x="1305419" y="375285"/>
                  </a:lnTo>
                  <a:lnTo>
                    <a:pt x="0" y="375285"/>
                  </a:lnTo>
                  <a:lnTo>
                    <a:pt x="133254" y="223465"/>
                  </a:lnTo>
                  <a:cubicBezTo>
                    <a:pt x="237364" y="114751"/>
                    <a:pt x="368642" y="0"/>
                    <a:pt x="652709" y="0"/>
                  </a:cubicBezTo>
                  <a:close/>
                </a:path>
              </a:pathLst>
            </a:custGeom>
            <a:solidFill>
              <a:srgbClr val="DDDD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rtl="1"/>
              <a:r>
                <a:rPr lang="ar-MA" sz="1600" b="1" dirty="0">
                  <a:solidFill>
                    <a:schemeClr val="tx1"/>
                  </a:solidFill>
                  <a:latin typeface="Tahoma" panose="020B0604030504040204" pitchFamily="34" charset="0"/>
                  <a:ea typeface="Tahoma" panose="020B0604030504040204" pitchFamily="34" charset="0"/>
                  <a:cs typeface="Tahoma" panose="020B0604030504040204" pitchFamily="34" charset="0"/>
                </a:rPr>
                <a:t>المؤهلات التعليمية</a:t>
              </a:r>
              <a:endParaRPr lang="fr-FR"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73" name="Group 72">
            <a:extLst>
              <a:ext uri="{FF2B5EF4-FFF2-40B4-BE49-F238E27FC236}">
                <a16:creationId xmlns:a16="http://schemas.microsoft.com/office/drawing/2014/main" id="{2D31116B-FD01-4099-8F00-D457EF4E5674}"/>
              </a:ext>
            </a:extLst>
          </p:cNvPr>
          <p:cNvGrpSpPr/>
          <p:nvPr/>
        </p:nvGrpSpPr>
        <p:grpSpPr>
          <a:xfrm>
            <a:off x="1016677" y="6170616"/>
            <a:ext cx="3475904" cy="396000"/>
            <a:chOff x="-15242" y="6230"/>
            <a:chExt cx="3476269" cy="396001"/>
          </a:xfrm>
        </p:grpSpPr>
        <p:sp>
          <p:nvSpPr>
            <p:cNvPr id="74" name="Freeform: Shape 73">
              <a:extLst>
                <a:ext uri="{FF2B5EF4-FFF2-40B4-BE49-F238E27FC236}">
                  <a16:creationId xmlns:a16="http://schemas.microsoft.com/office/drawing/2014/main" id="{9771E4C1-07F3-495C-B2B5-A0E3966202D6}"/>
                </a:ext>
              </a:extLst>
            </p:cNvPr>
            <p:cNvSpPr/>
            <p:nvPr/>
          </p:nvSpPr>
          <p:spPr>
            <a:xfrm>
              <a:off x="-15242" y="19659"/>
              <a:ext cx="3316767" cy="363248"/>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208316 w 3316767"/>
                <a:gd name="connsiteY6" fmla="*/ 223466 h 375286"/>
                <a:gd name="connsiteX7" fmla="*/ 727771 w 3316767"/>
                <a:gd name="connsiteY7" fmla="*/ 1 h 375286"/>
                <a:gd name="connsiteX8" fmla="*/ 865984 w 3316767"/>
                <a:gd name="connsiteY8" fmla="*/ 6155 h 375286"/>
                <a:gd name="connsiteX9" fmla="*/ 872339 w 3316767"/>
                <a:gd name="connsiteY9" fmla="*/ 7026 h 375286"/>
                <a:gd name="connsiteX10" fmla="*/ 884285 w 3316767"/>
                <a:gd name="connsiteY10" fmla="*/ 0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163961 w 3316767"/>
                <a:gd name="connsiteY6" fmla="*/ 216642 h 375286"/>
                <a:gd name="connsiteX7" fmla="*/ 727771 w 3316767"/>
                <a:gd name="connsiteY7" fmla="*/ 1 h 375286"/>
                <a:gd name="connsiteX8" fmla="*/ 865984 w 3316767"/>
                <a:gd name="connsiteY8" fmla="*/ 6155 h 375286"/>
                <a:gd name="connsiteX9" fmla="*/ 872339 w 3316767"/>
                <a:gd name="connsiteY9" fmla="*/ 7026 h 375286"/>
                <a:gd name="connsiteX10" fmla="*/ 884285 w 3316767"/>
                <a:gd name="connsiteY10" fmla="*/ 0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163961 w 3316767"/>
                <a:gd name="connsiteY6" fmla="*/ 216642 h 375286"/>
                <a:gd name="connsiteX7" fmla="*/ 727771 w 3316767"/>
                <a:gd name="connsiteY7" fmla="*/ 1 h 375286"/>
                <a:gd name="connsiteX8" fmla="*/ 865984 w 3316767"/>
                <a:gd name="connsiteY8" fmla="*/ 6155 h 375286"/>
                <a:gd name="connsiteX9" fmla="*/ 872339 w 3316767"/>
                <a:gd name="connsiteY9" fmla="*/ 7026 h 375286"/>
                <a:gd name="connsiteX10" fmla="*/ 884285 w 3316767"/>
                <a:gd name="connsiteY10" fmla="*/ 0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163961 w 3316767"/>
                <a:gd name="connsiteY6" fmla="*/ 216642 h 375286"/>
                <a:gd name="connsiteX7" fmla="*/ 720151 w 3316767"/>
                <a:gd name="connsiteY7" fmla="*/ 7621 h 375286"/>
                <a:gd name="connsiteX8" fmla="*/ 865984 w 3316767"/>
                <a:gd name="connsiteY8" fmla="*/ 6155 h 375286"/>
                <a:gd name="connsiteX9" fmla="*/ 872339 w 3316767"/>
                <a:gd name="connsiteY9" fmla="*/ 7026 h 375286"/>
                <a:gd name="connsiteX10" fmla="*/ 884285 w 3316767"/>
                <a:gd name="connsiteY10" fmla="*/ 0 h 37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16767" h="375286">
                  <a:moveTo>
                    <a:pt x="884285" y="0"/>
                  </a:moveTo>
                  <a:lnTo>
                    <a:pt x="3316767" y="5010"/>
                  </a:lnTo>
                  <a:lnTo>
                    <a:pt x="3316767" y="375285"/>
                  </a:lnTo>
                  <a:lnTo>
                    <a:pt x="1380482" y="375285"/>
                  </a:lnTo>
                  <a:lnTo>
                    <a:pt x="1380481" y="375286"/>
                  </a:lnTo>
                  <a:lnTo>
                    <a:pt x="0" y="375286"/>
                  </a:lnTo>
                  <a:cubicBezTo>
                    <a:pt x="44418" y="324679"/>
                    <a:pt x="119543" y="267249"/>
                    <a:pt x="163961" y="216642"/>
                  </a:cubicBezTo>
                  <a:cubicBezTo>
                    <a:pt x="291955" y="114752"/>
                    <a:pt x="436084" y="7621"/>
                    <a:pt x="720151" y="7621"/>
                  </a:cubicBezTo>
                  <a:cubicBezTo>
                    <a:pt x="767496" y="7621"/>
                    <a:pt x="821340" y="2120"/>
                    <a:pt x="865984" y="6155"/>
                  </a:cubicBezTo>
                  <a:lnTo>
                    <a:pt x="872339" y="7026"/>
                  </a:lnTo>
                  <a:lnTo>
                    <a:pt x="884285"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rtl="1"/>
              <a:endParaRPr lang="fr-FR"/>
            </a:p>
          </p:txBody>
        </p:sp>
        <p:sp>
          <p:nvSpPr>
            <p:cNvPr id="75" name="Freeform: Shape 74">
              <a:extLst>
                <a:ext uri="{FF2B5EF4-FFF2-40B4-BE49-F238E27FC236}">
                  <a16:creationId xmlns:a16="http://schemas.microsoft.com/office/drawing/2014/main" id="{C6052FE7-2276-4D4E-A6A2-15868749AE96}"/>
                </a:ext>
              </a:extLst>
            </p:cNvPr>
            <p:cNvSpPr/>
            <p:nvPr/>
          </p:nvSpPr>
          <p:spPr>
            <a:xfrm>
              <a:off x="219322" y="6230"/>
              <a:ext cx="3241705" cy="396001"/>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 name="connsiteX0" fmla="*/ 797277 w 3241705"/>
                <a:gd name="connsiteY0" fmla="*/ 7025 h 375285"/>
                <a:gd name="connsiteX1" fmla="*/ 3241705 w 3241705"/>
                <a:gd name="connsiteY1" fmla="*/ 5009 h 375285"/>
                <a:gd name="connsiteX2" fmla="*/ 3241705 w 3241705"/>
                <a:gd name="connsiteY2" fmla="*/ 375284 h 375285"/>
                <a:gd name="connsiteX3" fmla="*/ 1305420 w 3241705"/>
                <a:gd name="connsiteY3" fmla="*/ 375284 h 375285"/>
                <a:gd name="connsiteX4" fmla="*/ 1305419 w 3241705"/>
                <a:gd name="connsiteY4" fmla="*/ 375285 h 375285"/>
                <a:gd name="connsiteX5" fmla="*/ 0 w 3241705"/>
                <a:gd name="connsiteY5" fmla="*/ 375285 h 375285"/>
                <a:gd name="connsiteX6" fmla="*/ 133254 w 3241705"/>
                <a:gd name="connsiteY6" fmla="*/ 223465 h 375285"/>
                <a:gd name="connsiteX7" fmla="*/ 652709 w 3241705"/>
                <a:gd name="connsiteY7" fmla="*/ 0 h 375285"/>
                <a:gd name="connsiteX8" fmla="*/ 790922 w 3241705"/>
                <a:gd name="connsiteY8" fmla="*/ 6154 h 375285"/>
                <a:gd name="connsiteX9" fmla="*/ 797277 w 3241705"/>
                <a:gd name="connsiteY9" fmla="*/ 7025 h 375285"/>
                <a:gd name="connsiteX0" fmla="*/ 790922 w 3241705"/>
                <a:gd name="connsiteY0" fmla="*/ 6154 h 375285"/>
                <a:gd name="connsiteX1" fmla="*/ 3241705 w 3241705"/>
                <a:gd name="connsiteY1" fmla="*/ 5009 h 375285"/>
                <a:gd name="connsiteX2" fmla="*/ 3241705 w 3241705"/>
                <a:gd name="connsiteY2" fmla="*/ 375284 h 375285"/>
                <a:gd name="connsiteX3" fmla="*/ 1305420 w 3241705"/>
                <a:gd name="connsiteY3" fmla="*/ 375284 h 375285"/>
                <a:gd name="connsiteX4" fmla="*/ 1305419 w 3241705"/>
                <a:gd name="connsiteY4" fmla="*/ 375285 h 375285"/>
                <a:gd name="connsiteX5" fmla="*/ 0 w 3241705"/>
                <a:gd name="connsiteY5" fmla="*/ 375285 h 375285"/>
                <a:gd name="connsiteX6" fmla="*/ 133254 w 3241705"/>
                <a:gd name="connsiteY6" fmla="*/ 223465 h 375285"/>
                <a:gd name="connsiteX7" fmla="*/ 652709 w 3241705"/>
                <a:gd name="connsiteY7" fmla="*/ 0 h 375285"/>
                <a:gd name="connsiteX8" fmla="*/ 790922 w 3241705"/>
                <a:gd name="connsiteY8" fmla="*/ 6154 h 375285"/>
                <a:gd name="connsiteX0" fmla="*/ 652709 w 3241705"/>
                <a:gd name="connsiteY0" fmla="*/ 34845 h 410130"/>
                <a:gd name="connsiteX1" fmla="*/ 3241705 w 3241705"/>
                <a:gd name="connsiteY1" fmla="*/ 39854 h 410130"/>
                <a:gd name="connsiteX2" fmla="*/ 3241705 w 3241705"/>
                <a:gd name="connsiteY2" fmla="*/ 410129 h 410130"/>
                <a:gd name="connsiteX3" fmla="*/ 1305420 w 3241705"/>
                <a:gd name="connsiteY3" fmla="*/ 410129 h 410130"/>
                <a:gd name="connsiteX4" fmla="*/ 1305419 w 3241705"/>
                <a:gd name="connsiteY4" fmla="*/ 410130 h 410130"/>
                <a:gd name="connsiteX5" fmla="*/ 0 w 3241705"/>
                <a:gd name="connsiteY5" fmla="*/ 410130 h 410130"/>
                <a:gd name="connsiteX6" fmla="*/ 133254 w 3241705"/>
                <a:gd name="connsiteY6" fmla="*/ 258310 h 410130"/>
                <a:gd name="connsiteX7" fmla="*/ 652709 w 3241705"/>
                <a:gd name="connsiteY7" fmla="*/ 34845 h 410130"/>
                <a:gd name="connsiteX0" fmla="*/ 652709 w 3241705"/>
                <a:gd name="connsiteY0" fmla="*/ 16087 h 391372"/>
                <a:gd name="connsiteX1" fmla="*/ 3241705 w 3241705"/>
                <a:gd name="connsiteY1" fmla="*/ 21096 h 391372"/>
                <a:gd name="connsiteX2" fmla="*/ 3241705 w 3241705"/>
                <a:gd name="connsiteY2" fmla="*/ 391371 h 391372"/>
                <a:gd name="connsiteX3" fmla="*/ 1305420 w 3241705"/>
                <a:gd name="connsiteY3" fmla="*/ 391371 h 391372"/>
                <a:gd name="connsiteX4" fmla="*/ 1305419 w 3241705"/>
                <a:gd name="connsiteY4" fmla="*/ 391372 h 391372"/>
                <a:gd name="connsiteX5" fmla="*/ 0 w 3241705"/>
                <a:gd name="connsiteY5" fmla="*/ 391372 h 391372"/>
                <a:gd name="connsiteX6" fmla="*/ 133254 w 3241705"/>
                <a:gd name="connsiteY6" fmla="*/ 239552 h 391372"/>
                <a:gd name="connsiteX7" fmla="*/ 652709 w 3241705"/>
                <a:gd name="connsiteY7" fmla="*/ 16087 h 391372"/>
                <a:gd name="connsiteX0" fmla="*/ 652709 w 3241705"/>
                <a:gd name="connsiteY0" fmla="*/ 0 h 375285"/>
                <a:gd name="connsiteX1" fmla="*/ 3241705 w 3241705"/>
                <a:gd name="connsiteY1" fmla="*/ 5009 h 375285"/>
                <a:gd name="connsiteX2" fmla="*/ 3241705 w 3241705"/>
                <a:gd name="connsiteY2" fmla="*/ 375284 h 375285"/>
                <a:gd name="connsiteX3" fmla="*/ 1305420 w 3241705"/>
                <a:gd name="connsiteY3" fmla="*/ 375284 h 375285"/>
                <a:gd name="connsiteX4" fmla="*/ 1305419 w 3241705"/>
                <a:gd name="connsiteY4" fmla="*/ 375285 h 375285"/>
                <a:gd name="connsiteX5" fmla="*/ 0 w 3241705"/>
                <a:gd name="connsiteY5" fmla="*/ 375285 h 375285"/>
                <a:gd name="connsiteX6" fmla="*/ 133254 w 3241705"/>
                <a:gd name="connsiteY6" fmla="*/ 223465 h 375285"/>
                <a:gd name="connsiteX7" fmla="*/ 652709 w 3241705"/>
                <a:gd name="connsiteY7" fmla="*/ 0 h 37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1705" h="375285">
                  <a:moveTo>
                    <a:pt x="652709" y="0"/>
                  </a:moveTo>
                  <a:cubicBezTo>
                    <a:pt x="3236020" y="5501"/>
                    <a:pt x="657330" y="-388"/>
                    <a:pt x="3241705" y="5009"/>
                  </a:cubicBezTo>
                  <a:lnTo>
                    <a:pt x="3241705" y="375284"/>
                  </a:lnTo>
                  <a:lnTo>
                    <a:pt x="1305420" y="375284"/>
                  </a:lnTo>
                  <a:lnTo>
                    <a:pt x="1305419" y="375285"/>
                  </a:lnTo>
                  <a:lnTo>
                    <a:pt x="0" y="375285"/>
                  </a:lnTo>
                  <a:lnTo>
                    <a:pt x="133254" y="223465"/>
                  </a:lnTo>
                  <a:cubicBezTo>
                    <a:pt x="237364" y="114751"/>
                    <a:pt x="368642" y="0"/>
                    <a:pt x="652709" y="0"/>
                  </a:cubicBezTo>
                  <a:close/>
                </a:path>
              </a:pathLst>
            </a:custGeom>
            <a:solidFill>
              <a:srgbClr val="DDDD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rtl="1">
                <a:lnSpc>
                  <a:spcPct val="107000"/>
                </a:lnSpc>
                <a:spcAft>
                  <a:spcPts val="684"/>
                </a:spcAft>
                <a:buSzPct val="150000"/>
              </a:pPr>
              <a:r>
                <a:rPr lang="ar-SA" sz="1600" b="1" dirty="0">
                  <a:solidFill>
                    <a:schemeClr val="tx1"/>
                  </a:solidFill>
                  <a:latin typeface="Tahoma" panose="020B0604030504040204" pitchFamily="34" charset="0"/>
                  <a:ea typeface="Tahoma" panose="020B0604030504040204" pitchFamily="34" charset="0"/>
                  <a:cs typeface="Tahoma" panose="020B0604030504040204" pitchFamily="34" charset="0"/>
                </a:rPr>
                <a:t>المهارات التقنية</a:t>
              </a:r>
              <a:endParaRPr lang="ar-MA"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76" name="Group 75">
            <a:extLst>
              <a:ext uri="{FF2B5EF4-FFF2-40B4-BE49-F238E27FC236}">
                <a16:creationId xmlns:a16="http://schemas.microsoft.com/office/drawing/2014/main" id="{597CD5E9-4E54-4F15-A835-013508B88F81}"/>
              </a:ext>
            </a:extLst>
          </p:cNvPr>
          <p:cNvGrpSpPr/>
          <p:nvPr/>
        </p:nvGrpSpPr>
        <p:grpSpPr>
          <a:xfrm>
            <a:off x="969094" y="4317625"/>
            <a:ext cx="3478530" cy="396000"/>
            <a:chOff x="0" y="36107"/>
            <a:chExt cx="3478895" cy="375285"/>
          </a:xfrm>
        </p:grpSpPr>
        <p:sp>
          <p:nvSpPr>
            <p:cNvPr id="77" name="Freeform: Shape 76">
              <a:extLst>
                <a:ext uri="{FF2B5EF4-FFF2-40B4-BE49-F238E27FC236}">
                  <a16:creationId xmlns:a16="http://schemas.microsoft.com/office/drawing/2014/main" id="{16C71265-AA7C-4139-A3B0-B0AB922D74EA}"/>
                </a:ext>
              </a:extLst>
            </p:cNvPr>
            <p:cNvSpPr/>
            <p:nvPr/>
          </p:nvSpPr>
          <p:spPr>
            <a:xfrm>
              <a:off x="0" y="48144"/>
              <a:ext cx="3316767" cy="363248"/>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208316 w 3316767"/>
                <a:gd name="connsiteY6" fmla="*/ 223466 h 375286"/>
                <a:gd name="connsiteX7" fmla="*/ 727771 w 3316767"/>
                <a:gd name="connsiteY7" fmla="*/ 1 h 375286"/>
                <a:gd name="connsiteX8" fmla="*/ 865984 w 3316767"/>
                <a:gd name="connsiteY8" fmla="*/ 6155 h 375286"/>
                <a:gd name="connsiteX9" fmla="*/ 872339 w 3316767"/>
                <a:gd name="connsiteY9" fmla="*/ 7026 h 375286"/>
                <a:gd name="connsiteX10" fmla="*/ 884285 w 3316767"/>
                <a:gd name="connsiteY10" fmla="*/ 0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163961 w 3316767"/>
                <a:gd name="connsiteY6" fmla="*/ 216642 h 375286"/>
                <a:gd name="connsiteX7" fmla="*/ 727771 w 3316767"/>
                <a:gd name="connsiteY7" fmla="*/ 1 h 375286"/>
                <a:gd name="connsiteX8" fmla="*/ 865984 w 3316767"/>
                <a:gd name="connsiteY8" fmla="*/ 6155 h 375286"/>
                <a:gd name="connsiteX9" fmla="*/ 872339 w 3316767"/>
                <a:gd name="connsiteY9" fmla="*/ 7026 h 375286"/>
                <a:gd name="connsiteX10" fmla="*/ 884285 w 3316767"/>
                <a:gd name="connsiteY10" fmla="*/ 0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163961 w 3316767"/>
                <a:gd name="connsiteY6" fmla="*/ 216642 h 375286"/>
                <a:gd name="connsiteX7" fmla="*/ 727771 w 3316767"/>
                <a:gd name="connsiteY7" fmla="*/ 1 h 375286"/>
                <a:gd name="connsiteX8" fmla="*/ 865984 w 3316767"/>
                <a:gd name="connsiteY8" fmla="*/ 6155 h 375286"/>
                <a:gd name="connsiteX9" fmla="*/ 872339 w 3316767"/>
                <a:gd name="connsiteY9" fmla="*/ 7026 h 375286"/>
                <a:gd name="connsiteX10" fmla="*/ 884285 w 3316767"/>
                <a:gd name="connsiteY10" fmla="*/ 0 h 375286"/>
                <a:gd name="connsiteX0" fmla="*/ 884285 w 3316767"/>
                <a:gd name="connsiteY0" fmla="*/ 0 h 375286"/>
                <a:gd name="connsiteX1" fmla="*/ 3316767 w 3316767"/>
                <a:gd name="connsiteY1" fmla="*/ 5010 h 375286"/>
                <a:gd name="connsiteX2" fmla="*/ 3316767 w 3316767"/>
                <a:gd name="connsiteY2" fmla="*/ 375285 h 375286"/>
                <a:gd name="connsiteX3" fmla="*/ 1380482 w 3316767"/>
                <a:gd name="connsiteY3" fmla="*/ 375285 h 375286"/>
                <a:gd name="connsiteX4" fmla="*/ 1380481 w 3316767"/>
                <a:gd name="connsiteY4" fmla="*/ 375286 h 375286"/>
                <a:gd name="connsiteX5" fmla="*/ 0 w 3316767"/>
                <a:gd name="connsiteY5" fmla="*/ 375286 h 375286"/>
                <a:gd name="connsiteX6" fmla="*/ 163961 w 3316767"/>
                <a:gd name="connsiteY6" fmla="*/ 216642 h 375286"/>
                <a:gd name="connsiteX7" fmla="*/ 720151 w 3316767"/>
                <a:gd name="connsiteY7" fmla="*/ 7621 h 375286"/>
                <a:gd name="connsiteX8" fmla="*/ 865984 w 3316767"/>
                <a:gd name="connsiteY8" fmla="*/ 6155 h 375286"/>
                <a:gd name="connsiteX9" fmla="*/ 872339 w 3316767"/>
                <a:gd name="connsiteY9" fmla="*/ 7026 h 375286"/>
                <a:gd name="connsiteX10" fmla="*/ 884285 w 3316767"/>
                <a:gd name="connsiteY10" fmla="*/ 0 h 37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16767" h="375286">
                  <a:moveTo>
                    <a:pt x="884285" y="0"/>
                  </a:moveTo>
                  <a:lnTo>
                    <a:pt x="3316767" y="5010"/>
                  </a:lnTo>
                  <a:lnTo>
                    <a:pt x="3316767" y="375285"/>
                  </a:lnTo>
                  <a:lnTo>
                    <a:pt x="1380482" y="375285"/>
                  </a:lnTo>
                  <a:lnTo>
                    <a:pt x="1380481" y="375286"/>
                  </a:lnTo>
                  <a:lnTo>
                    <a:pt x="0" y="375286"/>
                  </a:lnTo>
                  <a:cubicBezTo>
                    <a:pt x="44418" y="324679"/>
                    <a:pt x="119543" y="267249"/>
                    <a:pt x="163961" y="216642"/>
                  </a:cubicBezTo>
                  <a:cubicBezTo>
                    <a:pt x="291955" y="114752"/>
                    <a:pt x="436084" y="7621"/>
                    <a:pt x="720151" y="7621"/>
                  </a:cubicBezTo>
                  <a:cubicBezTo>
                    <a:pt x="767496" y="7621"/>
                    <a:pt x="821340" y="2120"/>
                    <a:pt x="865984" y="6155"/>
                  </a:cubicBezTo>
                  <a:lnTo>
                    <a:pt x="872339" y="7026"/>
                  </a:lnTo>
                  <a:lnTo>
                    <a:pt x="884285"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rtl="1"/>
              <a:endParaRPr lang="fr-FR"/>
            </a:p>
          </p:txBody>
        </p:sp>
        <p:sp>
          <p:nvSpPr>
            <p:cNvPr id="78" name="Freeform: Shape 77">
              <a:extLst>
                <a:ext uri="{FF2B5EF4-FFF2-40B4-BE49-F238E27FC236}">
                  <a16:creationId xmlns:a16="http://schemas.microsoft.com/office/drawing/2014/main" id="{4080146C-26A9-45FD-89A2-38D4CFFA23D3}"/>
                </a:ext>
              </a:extLst>
            </p:cNvPr>
            <p:cNvSpPr/>
            <p:nvPr/>
          </p:nvSpPr>
          <p:spPr>
            <a:xfrm>
              <a:off x="237190" y="36107"/>
              <a:ext cx="3241705" cy="375285"/>
            </a:xfrm>
            <a:custGeom>
              <a:avLst/>
              <a:gdLst>
                <a:gd name="connsiteX0" fmla="*/ 809223 w 3241705"/>
                <a:gd name="connsiteY0" fmla="*/ 0 h 375286"/>
                <a:gd name="connsiteX1" fmla="*/ 3241705 w 3241705"/>
                <a:gd name="connsiteY1" fmla="*/ 5010 h 375286"/>
                <a:gd name="connsiteX2" fmla="*/ 3241705 w 3241705"/>
                <a:gd name="connsiteY2" fmla="*/ 375285 h 375286"/>
                <a:gd name="connsiteX3" fmla="*/ 1305420 w 3241705"/>
                <a:gd name="connsiteY3" fmla="*/ 375285 h 375286"/>
                <a:gd name="connsiteX4" fmla="*/ 1305419 w 3241705"/>
                <a:gd name="connsiteY4" fmla="*/ 375286 h 375286"/>
                <a:gd name="connsiteX5" fmla="*/ 0 w 3241705"/>
                <a:gd name="connsiteY5" fmla="*/ 375286 h 375286"/>
                <a:gd name="connsiteX6" fmla="*/ 133254 w 3241705"/>
                <a:gd name="connsiteY6" fmla="*/ 223466 h 375286"/>
                <a:gd name="connsiteX7" fmla="*/ 652709 w 3241705"/>
                <a:gd name="connsiteY7" fmla="*/ 1 h 375286"/>
                <a:gd name="connsiteX8" fmla="*/ 790922 w 3241705"/>
                <a:gd name="connsiteY8" fmla="*/ 6155 h 375286"/>
                <a:gd name="connsiteX9" fmla="*/ 797277 w 3241705"/>
                <a:gd name="connsiteY9" fmla="*/ 7026 h 375286"/>
                <a:gd name="connsiteX0" fmla="*/ 797277 w 3241705"/>
                <a:gd name="connsiteY0" fmla="*/ 7025 h 375285"/>
                <a:gd name="connsiteX1" fmla="*/ 3241705 w 3241705"/>
                <a:gd name="connsiteY1" fmla="*/ 5009 h 375285"/>
                <a:gd name="connsiteX2" fmla="*/ 3241705 w 3241705"/>
                <a:gd name="connsiteY2" fmla="*/ 375284 h 375285"/>
                <a:gd name="connsiteX3" fmla="*/ 1305420 w 3241705"/>
                <a:gd name="connsiteY3" fmla="*/ 375284 h 375285"/>
                <a:gd name="connsiteX4" fmla="*/ 1305419 w 3241705"/>
                <a:gd name="connsiteY4" fmla="*/ 375285 h 375285"/>
                <a:gd name="connsiteX5" fmla="*/ 0 w 3241705"/>
                <a:gd name="connsiteY5" fmla="*/ 375285 h 375285"/>
                <a:gd name="connsiteX6" fmla="*/ 133254 w 3241705"/>
                <a:gd name="connsiteY6" fmla="*/ 223465 h 375285"/>
                <a:gd name="connsiteX7" fmla="*/ 652709 w 3241705"/>
                <a:gd name="connsiteY7" fmla="*/ 0 h 375285"/>
                <a:gd name="connsiteX8" fmla="*/ 790922 w 3241705"/>
                <a:gd name="connsiteY8" fmla="*/ 6154 h 375285"/>
                <a:gd name="connsiteX9" fmla="*/ 797277 w 3241705"/>
                <a:gd name="connsiteY9" fmla="*/ 7025 h 375285"/>
                <a:gd name="connsiteX0" fmla="*/ 790922 w 3241705"/>
                <a:gd name="connsiteY0" fmla="*/ 6154 h 375285"/>
                <a:gd name="connsiteX1" fmla="*/ 3241705 w 3241705"/>
                <a:gd name="connsiteY1" fmla="*/ 5009 h 375285"/>
                <a:gd name="connsiteX2" fmla="*/ 3241705 w 3241705"/>
                <a:gd name="connsiteY2" fmla="*/ 375284 h 375285"/>
                <a:gd name="connsiteX3" fmla="*/ 1305420 w 3241705"/>
                <a:gd name="connsiteY3" fmla="*/ 375284 h 375285"/>
                <a:gd name="connsiteX4" fmla="*/ 1305419 w 3241705"/>
                <a:gd name="connsiteY4" fmla="*/ 375285 h 375285"/>
                <a:gd name="connsiteX5" fmla="*/ 0 w 3241705"/>
                <a:gd name="connsiteY5" fmla="*/ 375285 h 375285"/>
                <a:gd name="connsiteX6" fmla="*/ 133254 w 3241705"/>
                <a:gd name="connsiteY6" fmla="*/ 223465 h 375285"/>
                <a:gd name="connsiteX7" fmla="*/ 652709 w 3241705"/>
                <a:gd name="connsiteY7" fmla="*/ 0 h 375285"/>
                <a:gd name="connsiteX8" fmla="*/ 790922 w 3241705"/>
                <a:gd name="connsiteY8" fmla="*/ 6154 h 375285"/>
                <a:gd name="connsiteX0" fmla="*/ 652709 w 3241705"/>
                <a:gd name="connsiteY0" fmla="*/ 34845 h 410130"/>
                <a:gd name="connsiteX1" fmla="*/ 3241705 w 3241705"/>
                <a:gd name="connsiteY1" fmla="*/ 39854 h 410130"/>
                <a:gd name="connsiteX2" fmla="*/ 3241705 w 3241705"/>
                <a:gd name="connsiteY2" fmla="*/ 410129 h 410130"/>
                <a:gd name="connsiteX3" fmla="*/ 1305420 w 3241705"/>
                <a:gd name="connsiteY3" fmla="*/ 410129 h 410130"/>
                <a:gd name="connsiteX4" fmla="*/ 1305419 w 3241705"/>
                <a:gd name="connsiteY4" fmla="*/ 410130 h 410130"/>
                <a:gd name="connsiteX5" fmla="*/ 0 w 3241705"/>
                <a:gd name="connsiteY5" fmla="*/ 410130 h 410130"/>
                <a:gd name="connsiteX6" fmla="*/ 133254 w 3241705"/>
                <a:gd name="connsiteY6" fmla="*/ 258310 h 410130"/>
                <a:gd name="connsiteX7" fmla="*/ 652709 w 3241705"/>
                <a:gd name="connsiteY7" fmla="*/ 34845 h 410130"/>
                <a:gd name="connsiteX0" fmla="*/ 652709 w 3241705"/>
                <a:gd name="connsiteY0" fmla="*/ 16087 h 391372"/>
                <a:gd name="connsiteX1" fmla="*/ 3241705 w 3241705"/>
                <a:gd name="connsiteY1" fmla="*/ 21096 h 391372"/>
                <a:gd name="connsiteX2" fmla="*/ 3241705 w 3241705"/>
                <a:gd name="connsiteY2" fmla="*/ 391371 h 391372"/>
                <a:gd name="connsiteX3" fmla="*/ 1305420 w 3241705"/>
                <a:gd name="connsiteY3" fmla="*/ 391371 h 391372"/>
                <a:gd name="connsiteX4" fmla="*/ 1305419 w 3241705"/>
                <a:gd name="connsiteY4" fmla="*/ 391372 h 391372"/>
                <a:gd name="connsiteX5" fmla="*/ 0 w 3241705"/>
                <a:gd name="connsiteY5" fmla="*/ 391372 h 391372"/>
                <a:gd name="connsiteX6" fmla="*/ 133254 w 3241705"/>
                <a:gd name="connsiteY6" fmla="*/ 239552 h 391372"/>
                <a:gd name="connsiteX7" fmla="*/ 652709 w 3241705"/>
                <a:gd name="connsiteY7" fmla="*/ 16087 h 391372"/>
                <a:gd name="connsiteX0" fmla="*/ 652709 w 3241705"/>
                <a:gd name="connsiteY0" fmla="*/ 0 h 375285"/>
                <a:gd name="connsiteX1" fmla="*/ 3241705 w 3241705"/>
                <a:gd name="connsiteY1" fmla="*/ 5009 h 375285"/>
                <a:gd name="connsiteX2" fmla="*/ 3241705 w 3241705"/>
                <a:gd name="connsiteY2" fmla="*/ 375284 h 375285"/>
                <a:gd name="connsiteX3" fmla="*/ 1305420 w 3241705"/>
                <a:gd name="connsiteY3" fmla="*/ 375284 h 375285"/>
                <a:gd name="connsiteX4" fmla="*/ 1305419 w 3241705"/>
                <a:gd name="connsiteY4" fmla="*/ 375285 h 375285"/>
                <a:gd name="connsiteX5" fmla="*/ 0 w 3241705"/>
                <a:gd name="connsiteY5" fmla="*/ 375285 h 375285"/>
                <a:gd name="connsiteX6" fmla="*/ 133254 w 3241705"/>
                <a:gd name="connsiteY6" fmla="*/ 223465 h 375285"/>
                <a:gd name="connsiteX7" fmla="*/ 652709 w 3241705"/>
                <a:gd name="connsiteY7" fmla="*/ 0 h 37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1705" h="375285">
                  <a:moveTo>
                    <a:pt x="652709" y="0"/>
                  </a:moveTo>
                  <a:cubicBezTo>
                    <a:pt x="3236020" y="5501"/>
                    <a:pt x="657330" y="-388"/>
                    <a:pt x="3241705" y="5009"/>
                  </a:cubicBezTo>
                  <a:lnTo>
                    <a:pt x="3241705" y="375284"/>
                  </a:lnTo>
                  <a:lnTo>
                    <a:pt x="1305420" y="375284"/>
                  </a:lnTo>
                  <a:lnTo>
                    <a:pt x="1305419" y="375285"/>
                  </a:lnTo>
                  <a:lnTo>
                    <a:pt x="0" y="375285"/>
                  </a:lnTo>
                  <a:lnTo>
                    <a:pt x="133254" y="223465"/>
                  </a:lnTo>
                  <a:cubicBezTo>
                    <a:pt x="237364" y="114751"/>
                    <a:pt x="368642" y="0"/>
                    <a:pt x="652709" y="0"/>
                  </a:cubicBezTo>
                  <a:close/>
                </a:path>
              </a:pathLst>
            </a:custGeom>
            <a:solidFill>
              <a:srgbClr val="DDDD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r" rtl="1">
                <a:lnSpc>
                  <a:spcPct val="107000"/>
                </a:lnSpc>
                <a:spcAft>
                  <a:spcPts val="684"/>
                </a:spcAft>
                <a:buSzPct val="150000"/>
              </a:pPr>
              <a:r>
                <a:rPr lang="ar-SA" sz="1600" b="1" dirty="0">
                  <a:solidFill>
                    <a:schemeClr val="tx1"/>
                  </a:solidFill>
                  <a:latin typeface="Tahoma" panose="020B0604030504040204" pitchFamily="34" charset="0"/>
                  <a:ea typeface="Tahoma" panose="020B0604030504040204" pitchFamily="34" charset="0"/>
                  <a:cs typeface="Tahoma" panose="020B0604030504040204" pitchFamily="34" charset="0"/>
                </a:rPr>
                <a:t>الدورات</a:t>
              </a:r>
              <a:endParaRPr lang="ar-MA" sz="16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sp>
        <p:nvSpPr>
          <p:cNvPr id="64" name="Subtitle 2">
            <a:extLst>
              <a:ext uri="{FF2B5EF4-FFF2-40B4-BE49-F238E27FC236}">
                <a16:creationId xmlns:a16="http://schemas.microsoft.com/office/drawing/2014/main" id="{3F5719EC-A3DF-4D94-9781-F6FC6FA1ECD3}"/>
              </a:ext>
            </a:extLst>
          </p:cNvPr>
          <p:cNvSpPr/>
          <p:nvPr/>
        </p:nvSpPr>
        <p:spPr>
          <a:xfrm>
            <a:off x="22402" y="4809262"/>
            <a:ext cx="4565409" cy="987637"/>
          </a:xfrm>
          <a:prstGeom prst="rect">
            <a:avLst/>
          </a:prstGeom>
          <a:noFill/>
          <a:ln cap="flat">
            <a:noFill/>
            <a:prstDash val="solid"/>
          </a:ln>
        </p:spPr>
        <p:txBody>
          <a:bodyPr vert="horz" wrap="square" lIns="78226" tIns="39113" rIns="78226" bIns="39113" anchor="t" anchorCtr="0" compatLnSpc="0">
            <a:spAutoFit/>
          </a:bodyPr>
          <a:lstStyle/>
          <a:p>
            <a:pPr marL="171450" lvl="0" indent="-171450" algn="just" rtl="1">
              <a:lnSpc>
                <a:spcPct val="150000"/>
              </a:lnSpc>
              <a:spcBef>
                <a:spcPts val="1200"/>
              </a:spcBef>
              <a:spcAft>
                <a:spcPts val="0"/>
              </a:spcAft>
              <a:buFont typeface="Wingdings" panose="05000000000000000000" pitchFamily="2" charset="2"/>
              <a:buChar char="v"/>
            </a:pPr>
            <a:r>
              <a:rPr lang="ar-SA" sz="1100" b="1" dirty="0">
                <a:latin typeface="Tahoma" panose="020B0604030504040204" pitchFamily="34" charset="0"/>
                <a:ea typeface="Tahoma" panose="020B0604030504040204" pitchFamily="34" charset="0"/>
                <a:cs typeface="Tahoma" panose="020B0604030504040204" pitchFamily="34" charset="0"/>
              </a:rPr>
              <a:t>دورة في النظام المحاسبي </a:t>
            </a:r>
            <a:r>
              <a:rPr lang="ar-SA" sz="1100" b="1" dirty="0" err="1">
                <a:latin typeface="Tahoma" panose="020B0604030504040204" pitchFamily="34" charset="0"/>
                <a:ea typeface="Tahoma" panose="020B0604030504040204" pitchFamily="34" charset="0"/>
                <a:cs typeface="Tahoma" panose="020B0604030504040204" pitchFamily="34" charset="0"/>
              </a:rPr>
              <a:t>الأونكس</a:t>
            </a:r>
            <a:r>
              <a:rPr lang="ar-SA" sz="1100" b="1" dirty="0">
                <a:latin typeface="Tahoma" panose="020B0604030504040204" pitchFamily="34" charset="0"/>
                <a:ea typeface="Tahoma" panose="020B0604030504040204" pitchFamily="34" charset="0"/>
                <a:cs typeface="Tahoma" panose="020B0604030504040204" pitchFamily="34" charset="0"/>
              </a:rPr>
              <a:t> </a:t>
            </a:r>
            <a:r>
              <a:rPr lang="ar-SA" sz="1100" b="1" dirty="0" err="1">
                <a:latin typeface="Tahoma" panose="020B0604030504040204" pitchFamily="34" charset="0"/>
                <a:ea typeface="Tahoma" panose="020B0604030504040204" pitchFamily="34" charset="0"/>
                <a:cs typeface="Tahoma" panose="020B0604030504040204" pitchFamily="34" charset="0"/>
              </a:rPr>
              <a:t>برو</a:t>
            </a:r>
            <a:r>
              <a:rPr lang="ar-SA" sz="1100" b="1" dirty="0">
                <a:latin typeface="Tahoma" panose="020B0604030504040204" pitchFamily="34" charset="0"/>
                <a:ea typeface="Tahoma" panose="020B0604030504040204" pitchFamily="34" charset="0"/>
                <a:cs typeface="Tahoma" panose="020B0604030504040204" pitchFamily="34" charset="0"/>
              </a:rPr>
              <a:t>  – معهد </a:t>
            </a:r>
            <a:r>
              <a:rPr lang="en-US" sz="1100" b="1" dirty="0">
                <a:latin typeface="Tahoma" panose="020B0604030504040204" pitchFamily="34" charset="0"/>
                <a:ea typeface="Tahoma" panose="020B0604030504040204" pitchFamily="34" charset="0"/>
                <a:cs typeface="Tahoma" panose="020B0604030504040204" pitchFamily="34" charset="0"/>
              </a:rPr>
              <a:t>ITC</a:t>
            </a:r>
            <a:r>
              <a:rPr lang="ar-SA" sz="1100" b="1" dirty="0">
                <a:latin typeface="Tahoma" panose="020B0604030504040204" pitchFamily="34" charset="0"/>
                <a:ea typeface="Tahoma" panose="020B0604030504040204" pitchFamily="34" charset="0"/>
                <a:cs typeface="Tahoma" panose="020B0604030504040204" pitchFamily="34" charset="0"/>
              </a:rPr>
              <a:t> </a:t>
            </a:r>
            <a:r>
              <a:rPr lang="ar-DZ" sz="1100" b="1" dirty="0">
                <a:latin typeface="Tahoma" panose="020B0604030504040204" pitchFamily="34" charset="0"/>
                <a:ea typeface="Tahoma" panose="020B0604030504040204" pitchFamily="34" charset="0"/>
                <a:cs typeface="Tahoma" panose="020B0604030504040204" pitchFamily="34" charset="0"/>
              </a:rPr>
              <a:t>–</a:t>
            </a:r>
            <a:r>
              <a:rPr lang="en-US" sz="1100" b="1" dirty="0">
                <a:latin typeface="Tahoma" panose="020B0604030504040204" pitchFamily="34" charset="0"/>
                <a:ea typeface="Tahoma" panose="020B0604030504040204" pitchFamily="34" charset="0"/>
                <a:cs typeface="Tahoma" panose="020B0604030504040204" pitchFamily="34" charset="0"/>
              </a:rPr>
              <a:t> 2023/06</a:t>
            </a:r>
            <a:r>
              <a:rPr lang="ar-SA" sz="1100" b="1" dirty="0">
                <a:latin typeface="Tahoma" panose="020B0604030504040204" pitchFamily="34" charset="0"/>
                <a:ea typeface="Tahoma" panose="020B0604030504040204" pitchFamily="34" charset="0"/>
                <a:cs typeface="Tahoma" panose="020B0604030504040204" pitchFamily="34" charset="0"/>
              </a:rPr>
              <a:t> </a:t>
            </a:r>
          </a:p>
          <a:p>
            <a:pPr marL="171450" indent="-171450" algn="just" rtl="1">
              <a:lnSpc>
                <a:spcPct val="150000"/>
              </a:lnSpc>
              <a:spcBef>
                <a:spcPts val="1200"/>
              </a:spcBef>
              <a:buFont typeface="Wingdings" panose="05000000000000000000" pitchFamily="2" charset="2"/>
              <a:buChar char="v"/>
            </a:pPr>
            <a:r>
              <a:rPr lang="ar-SA" sz="1200" b="1" dirty="0">
                <a:latin typeface="Tahoma" panose="020B0604030504040204" pitchFamily="34" charset="0"/>
                <a:ea typeface="Tahoma" panose="020B0604030504040204" pitchFamily="34" charset="0"/>
                <a:cs typeface="Tahoma" panose="020B0604030504040204" pitchFamily="34" charset="0"/>
              </a:rPr>
              <a:t> </a:t>
            </a:r>
            <a:r>
              <a:rPr lang="ar-SA" sz="1100" b="1" dirty="0">
                <a:latin typeface="Tahoma" panose="020B0604030504040204" pitchFamily="34" charset="0"/>
                <a:ea typeface="Tahoma" panose="020B0604030504040204" pitchFamily="34" charset="0"/>
                <a:cs typeface="Tahoma" panose="020B0604030504040204" pitchFamily="34" charset="0"/>
              </a:rPr>
              <a:t>دورة المسار المالي في نظام</a:t>
            </a:r>
            <a:r>
              <a:rPr lang="en-US" sz="1100" b="1" dirty="0">
                <a:latin typeface="Tahoma" panose="020B0604030504040204" pitchFamily="34" charset="0"/>
                <a:ea typeface="Tahoma" panose="020B0604030504040204" pitchFamily="34" charset="0"/>
                <a:cs typeface="Tahoma" panose="020B0604030504040204" pitchFamily="34" charset="0"/>
              </a:rPr>
              <a:t> Onyx ERP </a:t>
            </a:r>
            <a:r>
              <a:rPr lang="ar-SA" sz="1100" b="1" dirty="0">
                <a:latin typeface="Tahoma" panose="020B0604030504040204" pitchFamily="34" charset="0"/>
                <a:ea typeface="Tahoma" panose="020B0604030504040204" pitchFamily="34" charset="0"/>
                <a:cs typeface="Tahoma" panose="020B0604030504040204" pitchFamily="34" charset="0"/>
              </a:rPr>
              <a:t>معتمد من</a:t>
            </a:r>
            <a:r>
              <a:rPr lang="en-US" sz="1100" b="1" dirty="0">
                <a:latin typeface="Tahoma" panose="020B0604030504040204" pitchFamily="34" charset="0"/>
                <a:ea typeface="Tahoma" panose="020B0604030504040204" pitchFamily="34" charset="0"/>
                <a:cs typeface="Tahoma" panose="020B0604030504040204" pitchFamily="34" charset="0"/>
              </a:rPr>
              <a:t> ULTIMATE  SOLUTIONS   </a:t>
            </a:r>
            <a:r>
              <a:rPr lang="ar-SA" sz="1100" b="1" dirty="0">
                <a:latin typeface="Tahoma" panose="020B0604030504040204" pitchFamily="34" charset="0"/>
                <a:ea typeface="Tahoma" panose="020B0604030504040204" pitchFamily="34" charset="0"/>
                <a:cs typeface="Tahoma" panose="020B0604030504040204" pitchFamily="34" charset="0"/>
              </a:rPr>
              <a:t> </a:t>
            </a:r>
            <a:r>
              <a:rPr lang="en-US" sz="1100" b="1" dirty="0">
                <a:latin typeface="Tahoma" panose="020B0604030504040204" pitchFamily="34" charset="0"/>
                <a:ea typeface="Tahoma" panose="020B0604030504040204" pitchFamily="34" charset="0"/>
                <a:cs typeface="Tahoma" panose="020B0604030504040204" pitchFamily="34" charset="0"/>
              </a:rPr>
              <a:t>2025/01 - </a:t>
            </a:r>
          </a:p>
        </p:txBody>
      </p:sp>
      <p:sp>
        <p:nvSpPr>
          <p:cNvPr id="2" name="مستطيل 1">
            <a:extLst>
              <a:ext uri="{FF2B5EF4-FFF2-40B4-BE49-F238E27FC236}">
                <a16:creationId xmlns:a16="http://schemas.microsoft.com/office/drawing/2014/main" id="{65452637-99B1-4685-A7EC-AC9582AAF53A}"/>
              </a:ext>
            </a:extLst>
          </p:cNvPr>
          <p:cNvSpPr/>
          <p:nvPr/>
        </p:nvSpPr>
        <p:spPr>
          <a:xfrm>
            <a:off x="15814" y="1089791"/>
            <a:ext cx="6812078" cy="939169"/>
          </a:xfrm>
          <a:prstGeom prst="rect">
            <a:avLst/>
          </a:prstGeom>
          <a:solidFill>
            <a:srgbClr val="D9D9D9"/>
          </a:solidFill>
          <a:ln>
            <a:solidFill>
              <a:schemeClr val="accent1">
                <a:lumMod val="50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1" anchor="ctr"/>
          <a:lstStyle/>
          <a:p>
            <a:pPr algn="just" rtl="1">
              <a:lnSpc>
                <a:spcPct val="107000"/>
              </a:lnSpc>
              <a:spcAft>
                <a:spcPts val="684"/>
              </a:spcAft>
              <a:buSzPct val="150000"/>
            </a:pPr>
            <a:r>
              <a:rPr lang="ar-SA" sz="1400" dirty="0">
                <a:latin typeface="Tahoma" panose="020B0604030504040204" pitchFamily="34" charset="0"/>
                <a:ea typeface="Tahoma" panose="020B0604030504040204" pitchFamily="34" charset="0"/>
                <a:cs typeface="Tahoma" panose="020B0604030504040204" pitchFamily="34" charset="0"/>
              </a:rPr>
              <a:t>مهندس برمجيات بخبرة في تطوير وتصميم الأنظمة والمواقع الإلكترونية، مع معرفة عملية بالأنظمة المحاسبية وإدارتها. أسعى لتوظيف مهاراتي التقنية والمحاسبية في بيئة عمل احترافية تمكّنني من المساهمة في تحسين الأداء وتطوير حلول مبتكرة تدعم أهداف العمل</a:t>
            </a:r>
          </a:p>
        </p:txBody>
      </p:sp>
      <p:sp>
        <p:nvSpPr>
          <p:cNvPr id="49" name="مربع نص 48">
            <a:extLst>
              <a:ext uri="{FF2B5EF4-FFF2-40B4-BE49-F238E27FC236}">
                <a16:creationId xmlns:a16="http://schemas.microsoft.com/office/drawing/2014/main" id="{E071E13D-5E7B-485A-B99C-B03142E45B99}"/>
              </a:ext>
            </a:extLst>
          </p:cNvPr>
          <p:cNvSpPr txBox="1"/>
          <p:nvPr/>
        </p:nvSpPr>
        <p:spPr>
          <a:xfrm>
            <a:off x="108583" y="6642423"/>
            <a:ext cx="4482489" cy="2704651"/>
          </a:xfrm>
          <a:prstGeom prst="rect">
            <a:avLst/>
          </a:prstGeom>
          <a:noFill/>
        </p:spPr>
        <p:txBody>
          <a:bodyPr wrap="square">
            <a:spAutoFit/>
          </a:bodyPr>
          <a:lstStyle/>
          <a:p>
            <a:pPr marL="171450" lvl="0" indent="-171450" algn="r" rtl="1">
              <a:lnSpc>
                <a:spcPct val="150000"/>
              </a:lnSpc>
              <a:spcBef>
                <a:spcPts val="1200"/>
              </a:spcBef>
              <a:buSzPts val="1000"/>
              <a:buFont typeface="Wingdings" panose="05000000000000000000" pitchFamily="2" charset="2"/>
              <a:buChar char="v"/>
              <a:tabLst>
                <a:tab pos="457200" algn="l"/>
              </a:tabLst>
            </a:pPr>
            <a:r>
              <a:rPr lang="ar-SA" sz="1100" b="1" dirty="0">
                <a:latin typeface="Tahoma" panose="020B0604030504040204" pitchFamily="34" charset="0"/>
                <a:ea typeface="Tahoma" panose="020B0604030504040204" pitchFamily="34" charset="0"/>
                <a:cs typeface="Tahoma" panose="020B0604030504040204" pitchFamily="34" charset="0"/>
              </a:rPr>
              <a:t>تطوير الأنظمة المكتبية</a:t>
            </a:r>
            <a:r>
              <a:rPr lang="en-US" sz="1100" b="1" dirty="0">
                <a:latin typeface="Tahoma" panose="020B0604030504040204" pitchFamily="34" charset="0"/>
                <a:ea typeface="Tahoma" panose="020B0604030504040204" pitchFamily="34" charset="0"/>
                <a:cs typeface="Tahoma" panose="020B0604030504040204" pitchFamily="34" charset="0"/>
              </a:rPr>
              <a:t>: </a:t>
            </a:r>
            <a:r>
              <a:rPr lang="ar-SA" sz="1100" b="1" dirty="0">
                <a:latin typeface="Tahoma" panose="020B0604030504040204" pitchFamily="34" charset="0"/>
                <a:ea typeface="Tahoma" panose="020B0604030504040204" pitchFamily="34" charset="0"/>
                <a:cs typeface="Tahoma" panose="020B0604030504040204" pitchFamily="34" charset="0"/>
              </a:rPr>
              <a:t>استخدام لغات برمجية مثل</a:t>
            </a:r>
            <a:r>
              <a:rPr lang="en-US" sz="1100" b="1" dirty="0">
                <a:latin typeface="Tahoma" panose="020B0604030504040204" pitchFamily="34" charset="0"/>
                <a:ea typeface="Tahoma" panose="020B0604030504040204" pitchFamily="34" charset="0"/>
                <a:cs typeface="Tahoma" panose="020B0604030504040204" pitchFamily="34" charset="0"/>
              </a:rPr>
              <a:t> C++, Java, C#, MATLAB</a:t>
            </a:r>
          </a:p>
          <a:p>
            <a:pPr marL="171450" lvl="0" indent="-171450" algn="r" rtl="1">
              <a:lnSpc>
                <a:spcPct val="150000"/>
              </a:lnSpc>
              <a:spcBef>
                <a:spcPts val="1200"/>
              </a:spcBef>
              <a:buSzPts val="1000"/>
              <a:buFont typeface="Wingdings" panose="05000000000000000000" pitchFamily="2" charset="2"/>
              <a:buChar char="v"/>
              <a:tabLst>
                <a:tab pos="457200" algn="l"/>
              </a:tabLst>
            </a:pPr>
            <a:r>
              <a:rPr lang="ar-SA" sz="1100" b="1" dirty="0">
                <a:latin typeface="Tahoma" panose="020B0604030504040204" pitchFamily="34" charset="0"/>
                <a:ea typeface="Tahoma" panose="020B0604030504040204" pitchFamily="34" charset="0"/>
                <a:cs typeface="Tahoma" panose="020B0604030504040204" pitchFamily="34" charset="0"/>
              </a:rPr>
              <a:t>تصميم وبرمجة المواقع الإلكترونية</a:t>
            </a:r>
            <a:r>
              <a:rPr lang="en-US" sz="1100" b="1" dirty="0">
                <a:latin typeface="Tahoma" panose="020B0604030504040204" pitchFamily="34" charset="0"/>
                <a:ea typeface="Tahoma" panose="020B0604030504040204" pitchFamily="34" charset="0"/>
                <a:cs typeface="Tahoma" panose="020B0604030504040204" pitchFamily="34" charset="0"/>
              </a:rPr>
              <a:t>: </a:t>
            </a:r>
            <a:r>
              <a:rPr lang="ar-SA" sz="1100" b="1" dirty="0">
                <a:latin typeface="Tahoma" panose="020B0604030504040204" pitchFamily="34" charset="0"/>
                <a:ea typeface="Tahoma" panose="020B0604030504040204" pitchFamily="34" charset="0"/>
                <a:cs typeface="Tahoma" panose="020B0604030504040204" pitchFamily="34" charset="0"/>
              </a:rPr>
              <a:t>باستخدام</a:t>
            </a:r>
            <a:r>
              <a:rPr lang="en-US" sz="1100" b="1" dirty="0">
                <a:latin typeface="Tahoma" panose="020B0604030504040204" pitchFamily="34" charset="0"/>
                <a:ea typeface="Tahoma" panose="020B0604030504040204" pitchFamily="34" charset="0"/>
                <a:cs typeface="Tahoma" panose="020B0604030504040204" pitchFamily="34" charset="0"/>
              </a:rPr>
              <a:t> PHP, JavaScript, HTML, CSS</a:t>
            </a:r>
          </a:p>
          <a:p>
            <a:pPr marL="171450" lvl="0" indent="-171450" algn="r" rtl="1">
              <a:lnSpc>
                <a:spcPct val="150000"/>
              </a:lnSpc>
              <a:spcBef>
                <a:spcPts val="1200"/>
              </a:spcBef>
              <a:buSzPts val="1000"/>
              <a:buFont typeface="Wingdings" panose="05000000000000000000" pitchFamily="2" charset="2"/>
              <a:buChar char="v"/>
              <a:tabLst>
                <a:tab pos="457200" algn="l"/>
              </a:tabLst>
            </a:pPr>
            <a:r>
              <a:rPr lang="ar-SA" sz="1100" b="1" dirty="0">
                <a:latin typeface="Tahoma" panose="020B0604030504040204" pitchFamily="34" charset="0"/>
                <a:ea typeface="Tahoma" panose="020B0604030504040204" pitchFamily="34" charset="0"/>
                <a:cs typeface="Tahoma" panose="020B0604030504040204" pitchFamily="34" charset="0"/>
              </a:rPr>
              <a:t>إدارة قواعد البيانات </a:t>
            </a:r>
            <a:r>
              <a:rPr lang="en-US" sz="1100" b="1" dirty="0">
                <a:latin typeface="Tahoma" panose="020B0604030504040204" pitchFamily="34" charset="0"/>
                <a:ea typeface="Tahoma" panose="020B0604030504040204" pitchFamily="34" charset="0"/>
                <a:cs typeface="Tahoma" panose="020B0604030504040204" pitchFamily="34" charset="0"/>
              </a:rPr>
              <a:t>Oracle, MySQL, SQL Server  :</a:t>
            </a:r>
          </a:p>
          <a:p>
            <a:pPr marL="171450" lvl="0" indent="-171450" algn="r" rtl="1">
              <a:lnSpc>
                <a:spcPct val="150000"/>
              </a:lnSpc>
              <a:spcBef>
                <a:spcPts val="1200"/>
              </a:spcBef>
              <a:buSzPts val="1000"/>
              <a:buFont typeface="Wingdings" panose="05000000000000000000" pitchFamily="2" charset="2"/>
              <a:buChar char="v"/>
              <a:tabLst>
                <a:tab pos="457200" algn="l"/>
              </a:tabLst>
            </a:pPr>
            <a:r>
              <a:rPr lang="ar-SA" sz="1100" b="1" dirty="0">
                <a:latin typeface="Tahoma" panose="020B0604030504040204" pitchFamily="34" charset="0"/>
                <a:ea typeface="Tahoma" panose="020B0604030504040204" pitchFamily="34" charset="0"/>
                <a:cs typeface="Tahoma" panose="020B0604030504040204" pitchFamily="34" charset="0"/>
              </a:rPr>
              <a:t>استخدام برامج الأوفيس </a:t>
            </a:r>
            <a:r>
              <a:rPr lang="en-US" sz="1100" b="1" dirty="0">
                <a:latin typeface="Tahoma" panose="020B0604030504040204" pitchFamily="34" charset="0"/>
                <a:ea typeface="Tahoma" panose="020B0604030504040204" pitchFamily="34" charset="0"/>
                <a:cs typeface="Tahoma" panose="020B0604030504040204" pitchFamily="34" charset="0"/>
              </a:rPr>
              <a:t>Excel, Word, PowerPoint :</a:t>
            </a:r>
          </a:p>
          <a:p>
            <a:pPr marL="171450" lvl="0" indent="-171450" algn="r" rtl="1">
              <a:lnSpc>
                <a:spcPct val="150000"/>
              </a:lnSpc>
              <a:spcBef>
                <a:spcPts val="1200"/>
              </a:spcBef>
              <a:buSzPts val="1000"/>
              <a:buFont typeface="Wingdings" panose="05000000000000000000" pitchFamily="2" charset="2"/>
              <a:buChar char="v"/>
              <a:tabLst>
                <a:tab pos="457200" algn="l"/>
              </a:tabLst>
            </a:pPr>
            <a:r>
              <a:rPr lang="ar-SA" sz="1100" b="1" dirty="0">
                <a:latin typeface="Tahoma" panose="020B0604030504040204" pitchFamily="34" charset="0"/>
                <a:ea typeface="Tahoma" panose="020B0604030504040204" pitchFamily="34" charset="0"/>
                <a:cs typeface="Tahoma" panose="020B0604030504040204" pitchFamily="34" charset="0"/>
              </a:rPr>
              <a:t>صيانة أجهزة الكمبيوتر</a:t>
            </a:r>
            <a:r>
              <a:rPr lang="en-US" sz="1100" b="1" dirty="0">
                <a:latin typeface="Tahoma" panose="020B0604030504040204" pitchFamily="34" charset="0"/>
                <a:ea typeface="Tahoma" panose="020B0604030504040204" pitchFamily="34" charset="0"/>
                <a:cs typeface="Tahoma" panose="020B0604030504040204" pitchFamily="34" charset="0"/>
              </a:rPr>
              <a:t>:</a:t>
            </a:r>
            <a:r>
              <a:rPr lang="ar-SA" sz="1100" b="1" dirty="0">
                <a:latin typeface="Tahoma" panose="020B0604030504040204" pitchFamily="34" charset="0"/>
                <a:ea typeface="Tahoma" panose="020B0604030504040204" pitchFamily="34" charset="0"/>
                <a:cs typeface="Tahoma" panose="020B0604030504040204" pitchFamily="34" charset="0"/>
              </a:rPr>
              <a:t> تحميل وتنصيب كافة الأنظمة والبرامج المختلفة</a:t>
            </a:r>
            <a:endParaRPr lang="en-US" sz="1100" b="1" dirty="0">
              <a:latin typeface="Tahoma" panose="020B0604030504040204" pitchFamily="34" charset="0"/>
              <a:ea typeface="Tahoma" panose="020B0604030504040204" pitchFamily="34" charset="0"/>
              <a:cs typeface="Tahoma" panose="020B0604030504040204" pitchFamily="34" charset="0"/>
            </a:endParaRPr>
          </a:p>
        </p:txBody>
      </p:sp>
      <p:pic>
        <p:nvPicPr>
          <p:cNvPr id="29" name="صورة 28">
            <a:extLst>
              <a:ext uri="{FF2B5EF4-FFF2-40B4-BE49-F238E27FC236}">
                <a16:creationId xmlns:a16="http://schemas.microsoft.com/office/drawing/2014/main" id="{9606E0F5-23DD-4BD4-990A-5B8A34E040EB}"/>
              </a:ext>
            </a:extLst>
          </p:cNvPr>
          <p:cNvPicPr>
            <a:picLocks noChangeAspect="1"/>
          </p:cNvPicPr>
          <p:nvPr/>
        </p:nvPicPr>
        <p:blipFill>
          <a:blip r:embed="rId12"/>
          <a:stretch>
            <a:fillRect/>
          </a:stretch>
        </p:blipFill>
        <p:spPr>
          <a:xfrm>
            <a:off x="6424566" y="2906879"/>
            <a:ext cx="510923" cy="395681"/>
          </a:xfrm>
          <a:prstGeom prst="rect">
            <a:avLst/>
          </a:prstGeom>
        </p:spPr>
      </p:pic>
      <p:sp>
        <p:nvSpPr>
          <p:cNvPr id="54" name="Rectangle 21">
            <a:extLst>
              <a:ext uri="{FF2B5EF4-FFF2-40B4-BE49-F238E27FC236}">
                <a16:creationId xmlns:a16="http://schemas.microsoft.com/office/drawing/2014/main" id="{11743E25-CB4F-47B3-9F33-1BC82788EFCA}"/>
              </a:ext>
            </a:extLst>
          </p:cNvPr>
          <p:cNvSpPr/>
          <p:nvPr/>
        </p:nvSpPr>
        <p:spPr>
          <a:xfrm>
            <a:off x="4584551" y="3051134"/>
            <a:ext cx="1780155" cy="115057"/>
          </a:xfrm>
          <a:prstGeom prst="rect">
            <a:avLst/>
          </a:prstGeom>
          <a:solidFill>
            <a:schemeClr val="bg1">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ctr" anchorCtr="0" forceAA="0" compatLnSpc="1">
            <a:prstTxWarp prst="textNoShape">
              <a:avLst/>
            </a:prstTxWarp>
            <a:noAutofit/>
          </a:bodyPr>
          <a:lstStyle/>
          <a:p>
            <a:pPr algn="r" rtl="1">
              <a:lnSpc>
                <a:spcPct val="107000"/>
              </a:lnSpc>
              <a:spcAft>
                <a:spcPts val="684"/>
              </a:spcAft>
            </a:pPr>
            <a:r>
              <a:rPr lang="en-US" sz="1050" b="1" dirty="0">
                <a:solidFill>
                  <a:srgbClr val="0000FF"/>
                </a:solidFill>
                <a:latin typeface="Tahoma" panose="020B0604030504040204" pitchFamily="34" charset="0"/>
                <a:ea typeface="Tahoma" panose="020B0604030504040204" pitchFamily="34" charset="0"/>
                <a:cs typeface="Tahoma" panose="020B0604030504040204" pitchFamily="34" charset="0"/>
                <a:hlinkClick r:id="rId13">
                  <a:extLst>
                    <a:ext uri="{A12FA001-AC4F-418D-AE19-62706E023703}">
                      <ahyp:hlinkClr xmlns:ahyp="http://schemas.microsoft.com/office/drawing/2018/hyperlinkcolor" val="tx"/>
                    </a:ext>
                  </a:extLst>
                </a:hlinkClick>
              </a:rPr>
              <a:t>+967735962962</a:t>
            </a:r>
            <a:endParaRPr lang="fr-FR" sz="1050" b="1"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60" name="Rectangle 22">
            <a:hlinkClick r:id="rId14" highlightClick="1"/>
            <a:extLst>
              <a:ext uri="{FF2B5EF4-FFF2-40B4-BE49-F238E27FC236}">
                <a16:creationId xmlns:a16="http://schemas.microsoft.com/office/drawing/2014/main" id="{308D229F-6351-49E7-8259-495CF3CB8776}"/>
              </a:ext>
            </a:extLst>
          </p:cNvPr>
          <p:cNvSpPr/>
          <p:nvPr/>
        </p:nvSpPr>
        <p:spPr>
          <a:xfrm>
            <a:off x="4548188" y="3715190"/>
            <a:ext cx="2047711" cy="176478"/>
          </a:xfrm>
          <a:prstGeom prst="rect">
            <a:avLst/>
          </a:prstGeom>
          <a:solidFill>
            <a:schemeClr val="bg1">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8226" tIns="39113" rIns="78226" bIns="39113" numCol="1" spcCol="0" rtlCol="0" fromWordArt="0" anchor="ctr" anchorCtr="0" forceAA="0" compatLnSpc="1">
            <a:prstTxWarp prst="textNoShape">
              <a:avLst/>
            </a:prstTxWarp>
            <a:noAutofit/>
          </a:bodyPr>
          <a:lstStyle/>
          <a:p>
            <a:pPr algn="l">
              <a:lnSpc>
                <a:spcPct val="107000"/>
              </a:lnSpc>
              <a:spcAft>
                <a:spcPts val="684"/>
              </a:spcAft>
            </a:pPr>
            <a:r>
              <a:rPr lang="fr-FR" sz="1050" b="1" u="sng" dirty="0">
                <a:solidFill>
                  <a:srgbClr val="0000FF"/>
                </a:solidFill>
              </a:rPr>
              <a:t>Abobakrhassan2024.github.io/CV</a:t>
            </a:r>
          </a:p>
        </p:txBody>
      </p:sp>
      <p:pic>
        <p:nvPicPr>
          <p:cNvPr id="51" name="صورة 50">
            <a:extLst>
              <a:ext uri="{FF2B5EF4-FFF2-40B4-BE49-F238E27FC236}">
                <a16:creationId xmlns:a16="http://schemas.microsoft.com/office/drawing/2014/main" id="{8898D487-562B-4785-8415-9DA6F309E951}"/>
              </a:ext>
            </a:extLst>
          </p:cNvPr>
          <p:cNvPicPr>
            <a:picLocks noChangeAspect="1"/>
          </p:cNvPicPr>
          <p:nvPr/>
        </p:nvPicPr>
        <p:blipFill>
          <a:blip r:embed="rId15"/>
          <a:stretch>
            <a:fillRect/>
          </a:stretch>
        </p:blipFill>
        <p:spPr>
          <a:xfrm>
            <a:off x="6492602" y="3597525"/>
            <a:ext cx="395514" cy="395514"/>
          </a:xfrm>
          <a:prstGeom prst="rect">
            <a:avLst/>
          </a:prstGeom>
        </p:spPr>
      </p:pic>
      <p:sp>
        <p:nvSpPr>
          <p:cNvPr id="53" name="شكل بيضاوي 52">
            <a:extLst>
              <a:ext uri="{FF2B5EF4-FFF2-40B4-BE49-F238E27FC236}">
                <a16:creationId xmlns:a16="http://schemas.microsoft.com/office/drawing/2014/main" id="{64A93B03-0830-4F4E-A87B-8FB82C306587}"/>
              </a:ext>
            </a:extLst>
          </p:cNvPr>
          <p:cNvSpPr/>
          <p:nvPr/>
        </p:nvSpPr>
        <p:spPr>
          <a:xfrm>
            <a:off x="108583" y="81360"/>
            <a:ext cx="924319" cy="823349"/>
          </a:xfrm>
          <a:prstGeom prst="ellipse">
            <a:avLst/>
          </a:prstGeom>
          <a:blipFill dpi="0" rotWithShape="1">
            <a:blip r:embed="rId16">
              <a:extLst>
                <a:ext uri="{28A0092B-C50C-407E-A947-70E740481C1C}">
                  <a14:useLocalDpi xmlns:a14="http://schemas.microsoft.com/office/drawing/2010/main" val="0"/>
                </a:ext>
              </a:extLst>
            </a:blip>
            <a:srcRect/>
            <a:stretch>
              <a:fillRect/>
            </a:stretch>
          </a:blipFill>
          <a:ln>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1" anchor="ctr"/>
          <a:lstStyle/>
          <a:p>
            <a:pPr algn="ctr"/>
            <a:endParaRPr lang="ar-SA" dirty="0"/>
          </a:p>
        </p:txBody>
      </p:sp>
      <p:sp>
        <p:nvSpPr>
          <p:cNvPr id="55" name="شكل بيضاوي 54">
            <a:extLst>
              <a:ext uri="{FF2B5EF4-FFF2-40B4-BE49-F238E27FC236}">
                <a16:creationId xmlns:a16="http://schemas.microsoft.com/office/drawing/2014/main" id="{F23C46AB-1E4B-4161-A9AB-CF5CCB683E0B}"/>
              </a:ext>
            </a:extLst>
          </p:cNvPr>
          <p:cNvSpPr/>
          <p:nvPr/>
        </p:nvSpPr>
        <p:spPr>
          <a:xfrm>
            <a:off x="2750953" y="89859"/>
            <a:ext cx="1356094" cy="312483"/>
          </a:xfrm>
          <a:prstGeom prst="ellipse">
            <a:avLst/>
          </a:prstGeom>
          <a:solidFill>
            <a:srgbClr val="254061"/>
          </a:solidFill>
        </p:spPr>
        <p:style>
          <a:lnRef idx="1">
            <a:schemeClr val="accent1"/>
          </a:lnRef>
          <a:fillRef idx="3">
            <a:schemeClr val="accent1"/>
          </a:fillRef>
          <a:effectRef idx="2">
            <a:schemeClr val="accent1"/>
          </a:effectRef>
          <a:fontRef idx="minor">
            <a:schemeClr val="lt1"/>
          </a:fontRef>
        </p:style>
        <p:txBody>
          <a:bodyPr rtlCol="1" anchor="ctr"/>
          <a:lstStyle/>
          <a:p>
            <a:pPr algn="ctr"/>
            <a:r>
              <a:rPr lang="en-US" sz="2000" dirty="0">
                <a:latin typeface="Tahoma" panose="020B0604030504040204" pitchFamily="34" charset="0"/>
                <a:ea typeface="Tahoma" panose="020B0604030504040204" pitchFamily="34" charset="0"/>
                <a:cs typeface="Tahoma" panose="020B0604030504040204" pitchFamily="34" charset="0"/>
              </a:rPr>
              <a:t>C.V</a:t>
            </a:r>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817716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TotalTime>
  <Words>241</Words>
  <Application>Microsoft Office PowerPoint</Application>
  <PresentationFormat>A4 Paper (210x297 mm)‎</PresentationFormat>
  <Paragraphs>39</Paragraphs>
  <Slides>1</Slides>
  <Notes>1</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vt:i4>
      </vt:variant>
    </vt:vector>
  </HeadingPairs>
  <TitlesOfParts>
    <vt:vector size="6" baseType="lpstr">
      <vt:lpstr>Arial</vt:lpstr>
      <vt:lpstr>Calibri</vt:lpstr>
      <vt:lpstr>Tahoma</vt:lpstr>
      <vt:lpstr>Wingdings</vt:lpstr>
      <vt:lpstr>Thème Office</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جميع الحقوق محفوظة لموقع www.BestFreeCv.Com</dc:title>
  <dc:creator>YOUSSEFF BAHLA</dc:creator>
  <cp:keywords>جميع الحقوق محفوظة لموقع www.BestFreeCv.Com</cp:keywords>
  <cp:lastModifiedBy>PC</cp:lastModifiedBy>
  <cp:revision>220</cp:revision>
  <dcterms:created xsi:type="dcterms:W3CDTF">2015-07-03T12:55:42Z</dcterms:created>
  <dcterms:modified xsi:type="dcterms:W3CDTF">2025-08-16T18:01:20Z</dcterms:modified>
  <cp:category>جميع الحقوق محفوظة لموقع www.BestFreeCv.Com</cp:category>
</cp:coreProperties>
</file>