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65CC7-958D-45BF-95F5-53618EE3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648FFC-6BB8-4406-AABA-A0C86DDF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003D4-73FC-4115-81D7-B126D240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4F0ED8-771A-4495-B0DB-64D95EB1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C7C84-EAE4-4790-A258-D1B2468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5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2BD70-F80C-451D-9F7A-B418A6B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82E149-679C-451A-994A-2504EC4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39723-DFFE-4C13-9AB1-FE9A13A9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1C5D4-0DD5-4797-97A0-2B153146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6F4B9-165E-4604-9EF5-B0321278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B861AB-2052-4C5D-8EB2-ED0A9243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D5FE9D-B9DC-438A-9019-2A5D9E1F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E9C9F-F120-479E-A7B2-72109E98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90AF2-0B12-4CC1-96FA-8A86173A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7F255-FA56-4E21-8016-BB1E2963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14EC7-EAB9-4088-826D-FD5A5ABD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9DE1F-C94D-4A4C-96AD-56338AB1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E7F47-2F29-4E82-BE80-736B7919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AAF933-3728-4F83-A016-191574EE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1E8FD2-DC40-40C1-A37C-B35701D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8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9110E-D5BF-4A1A-B342-DFAD22B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E7E89-0AEF-4B14-9609-85C863A1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A6E9B-29B8-47BE-B193-3F8C296B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BE45D4-F6FF-4ADA-A6E3-F22494EC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C0A5A-C2B1-4D40-B664-2B9E2A13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157FE-3776-4637-8580-DDCC7884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D9DCD-DFAE-49E1-B978-545B6F2D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D2EA4-84F1-460D-8231-AAEDAD35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DA6DF-3994-48F4-A0EC-2FBDBB22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B3B08E-99B9-48F5-957B-2803925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D6ED94-FFCF-4089-AD3B-BF0EA568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E5038-C08C-4762-8FFD-EB4EAA86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142AB-095D-4D80-A305-5F316649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C44F4-B4FF-4F77-AE31-F735720D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55A734-AB0F-439C-B922-0F5B6A72F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CF54AF-34C0-463D-8C85-66D7B469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7C8407-3950-49C5-AA8F-290705AA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277C4A-5B0B-4314-914D-CAC64F4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68C25A-E768-4A75-AA4D-41BDC62C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CFB41-8B7D-4314-9DC9-452F0529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CB1E2-A20F-4EDA-921B-3B2AA04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A333-488F-4833-A051-3CB2822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B83A98-E33A-4CB5-B26A-3F1A2BB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FFC4A1-12F2-4587-A89B-A3AE15BB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A3BD6A-4A34-48E6-ADBC-EF6C725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2A6C5-4847-4890-9790-151AD954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0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4F6A9-91FE-47B7-A0BD-C1510B6B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C67A2-48F5-4579-91BB-35703DFC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C2EF7D-FF55-447E-BA9C-654455E5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F7A930-8517-4FDA-988F-CBB4B68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DA6FD-537A-4C4C-AC01-A6B37F9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6B271-E976-4D84-808F-2316EE00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2BC-DB37-4FD3-8B28-9E063D67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EBE0DE-48CE-47CA-BE7D-FDFF9AA4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4B629-8842-404B-885D-8D9993AF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E9AFB-4C28-47D4-8409-2BC0E754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708967-D21F-46D7-967B-37053733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FD86D-7CF4-44CD-BE23-BC325F90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2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DAF8C-1773-46E8-B744-411F2AAA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7755CB-BBEC-4FA1-9126-14A8466D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386F7-F99C-4F57-9BF6-3EDB59CF9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C12F-4A61-4199-A0BB-37EBAFECBC5E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BFD9C-AC8F-4FA5-A9FB-E97F775F0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B1B43-4B81-4CF3-9D86-2CAEC1C2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C5C9-CC0B-4153-8238-2E687780B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2115E-FD3B-428A-8C1C-94670D5E4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FD58EB-CEFB-439F-808F-8A76CC533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62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</dc:creator>
  <cp:lastModifiedBy>me</cp:lastModifiedBy>
  <cp:revision>1</cp:revision>
  <dcterms:created xsi:type="dcterms:W3CDTF">2025-02-04T18:14:52Z</dcterms:created>
  <dcterms:modified xsi:type="dcterms:W3CDTF">2025-02-04T18:15:00Z</dcterms:modified>
</cp:coreProperties>
</file>