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9D01D-E2A9-4C6B-ABCE-0FD12EB4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643B1D-0E16-4190-8B8A-14EBB1197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70F26-8559-498E-A975-363D747C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F45467-0944-4BA0-8CBB-ADC90B0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777AAB-4768-4B76-BC2D-9C25E4C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7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AED2C-B87A-4087-A3FF-D4A853A8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5A0E17-4F81-4CFF-A258-F15203AD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49AC9F-5939-435F-ACBF-7C01B17E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67029-062E-45CB-9ACF-810974B3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0E5BAA-CF18-4392-9C68-8159B96D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0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AD6E87-DD43-44DD-9351-7D5074E4F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8AAF22-1974-434E-A2EC-81D1C2FF5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0125F-0661-43AF-ACAE-D73C99C4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BA01F-2B3F-49EC-A2C6-812624F6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A3298-A1D9-4126-8869-2FB76219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9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20730-8EC6-47A3-8CC6-717E63C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9060F-17AC-47DD-88A2-337ECC36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7A83ED-C442-4D47-AFE1-7AC919E7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A29C9-2BBB-419C-ADAE-9F24EAE8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3EA77-E5AD-4B6A-9DA4-CD22BB07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4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6E154-5113-4034-B7D6-8BE5D70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676628-B230-496E-9D7F-1844DA42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7BFC7-6DEC-404F-95CA-F20B0FFF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24605-9917-4106-844F-E83448A1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68B0C-21AF-4289-B11A-6718359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45841-7E50-44E9-AD77-C68CB2E4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4444E-65A5-451F-95FA-D8A527F56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FF1B72-0896-4DAE-8079-D6FAEE193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11201-26D0-437E-9FC4-5468562F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088A21-BFB6-4467-9475-D9AE1384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979D9B-7EEB-4068-82B0-69CEE786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70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DD659-483D-4864-8977-81A6302D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A082E-190A-4D8A-B754-4D8B6DED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E16D4C-A2D5-4ED8-A76A-D6EBE71CB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8DF3DE-4AAC-4D80-952B-D82B5D2B4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4A9FFF-07BC-4BD5-B0F8-3D6AD0B0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A1F929-5EF8-4313-BEE5-60F6F81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AB895B-EA57-4C56-91BA-EC1B423E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54C2F7-054E-4C02-A8A4-5EFF62DB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8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87787-C23D-4D60-B271-C8B01753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5896D4-FFD4-4186-A403-9BEC6760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022E08-B105-44BF-AFCB-26FAB9E1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3E9F3D-A8AE-44ED-8773-E6677788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94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D071F3-5F43-4EEB-BDA0-A0F129AE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F3BA2B-F29A-4AF4-BBB1-94A216E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C70FB1-F3FD-4CDA-A9BE-343EC9B5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C7BDC-6BFE-418A-8268-ABEE62A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A9908-833B-4685-9CC1-A60888D1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8DD733-CF89-4D31-9405-8060FEA28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6548C-9AF6-4798-8ED5-105D69EC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9B317-6EF4-44B5-969C-6E6756D0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DAA55F-1530-45AF-846D-FFA037F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6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4916B-562B-418C-BF23-0183DC91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E061BF-4D06-47AB-BCF8-D09BA5713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9D6103-81F1-4030-BB4B-8CD34E4F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82294-EEF0-47A5-8BC0-17B5194D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3340AF-2142-4756-B666-B5625499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DB98D-8B12-4292-8458-BF632EEC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4073-EE96-4881-81F3-835F9741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A1EFBC-DA6D-45E5-BE6C-B0829116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87DEF-A8E1-4855-92BA-00E579E98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CF5A-BBDC-44C1-A963-FF6A5D43AA9A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586-B5B3-4CF4-9F5F-67CB07A80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F523F-15AF-4D61-886F-2BC3CFF7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FC2B-1FE2-4A44-A925-BA49BA93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59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C349-6502-4CAE-91C0-63772C17D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6431DE-9FFD-4C97-8882-EA320B35E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52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</dc:creator>
  <cp:lastModifiedBy>me</cp:lastModifiedBy>
  <cp:revision>1</cp:revision>
  <dcterms:created xsi:type="dcterms:W3CDTF">2025-02-04T18:15:04Z</dcterms:created>
  <dcterms:modified xsi:type="dcterms:W3CDTF">2025-02-04T18:15:08Z</dcterms:modified>
</cp:coreProperties>
</file>