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136880" y="1599840"/>
            <a:ext cx="6107760" cy="48733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pPr algn="r" rtl="1"/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/>
          <a:p>
            <a:pPr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 rtl="1">
              <a:lnSpc>
                <a:spcPct val="100000"/>
              </a:lnSpc>
            </a:pP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fld id="{5771FE11-9C95-4DAA-8F4F-88C31C5EF765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 algn="r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ar-SA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ar-S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ar-S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6" marL="3024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</a:t>
            </a:r>
            <a:endParaRPr b="0" lang="ar-SA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5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 rtl="1">
              <a:lnSpc>
                <a:spcPct val="100000"/>
              </a:lnSpc>
            </a:pPr>
            <a:r>
              <a:rPr b="0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Master title style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8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432000" indent="-324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Click to edit the outline text format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864000" indent="-324000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Outline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1296000" indent="-288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Outline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728000" indent="-216000" rtl="1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Outline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2160000" indent="-216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Outline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5" marL="2592000" indent="-216000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Sixth Outline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Seventh Outline LevelClick to edit Master text styles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 algn="r" rtl="1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ar-S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Second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2" marL="914400" indent="-182520" algn="r" rtl="1">
              <a:lnSpc>
                <a:spcPct val="100000"/>
              </a:lnSpc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ar-S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Third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3" marL="1188720" indent="-182520" algn="r" rtl="1">
              <a:lnSpc>
                <a:spcPct val="100000"/>
              </a:lnSpc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ar-SA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Fourth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4" marL="1463040" indent="-182520" algn="r" rtl="1">
              <a:lnSpc>
                <a:spcPct val="100000"/>
              </a:lnSpc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ar-SA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Fifth level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69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 rtl="1">
              <a:lnSpc>
                <a:spcPct val="100000"/>
              </a:lnSpc>
            </a:pPr>
            <a:r>
              <a:rPr b="0" lang="en-US" sz="12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7/16/17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0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 rtl="1">
              <a:lnSpc>
                <a:spcPct val="100000"/>
              </a:lnSpc>
            </a:pPr>
            <a:fld id="{0B28686A-F6A7-4F68-987C-796B897C7D9D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1" name="PlaceHolder 11"/>
          <p:cNvSpPr>
            <a:spLocks noGrp="1"/>
          </p:cNvSpPr>
          <p:nvPr>
            <p:ph type="ftr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1691640" y="188640"/>
            <a:ext cx="7128360" cy="165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	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الكلمات المتقاطعة</a:t>
            </a:r>
            <a:r>
              <a:rPr b="1" lang="ar-SA" sz="3000" spc="-1" strike="noStrike" cap="small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r>
              <a:rPr b="1" lang="ar-SA" sz="30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Crossword puzzle</a:t>
            </a:r>
            <a:r>
              <a:rPr b="1" lang="ar-SA" sz="30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
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2339640" y="2133000"/>
            <a:ext cx="6336360" cy="36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334240" y="2709000"/>
            <a:ext cx="6192360" cy="2592000"/>
          </a:xfrm>
          <a:prstGeom prst="ellipse">
            <a:avLst/>
          </a:prstGeom>
          <a:ln>
            <a:solidFill>
              <a:srgbClr val="ff6a09"/>
            </a:solidFill>
            <a:round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ctr"/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إشراف المهندس : فراس السلمان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إعداد الطلاب : لبنى ديوب – محمد عيد التل – عبد الرحمن الحوراني – حنين مسعود - زكريا الشيخ .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60640"/>
            <a:ext cx="7467120" cy="6212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يتم تعبئة ال 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في :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save-1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تخزين الليست كل كلمة بفايل :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load-And-Create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تخزين الليست بفايل واحد :  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writeTemp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استرجاع الليست من الفايل :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ReadTemp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ransition spd="slow">
    <p:push dir="u"/>
  </p:transition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 rtl="1"/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لإيجاد الكلمة الشبيهة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48640" y="2103120"/>
            <a:ext cx="7375680" cy="292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نقوم بالبحث عن طريق فتح الفايل و نقوم بأخذ ال 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والذي يمثل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index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لموقع الكلمة نفسها في ليست جميع الكلمات .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اي وجدنا كلمة ضمن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60000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كلمة بحركة واحدة </a:t>
            </a: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467120" cy="84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40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البحث عن الكلمات المجاورة 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251640" y="1412640"/>
            <a:ext cx="7848360" cy="53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إذا الحرف الأول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نبحث هنا                             -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- -  - -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إذا  لم يكن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تقفز إلى الحرف التالي . 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- - -  -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- - - -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⁞       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⁞   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- - -  - - 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وذلك بسبب معرفتنا لعدد الكلمات في كل حرف :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ct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TheQuestionObjectNumberOfWord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420000" y="1484640"/>
            <a:ext cx="1007640" cy="35964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240120" y="2637000"/>
            <a:ext cx="731160" cy="935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251640" y="1628640"/>
            <a:ext cx="731160" cy="1007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240120" y="3573000"/>
            <a:ext cx="731160" cy="136764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7467120" cy="128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28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TheQuestionObjectNumberOfWord</a:t>
            </a:r>
            <a:r>
              <a:rPr b="0" lang="ar-SA" sz="32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196640"/>
            <a:ext cx="7467120" cy="527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365760"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365760"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365760" algn="r" rtl="1"/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 algn="r" rtl="1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يعبر هذا التابع عن عدد الكلمات التي تبدأ بحرف معين .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 algn="r" rtl="1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نعبئها عند إضافة كل أوبجيكت سؤال . 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lvl="1" marL="640080" indent="-273960" algn="r" rtl="1">
              <a:lnSpc>
                <a:spcPct val="100000"/>
              </a:lnSpc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ar-S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تخزينها :  </a:t>
            </a:r>
            <a:r>
              <a:rPr b="0" lang="ar-S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WriteOnedimensionalArray</a:t>
            </a:r>
            <a:r>
              <a:rPr b="0" lang="ar-SA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. 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استرجاعها :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ReadOnedimensionalArray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اسم الفايل : “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Number2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 )  ) .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ransition spd="slow">
    <p:push dir="u"/>
  </p:transition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286000" y="548640"/>
            <a:ext cx="6171840" cy="582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b="0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r" rtl="1">
              <a:lnSpc>
                <a:spcPct val="100000"/>
              </a:lnSpc>
              <a:buClr>
                <a:srgbClr val="fe8637"/>
              </a:buClr>
              <a:buSzPct val="70000"/>
              <a:buFont typeface="Arial"/>
              <a:buChar char="•"/>
            </a:pP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كيف نستطيع وضع كلمة مناسبة في المربعات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الفارغة ؟؟؟؟؟؟؟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3276000" y="548640"/>
            <a:ext cx="3937680" cy="2880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8" dur="indefinite" restart="never" nodeType="tmRoot">
          <p:childTnLst>
            <p:seq>
              <p:cTn id="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2123640" y="548640"/>
            <a:ext cx="617184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40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فكرة الحل 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2411640" y="1628640"/>
            <a:ext cx="6030000" cy="474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1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1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نحن بحاجة إلى قاعدة معطيات لأسئلة و أجوبة : و قد استخدمنا قاموس 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E-E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نحن بحاجة إلى طرق لإيجاد الكلمات المطلوبة بسرعة ( ذلك نظرا لكثرة عمليات البحث )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خوارزمية لملئ الرقعة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907640" y="44640"/>
            <a:ext cx="6550200" cy="10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36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الخوارزمية العامة ( التراجعية )    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411640" y="1268640"/>
            <a:ext cx="6408360" cy="5328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Try ( The Game )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Find TheWordThatWeCanUse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Loop {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       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addTheword()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       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gowithNewTry()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       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backThelatestword()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}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If(checksolution()) {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 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Addsolution()     }                                 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  </a:t>
            </a:r>
            <a:r>
              <a:rPr b="1" lang="en-US" sz="20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}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لكن ماذا يعمل التابع</a:t>
            </a: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b="0" lang="en-US" sz="28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Find TheWordThatWeCanUse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  </a:t>
            </a:r>
            <a:r>
              <a:rPr b="0" lang="en-US" sz="28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؟؟؟؟؟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 spd="slow">
    <p:push dir="u"/>
  </p:transition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286000" y="260640"/>
            <a:ext cx="6318000" cy="648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-السيناريو في كل عملية إضافة كالتالي :</a:t>
            </a:r>
            <a:r>
              <a:rPr b="0" lang="en-US" sz="28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575f6d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إيجاد مكان للمربعات الفارغة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إيجاد الكلمات العلوية مثل :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 , be , cf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إيجاد الأحرف الممكن وضعها بحيث تلائم الكلمات العلوية 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b="0" lang="en-US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إيجاد كلمات مناسبة تحوي على الأحرف الممكن وضعها 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rtl="1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3852000" y="980640"/>
            <a:ext cx="3024000" cy="208800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116640"/>
            <a:ext cx="8074800" cy="100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36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لإيجاد الأحرف الممكن وضعها بحيث تلائم الكلمات العلوية :</a:t>
            </a:r>
            <a:r>
              <a:rPr b="0" lang="ar-SA" sz="3200" spc="-1" strike="noStrike" cap="sm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052640"/>
            <a:ext cx="7642800" cy="542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قمنا بالبحث عن كلمات تشابه الكلمات العلوية بالقاموس و إيجاد الأحرف الممكنة مثل :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إذا يمكن   وضع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ade                                   a,e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ada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لكن كيف سنبحث في القاموس عن كلمة بين </a:t>
            </a: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60000</a:t>
            </a: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كلمة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؟؟؟؟!!!!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ct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907640" y="2872440"/>
            <a:ext cx="1439640" cy="484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slow">
    <p:push dir="u"/>
  </p:transition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95640" y="260640"/>
            <a:ext cx="806436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32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لإيجاد كلمات مناسبة تحوي على الأحرف الممكن وضعها</a:t>
            </a:r>
            <a:r>
              <a:rPr b="0" lang="ar-SA" sz="28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772640"/>
            <a:ext cx="7467120" cy="470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قمنا بالبحث عن كلمة بعدد أحرف نفس عدد المربعات الفارغة بحيث تكون أحرف من الأحرف الملائمة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لكن نعود لنفس السؤال , كيف سنبحث في القاموس عن كلمة بين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60000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كلمة ؟؟؟!!!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حتى يمكننا البحث بسرعة بالقاموس قمنا ب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كالتالي :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ransition spd="slow">
    <p:push dir="u"/>
  </p:transition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60640"/>
            <a:ext cx="7467120" cy="71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36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preprocess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457200" y="1052640"/>
            <a:ext cx="7467120" cy="5544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كل كلمة بالقاموس وضعناها باوبجيكت مع ترجمتها 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طبعنا كل أوبجيكت بفايل اسمه هو اسم الكلمة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عندما سنحتاج كلمة ما سنفتح ببساطة فايل باسم هذه الكلمة إذا كان الفايل موجود فالكلمة موجودة و يتم الوصول إلى جميع معلومات الكلمة داخل الفايل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هكذا نرى أن عملية البحث أصبحت سريعة جدا بفضل خوارزميات نظام التشغيل المتطورة بالبحث عن الفايل المطلوب .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هذه العملية تمكننا من البحث عن كلمة محددة , إذا ما هو ال 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؟؟؟؟!!!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ransition spd="slow">
    <p:push dir="u"/>
  </p:transition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39640" y="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 rtl="1">
              <a:lnSpc>
                <a:spcPct val="100000"/>
              </a:lnSpc>
            </a:pPr>
            <a:r>
              <a:rPr b="0" lang="ar-SA" sz="3600" spc="-1" strike="noStrike" cap="small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البحث عن كلمة مشابهة للكلمات العلوية </a:t>
            </a:r>
            <a:endParaRPr b="0" lang="ar-SA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457200" y="1412640"/>
            <a:ext cx="7467120" cy="506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r>
              <a:rPr b="0" lang="ar-SA" sz="28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ar-SA" sz="28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ar-SA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ا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لوصول إلى كلمة قريبة من الكلمة العلوية ( عن طريق البحث بالملفات )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البحث بجوار الكلمة و الذي يحتاج لوجود ليست تحوي جميع الكلمات المرتبة أبجديا :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ct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list &lt; TheQuestionObject</a:t>
            </a: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algn="r" rtl="1">
              <a:lnSpc>
                <a:spcPct val="100000"/>
              </a:lnSpc>
            </a:pPr>
            <a:r>
              <a:rPr b="0" lang="ar-SA" sz="2400" spc="-1" strike="noStrike">
                <a:solidFill>
                  <a:srgbClr val="e75c0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  <a:p>
            <a:pPr marL="274320" indent="-273960" algn="r" rtl="1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ar-SA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و هي تحوي جميع أوبجيكتات الكلمات . </a:t>
            </a:r>
            <a:endParaRPr b="0" lang="ar-SA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Schoolbook"/>
            </a:endParaRPr>
          </a:p>
        </p:txBody>
      </p:sp>
    </p:spTree>
  </p:cSld>
  <p:transition spd="slow">
    <p:push dir="u"/>
  </p:transition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LibreOffice/5.1.6.2$Linux_X86_64 LibreOffice_project/10m0$Build-2</Application>
  <Words>571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2017-07-16T02:57:46Z</dcterms:created>
  <dc:creator>Lubna</dc:creator>
  <dc:description/>
  <dc:language>en-US</dc:language>
  <cp:lastModifiedBy/>
  <dcterms:modified xsi:type="dcterms:W3CDTF">2017-07-16T17:27:41Z</dcterms:modified>
  <cp:revision>20</cp:revision>
  <dc:subject/>
  <dc:title>الكلمات المتقاطعة Crossword puzzle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