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293" r:id="rId2"/>
    <p:sldId id="311" r:id="rId3"/>
    <p:sldId id="312" r:id="rId4"/>
    <p:sldId id="313" r:id="rId5"/>
    <p:sldId id="314" r:id="rId6"/>
    <p:sldId id="299" r:id="rId7"/>
    <p:sldId id="300" r:id="rId8"/>
    <p:sldId id="302" r:id="rId9"/>
    <p:sldId id="315" r:id="rId10"/>
    <p:sldId id="316" r:id="rId11"/>
    <p:sldId id="305" r:id="rId12"/>
    <p:sldId id="306" r:id="rId13"/>
    <p:sldId id="307" r:id="rId14"/>
    <p:sldId id="308" r:id="rId15"/>
    <p:sldId id="309" r:id="rId16"/>
    <p:sldId id="310" r:id="rId17"/>
    <p:sldId id="297" r:id="rId1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GulimChe" panose="020B0609000101010101" pitchFamily="49" charset="-127"/>
      <p:regular r:id="rId23"/>
    </p:embeddedFont>
    <p:embeddedFont>
      <p:font typeface="Malgun Gothic" panose="020B0503020000020004" pitchFamily="34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ngsanaUPC" panose="02020603050405020304" pitchFamily="18" charset="-34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6EFCA7-4AE3-4507-AE8B-B37553F8C918}">
          <p14:sldIdLst>
            <p14:sldId id="293"/>
            <p14:sldId id="311"/>
            <p14:sldId id="312"/>
            <p14:sldId id="313"/>
            <p14:sldId id="314"/>
            <p14:sldId id="299"/>
            <p14:sldId id="300"/>
            <p14:sldId id="302"/>
            <p14:sldId id="315"/>
            <p14:sldId id="316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Untitled Section" id="{420CCF1E-B500-46D5-A5BC-C7E92563C0BC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1DA"/>
    <a:srgbClr val="89585B"/>
    <a:srgbClr val="543143"/>
    <a:srgbClr val="330C29"/>
    <a:srgbClr val="95E6CB"/>
    <a:srgbClr val="45D3A4"/>
    <a:srgbClr val="B6F573"/>
    <a:srgbClr val="BC6903"/>
    <a:srgbClr val="FCDF21"/>
    <a:srgbClr val="C4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88225" autoAdjust="0"/>
  </p:normalViewPr>
  <p:slideViewPr>
    <p:cSldViewPr>
      <p:cViewPr varScale="1">
        <p:scale>
          <a:sx n="63" d="100"/>
          <a:sy n="63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811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7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D7EE8-2990-4A27-B1FD-EAD5359974A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00794" y="10560"/>
            <a:ext cx="298723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00794" y="8705053"/>
            <a:ext cx="298723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718" tIns="0" rIns="18718" bIns="0" anchor="b"/>
          <a:lstStyle/>
          <a:p>
            <a:pPr algn="r" defTabSz="759992" eaLnBrk="0" hangingPunct="0"/>
            <a:r>
              <a:rPr lang="en-GB" sz="1000" i="1" dirty="0">
                <a:latin typeface="Times New Roman" pitchFamily="18" charset="0"/>
              </a:rPr>
              <a:t>48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-30031" y="8705053"/>
            <a:ext cx="298565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-30031" y="10560"/>
            <a:ext cx="298565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873125"/>
            <a:ext cx="4062412" cy="3046413"/>
          </a:xfrm>
          <a:ln cap="flat"/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5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/>
              <a:pPr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492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281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9C0F7-C442-48E9-B981-5D64F3D0F18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0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9C0F7-C442-48E9-B981-5D64F3D0F18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78F79-E095-4BFC-A81A-CAD1C2602C09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00794" y="10560"/>
            <a:ext cx="298723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00794" y="8705053"/>
            <a:ext cx="298723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718" tIns="0" rIns="18718" bIns="0" anchor="b"/>
          <a:lstStyle/>
          <a:p>
            <a:pPr algn="r" defTabSz="759992" eaLnBrk="0" hangingPunct="0"/>
            <a:r>
              <a:rPr lang="en-GB" sz="1000" i="1" dirty="0">
                <a:latin typeface="Times New Roman" pitchFamily="18" charset="0"/>
              </a:rPr>
              <a:t>48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-30031" y="8705053"/>
            <a:ext cx="298565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-30031" y="10560"/>
            <a:ext cx="298565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873125"/>
            <a:ext cx="4062412" cy="3046413"/>
          </a:xfrm>
          <a:ln cap="flat"/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4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D7EE8-2990-4A27-B1FD-EAD5359974A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00794" y="10560"/>
            <a:ext cx="298723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00794" y="8705053"/>
            <a:ext cx="298723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718" tIns="0" rIns="18718" bIns="0" anchor="b"/>
          <a:lstStyle/>
          <a:p>
            <a:pPr algn="r" defTabSz="759992" eaLnBrk="0" hangingPunct="0"/>
            <a:r>
              <a:rPr lang="en-GB" sz="1000" i="1" dirty="0">
                <a:latin typeface="Times New Roman" pitchFamily="18" charset="0"/>
              </a:rPr>
              <a:t>48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-30031" y="8705053"/>
            <a:ext cx="298565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-30031" y="10560"/>
            <a:ext cx="298565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873125"/>
            <a:ext cx="4062412" cy="3046413"/>
          </a:xfrm>
          <a:ln cap="flat"/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D7EE8-2990-4A27-B1FD-EAD5359974A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00794" y="10560"/>
            <a:ext cx="298723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00794" y="8705053"/>
            <a:ext cx="298723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718" tIns="0" rIns="18718" bIns="0" anchor="b"/>
          <a:lstStyle/>
          <a:p>
            <a:pPr algn="r" defTabSz="759992" eaLnBrk="0" hangingPunct="0"/>
            <a:r>
              <a:rPr lang="en-GB" sz="1000" i="1" dirty="0">
                <a:latin typeface="Times New Roman" pitchFamily="18" charset="0"/>
              </a:rPr>
              <a:t>48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-30031" y="8705053"/>
            <a:ext cx="298565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-30031" y="10560"/>
            <a:ext cx="298565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873125"/>
            <a:ext cx="4062412" cy="3046413"/>
          </a:xfrm>
          <a:ln cap="flat"/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8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D7EE8-2990-4A27-B1FD-EAD5359974A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00794" y="10560"/>
            <a:ext cx="298723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00794" y="8705053"/>
            <a:ext cx="298723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718" tIns="0" rIns="18718" bIns="0" anchor="b"/>
          <a:lstStyle/>
          <a:p>
            <a:pPr algn="r" defTabSz="759992" eaLnBrk="0" hangingPunct="0"/>
            <a:r>
              <a:rPr lang="en-GB" sz="1000" i="1" dirty="0">
                <a:latin typeface="Times New Roman" pitchFamily="18" charset="0"/>
              </a:rPr>
              <a:t>48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-30031" y="8705053"/>
            <a:ext cx="2985656" cy="4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-30031" y="10560"/>
            <a:ext cx="2985656" cy="4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615" tIns="44307" rIns="88615" bIns="44307" anchor="ctr"/>
          <a:lstStyle/>
          <a:p>
            <a:endParaRPr lang="en-US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873125"/>
            <a:ext cx="4062412" cy="3046413"/>
          </a:xfrm>
          <a:ln cap="flat"/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0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5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504056" y="3212976"/>
            <a:ext cx="4067944" cy="20615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076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-29935" y="3501008"/>
            <a:ext cx="9173935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33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83618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89062" y="11181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9276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C214-A7A5-49E0-B999-BA33DD91CA22}" type="datetimeFigureOut">
              <a:rPr lang="ar-EG" smtClean="0"/>
              <a:t>17/08/1441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64A1-E5E0-40D3-8699-826CE253309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41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C214-A7A5-49E0-B999-BA33DD91CA22}" type="datetimeFigureOut">
              <a:rPr lang="ar-EG" smtClean="0"/>
              <a:t>17/08/1441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64A1-E5E0-40D3-8699-826CE253309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53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3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4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51" r:id="rId14"/>
    <p:sldLayoutId id="2147483656" r:id="rId15"/>
    <p:sldLayoutId id="2147483650" r:id="rId16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07504" y="4894974"/>
            <a:ext cx="8028384" cy="1368152"/>
          </a:xfrm>
        </p:spPr>
        <p:txBody>
          <a:bodyPr/>
          <a:lstStyle/>
          <a:p>
            <a:r>
              <a:rPr lang="en-US" altLang="en-US" sz="4000" b="1" dirty="0" smtClean="0"/>
              <a:t>Quality </a:t>
            </a:r>
            <a:r>
              <a:rPr lang="en-US" altLang="en-US" sz="4000" b="1" dirty="0"/>
              <a:t>Assurance of Software and </a:t>
            </a:r>
            <a:r>
              <a:rPr lang="en-US" altLang="en-US" sz="4000" b="1" dirty="0" smtClean="0"/>
              <a:t/>
            </a:r>
            <a:br>
              <a:rPr lang="en-US" altLang="en-US" sz="4000" b="1" dirty="0" smtClean="0"/>
            </a:br>
            <a:r>
              <a:rPr lang="en-US" altLang="en-US" sz="4000" b="1" dirty="0" smtClean="0"/>
              <a:t>Information </a:t>
            </a:r>
            <a:r>
              <a:rPr lang="en-US" altLang="en-US" sz="4000" b="1" dirty="0"/>
              <a:t>Systems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4358" tIns="47180" rIns="94358" bIns="47180">
            <a:normAutofit/>
          </a:bodyPr>
          <a:lstStyle/>
          <a:p>
            <a:pPr marL="486918" lvl="1" indent="-285750" algn="justLow" rtl="0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Policy, strategy, business plans, marketing or advertising material, contracts</a:t>
            </a:r>
          </a:p>
          <a:p>
            <a:pPr marL="486918" lvl="1" indent="-285750" algn="justLow" rtl="0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 requirements, feasibility studies, acceptance test plans</a:t>
            </a:r>
          </a:p>
          <a:p>
            <a:pPr marL="486918" lvl="1" indent="-285750" algn="justLow" rtl="0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 plans, test designs, test cases, test results</a:t>
            </a:r>
          </a:p>
          <a:p>
            <a:pPr marL="486918" lvl="1" indent="-285750" algn="justLow" rtl="0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 designs, logical &amp; physical</a:t>
            </a:r>
          </a:p>
          <a:p>
            <a:pPr marL="486918" lvl="1" indent="-285750" algn="justLow" rtl="0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Software code</a:t>
            </a:r>
          </a:p>
          <a:p>
            <a:pPr marL="486918" lvl="1" indent="-285750" algn="justLow" rtl="0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manuals, procedures, </a:t>
            </a:r>
            <a:r>
              <a:rPr lang="en-GB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training material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4358" tIns="47180" rIns="94358" bIns="47180"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Reviewed?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72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1027"/>
          <p:cNvSpPr>
            <a:spLocks noGrp="1" noChangeArrowheads="1"/>
          </p:cNvSpPr>
          <p:nvPr>
            <p:ph idx="1"/>
          </p:nvPr>
        </p:nvSpPr>
        <p:spPr>
          <a:xfrm>
            <a:off x="395537" y="1283618"/>
            <a:ext cx="3816424" cy="4881686"/>
          </a:xfrm>
        </p:spPr>
        <p:txBody>
          <a:bodyPr>
            <a:normAutofit/>
          </a:bodyPr>
          <a:lstStyle/>
          <a:p>
            <a:pPr algn="l" rtl="0"/>
            <a:r>
              <a:rPr lang="en-GB" sz="20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Leader / moderator </a:t>
            </a:r>
          </a:p>
          <a:p>
            <a:pPr marL="486918" lvl="1" indent="-285750" algn="l" rtl="0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Decides what to be reviewed</a:t>
            </a:r>
          </a:p>
          <a:p>
            <a:pPr marL="486918" lvl="1" indent="-285750" algn="l" rtl="0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chooses participants, </a:t>
            </a:r>
          </a:p>
          <a:p>
            <a:pPr marL="486918" lvl="1" indent="-285750" algn="l" rtl="0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conducts the meeting, </a:t>
            </a:r>
          </a:p>
          <a:p>
            <a:pPr marL="486918" lvl="1" indent="-285750" algn="l" rtl="0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performs follow-up, </a:t>
            </a:r>
          </a:p>
          <a:p>
            <a:pPr marL="201168" lvl="1" indent="0" algn="l" rtl="0"/>
            <a:endParaRPr lang="en-GB" sz="2000" b="1" i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01168" lvl="1" indent="0" algn="l" rtl="0"/>
            <a:r>
              <a:rPr lang="en-GB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Author</a:t>
            </a:r>
            <a:r>
              <a:rPr lang="en-GB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GB" sz="20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Reviewers / Inspectors </a:t>
            </a:r>
          </a:p>
          <a:p>
            <a:pPr marL="486918" lvl="1" indent="-285750" algn="l" rtl="0">
              <a:buFont typeface="Arial" panose="020B0604020202020204" pitchFamily="34" charset="0"/>
              <a:buChar char="•"/>
            </a:pPr>
            <a:r>
              <a:rPr lang="en-GB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specialised fault-finding roles for Inspection</a:t>
            </a:r>
          </a:p>
        </p:txBody>
      </p:sp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96798" y="1484784"/>
            <a:ext cx="4040187" cy="3017838"/>
          </a:xfrm>
        </p:spPr>
        <p:txBody>
          <a:bodyPr>
            <a:normAutofit/>
          </a:bodyPr>
          <a:lstStyle/>
          <a:p>
            <a:pPr algn="l"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the review / Inspection 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time in the project plan for the review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need to get involved in actually review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Scribe / Recorder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all issues in the review meeting</a:t>
            </a:r>
          </a:p>
        </p:txBody>
      </p:sp>
    </p:spTree>
    <p:extLst>
      <p:ext uri="{BB962C8B-B14F-4D97-AF65-F5344CB8AC3E}">
        <p14:creationId xmlns:p14="http://schemas.microsoft.com/office/powerpoint/2010/main" val="10635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Walkthrough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Technical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EG" dirty="0"/>
          </a:p>
          <a:p>
            <a:endParaRPr lang="ar-EG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70769" tIns="35385" rIns="70769" bIns="35385" rtlCol="0" anchor="b">
            <a:norm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Reviews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782" y="2132856"/>
            <a:ext cx="4169352" cy="334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780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take the form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technical lead reviewing designs and code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usually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documented 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to get some benefit and find defects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 rtl="0">
              <a:buFont typeface="+mj-lt"/>
              <a:buAutoNum type="arabicPeriod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Review</a:t>
            </a:r>
          </a:p>
        </p:txBody>
      </p:sp>
    </p:spTree>
    <p:extLst>
      <p:ext uri="{BB962C8B-B14F-4D97-AF65-F5344CB8AC3E}">
        <p14:creationId xmlns:p14="http://schemas.microsoft.com/office/powerpoint/2010/main" val="4109843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led by author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take the form of scenarios, dry runs, peer group participation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Open-ended sessions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pre-meeting preparation of reviewers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preparation of a review report including list of findings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scribe (who is not the author)</a:t>
            </a:r>
          </a:p>
          <a:p>
            <a:pPr marL="510779" indent="-470297" algn="l" rtl="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vary in practice from quite informal to very form a Main purposes: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gaining understanding, gathering information, finding defects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.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24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0779" indent="-470297" algn="justLow" rtl="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Documented, defined defect-detection process that includes peers and technical experts with optional management participation</a:t>
            </a:r>
          </a:p>
          <a:p>
            <a:pPr marL="510779" indent="-470297" algn="justLow" rtl="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 led by trained moderator (not the author)</a:t>
            </a:r>
          </a:p>
          <a:p>
            <a:pPr marL="510779" indent="-470297" algn="justLow" rtl="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Pre-meeting preparation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reviewers</a:t>
            </a:r>
          </a:p>
          <a:p>
            <a:pPr marL="510779" indent="-470297" algn="justLow" rtl="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use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checklists</a:t>
            </a:r>
          </a:p>
          <a:p>
            <a:pPr marL="510779" indent="-470297" algn="justLow" rtl="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a review report which includes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findings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verdict whether the software product meets its requirements and, where appropriate, recommendations related to Findings</a:t>
            </a:r>
          </a:p>
          <a:p>
            <a:pPr marL="510779" indent="-470297" algn="justLow" rtl="0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discussing, making decisions, evaluating alternatives, finding defects, solving technical problems and checking conformance to specifications, plans, regulations, and Standards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753607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by trained moderator (not the author)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conducted as a peer examination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roles, metrics gathering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process based on rules and checklists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entry and exit criteria for acceptance of the software product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Pre-meeting preparation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 report including list of findings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follow-up process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reader</a:t>
            </a:r>
          </a:p>
          <a:p>
            <a:pPr marL="427435" indent="-427435" algn="l" rtl="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purpose: finding defects, optional process improvement 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Inspection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14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059832" y="1340768"/>
            <a:ext cx="5328592" cy="2453590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effectLst/>
              </a:rPr>
              <a:t>THANK</a:t>
            </a:r>
            <a:br>
              <a:rPr lang="en-US" altLang="ko-KR" dirty="0">
                <a:solidFill>
                  <a:srgbClr val="C00000"/>
                </a:solidFill>
                <a:effectLst/>
              </a:rPr>
            </a:br>
            <a:r>
              <a:rPr lang="en-US" altLang="ko-KR" dirty="0">
                <a:solidFill>
                  <a:srgbClr val="C00000"/>
                </a:solidFill>
                <a:effectLst/>
              </a:rPr>
              <a:t>YOU</a:t>
            </a:r>
            <a:endParaRPr lang="ko-KR" altLang="en-US" dirty="0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An item or event of a component or system that could be verified by one or more test cases, e.g. A function, transaction, feature, quality attribute, or structural element. </a:t>
            </a:r>
          </a:p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Located in the test </a:t>
            </a:r>
            <a:r>
              <a:rPr lang="en-US" sz="24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analysis &amp; design 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specification document</a:t>
            </a:r>
          </a:p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Need to be prioritized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0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Concepts: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Test Condition</a:t>
            </a:r>
            <a:endParaRPr lang="ar-EG" sz="4800" b="1" dirty="0">
              <a:latin typeface="AngsanaUPC" panose="02020603050405020304" pitchFamily="18" charset="-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270" y="4149080"/>
            <a:ext cx="582798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89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A set of input values, execution preconditions, expected results and execution post conditions, developed for a particular objective(s) or test condition(s), such as to exercise a particular program path or to verify compliance with a specific requirement.</a:t>
            </a:r>
          </a:p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Located in the test case specification document</a:t>
            </a:r>
          </a:p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A test case can cover more than one test condition</a:t>
            </a:r>
          </a:p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Need to be prioritized </a:t>
            </a:r>
          </a:p>
          <a:p>
            <a:pPr marL="385763" indent="-385763">
              <a:buClr>
                <a:schemeClr val="tx2"/>
              </a:buClr>
            </a:pPr>
            <a:endParaRPr lang="en-US" sz="1800" dirty="0"/>
          </a:p>
          <a:p>
            <a:pPr marL="385763" indent="-385763">
              <a:buClr>
                <a:schemeClr val="tx2"/>
              </a:buClr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latin typeface="AngsanaUPC" panose="02020603050405020304" pitchFamily="18" charset="-34"/>
                <a:cs typeface="AngsanaUPC" panose="02020603050405020304" pitchFamily="18" charset="-34"/>
              </a:rPr>
              <a:t>Concepts :  Test Case</a:t>
            </a:r>
            <a:endParaRPr lang="ar-EG" altLang="en-US" sz="4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21429"/>
          <a:stretch>
            <a:fillRect/>
          </a:stretch>
        </p:blipFill>
        <p:spPr bwMode="auto">
          <a:xfrm>
            <a:off x="3275856" y="4149080"/>
            <a:ext cx="4056797" cy="139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76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A sequence of actions for the execution of a test. </a:t>
            </a:r>
          </a:p>
          <a:p>
            <a:pPr marL="470297" indent="-470297" algn="justLow" rtl="0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Located in the test procedure specification document</a:t>
            </a:r>
          </a:p>
          <a:p>
            <a:pPr marL="385763" indent="-385763">
              <a:buClr>
                <a:schemeClr val="tx2"/>
              </a:buClr>
            </a:pPr>
            <a:endParaRPr lang="ar-EG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latin typeface="AngsanaUPC" panose="02020603050405020304" pitchFamily="18" charset="-34"/>
                <a:cs typeface="AngsanaUPC" panose="02020603050405020304" pitchFamily="18" charset="-34"/>
              </a:rPr>
              <a:t>Concepts :  Test Procedure</a:t>
            </a:r>
            <a:endParaRPr lang="ar-EG" altLang="en-US" sz="4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0091" y="3356992"/>
            <a:ext cx="4279137" cy="167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85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 algn="l" rtl="0">
              <a:lnSpc>
                <a:spcPct val="11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a test condition, which would typically be a small section of the specification for our software under test. (Analysis)</a:t>
            </a:r>
          </a:p>
          <a:p>
            <a:pPr marL="385763" indent="-385763" algn="l" rtl="0">
              <a:lnSpc>
                <a:spcPct val="11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test case that will verify the test condition(s) or test objective(s). Expected results should be produced as part of the specification of a test case and include outputs, changes to data and states, and any other consequences of the test. (Design)</a:t>
            </a:r>
          </a:p>
          <a:p>
            <a:pPr marL="385763" indent="-385763" algn="l" rtl="0">
              <a:lnSpc>
                <a:spcPct val="11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test procedure to execute the test, i.e. Get it into the right starting state, input the values, and check the outcome. (Implementation)</a:t>
            </a:r>
          </a:p>
          <a:p>
            <a:pPr marL="385763" indent="-385763" algn="l" rtl="0">
              <a:lnSpc>
                <a:spcPct val="11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tests are run using a test execution tool, the sequence of actions is specified in a test script (which is an automated test procedure).</a:t>
            </a:r>
          </a:p>
          <a:p>
            <a:pPr marL="385763" indent="-385763" algn="l" rtl="0">
              <a:lnSpc>
                <a:spcPct val="11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a whole system we write a test execution schedule, which puts all the individual test procedures in the right sequence and sets up the system so that they can be run.</a:t>
            </a:r>
          </a:p>
          <a:p>
            <a:pPr marL="385763" indent="-385763" algn="l" rtl="0">
              <a:lnSpc>
                <a:spcPct val="110000"/>
              </a:lnSpc>
              <a:buClr>
                <a:schemeClr val="tx2"/>
              </a:buClr>
              <a:buFont typeface="+mj-lt"/>
              <a:buAutoNum type="arabicPeriod"/>
            </a:pPr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Development Process</a:t>
            </a:r>
            <a:endParaRPr lang="ar-EG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3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044" indent="-350044" algn="justLow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Dynamics testing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testing methods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developers and testers.</a:t>
            </a:r>
          </a:p>
          <a:p>
            <a:pPr marL="390525" indent="-350044" algn="justLow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software testing technique in which the organization must choose carefully which to implement on the software application.</a:t>
            </a:r>
            <a:endParaRPr lang="ar-E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Static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</a:t>
            </a:r>
            <a:r>
              <a:rPr 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Dynamic Testing </a:t>
            </a:r>
            <a:endParaRPr lang="ar-EG" sz="3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60" indent="-510779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testing manually checks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requirement documents, design documents, test plan and Test scripts to find errors. Hence, it is called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51260" indent="-510779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testing techniques are those techniques that test software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executing the 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0779" indent="-470297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Testing. </a:t>
            </a:r>
            <a:endParaRPr lang="ar-E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000" b="1" dirty="0" smtClean="0">
                <a:latin typeface="Times New Roman" panose="02020603050405020304" pitchFamily="18" charset="0"/>
              </a:rPr>
              <a:t>1- Static </a:t>
            </a:r>
            <a:r>
              <a:rPr lang="en-US" sz="3000" b="1" dirty="0">
                <a:latin typeface="Times New Roman" panose="02020603050405020304" pitchFamily="18" charset="0"/>
              </a:rPr>
              <a:t>Testing</a:t>
            </a:r>
            <a:r>
              <a:rPr lang="en-US" sz="3000" b="1" dirty="0"/>
              <a:t> </a:t>
            </a:r>
            <a:r>
              <a:rPr lang="en-US" sz="3000" b="1" dirty="0">
                <a:latin typeface="Times New Roman" panose="02020603050405020304" pitchFamily="18" charset="0"/>
              </a:rPr>
              <a:t>Techniques</a:t>
            </a:r>
            <a:endParaRPr lang="ar-EG" sz="3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7435" indent="-336947" algn="l" rt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Testing checks for functional behavior of software system, CPU usage and overall performance of the system. Hence, it is called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0488" indent="0" algn="l" rtl="0">
              <a:lnSpc>
                <a:spcPct val="16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(by running software)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7435" indent="-336947" algn="l" rt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testing is also known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evaluating the finished product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Dynamic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Technique</a:t>
            </a:r>
            <a:endParaRPr lang="ar-EG" sz="3300" dirty="0"/>
          </a:p>
        </p:txBody>
      </p:sp>
    </p:spTree>
    <p:extLst>
      <p:ext uri="{BB962C8B-B14F-4D97-AF65-F5344CB8AC3E}">
        <p14:creationId xmlns:p14="http://schemas.microsoft.com/office/powerpoint/2010/main" val="34384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7435" indent="-336947" algn="justLow" rt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examination of a document </a:t>
            </a: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one or more people with the main aim of finding and removing errors. </a:t>
            </a:r>
            <a:endParaRPr lang="en-US" sz="2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7435" indent="-336947" algn="justLow" rt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US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draft document to a colleague to read is the simplest example of a review</a:t>
            </a:r>
          </a:p>
          <a:p>
            <a:endParaRPr lang="ar-EG" sz="3200" i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Process</a:t>
            </a:r>
            <a:endParaRPr lang="ar-E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15425</TotalTime>
  <Words>896</Words>
  <Application>Microsoft Office PowerPoint</Application>
  <PresentationFormat>On-screen Show (4:3)</PresentationFormat>
  <Paragraphs>108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 Light</vt:lpstr>
      <vt:lpstr>GulimChe</vt:lpstr>
      <vt:lpstr>Malgun Gothic</vt:lpstr>
      <vt:lpstr>Calibri</vt:lpstr>
      <vt:lpstr>Wingdings</vt:lpstr>
      <vt:lpstr>Times New Roman</vt:lpstr>
      <vt:lpstr>AngsanaUPC</vt:lpstr>
      <vt:lpstr>Arial</vt:lpstr>
      <vt:lpstr>Retrospect</vt:lpstr>
      <vt:lpstr>Quality Assurance of Software and  Information Systems</vt:lpstr>
      <vt:lpstr>Concepts: Test Condition</vt:lpstr>
      <vt:lpstr>Concepts :  Test Case</vt:lpstr>
      <vt:lpstr>Concepts :  Test Procedure</vt:lpstr>
      <vt:lpstr>The Test Development Process</vt:lpstr>
      <vt:lpstr>Static Testing &amp; Dynamic Testing </vt:lpstr>
      <vt:lpstr>1- Static Testing Techniques</vt:lpstr>
      <vt:lpstr>2- Dynamic Testing Technique</vt:lpstr>
      <vt:lpstr>Review Process</vt:lpstr>
      <vt:lpstr>What can be Reviewed?</vt:lpstr>
      <vt:lpstr>Roles and Responsibilities </vt:lpstr>
      <vt:lpstr>Types of Reviews </vt:lpstr>
      <vt:lpstr>Informal Review</vt:lpstr>
      <vt:lpstr>2. Walkthrough</vt:lpstr>
      <vt:lpstr>3. Technical Review</vt:lpstr>
      <vt:lpstr>4- Inspection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 _x000d_
회사 : YESFORM Co.,Ltd.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Marawan</cp:lastModifiedBy>
  <cp:revision>61</cp:revision>
  <dcterms:created xsi:type="dcterms:W3CDTF">2010-02-01T08:03:16Z</dcterms:created>
  <dcterms:modified xsi:type="dcterms:W3CDTF">2020-04-10T11:15:07Z</dcterms:modified>
  <cp:category>www.slidemembers.com</cp:category>
</cp:coreProperties>
</file>