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2020-03-07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batol\Desktop\PM\Screenshot_2020-02-21-17-08-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4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batol\Desktop\PM\Screenshot_2020-02-21-17-11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2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lbatol\Desktop\PM\Screenshot_2020-02-21-17-16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lbatol\Desktop\PM\Screenshot_2020-02-21-17-16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batol\Desktop\PM\Screenshot_2020-02-21-17-13-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2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 AhMed</dc:creator>
  <cp:lastModifiedBy>elbatol</cp:lastModifiedBy>
  <cp:revision>2</cp:revision>
  <dcterms:created xsi:type="dcterms:W3CDTF">2006-08-16T00:00:00Z</dcterms:created>
  <dcterms:modified xsi:type="dcterms:W3CDTF">2020-03-07T20:33:23Z</dcterms:modified>
</cp:coreProperties>
</file>