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C675-A6CF-4C58-A08B-B14260E4ECA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7361-E1B8-47A2-8172-7874F6E6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Programming fundamentals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Section 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8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80216"/>
          <a:ext cx="10515600" cy="3505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pt-BR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5, j = 6, k = 7, n = 3;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i+j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k-k%n</a:t>
                      </a:r>
                      <a:r>
                        <a:rPr lang="en-US" sz="28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392609"/>
              </p:ext>
            </p:extLst>
          </p:nvPr>
        </p:nvGraphicFramePr>
        <p:xfrm>
          <a:off x="838200" y="1880216"/>
          <a:ext cx="10515600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3.0 * 7.0 - 6.0 + 2.0 * 5.0 / 4.0 + 6.0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(5 + 4) * 2 - 6 / 2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4 % 3 * 20 / 2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(8 + 6) / 2 * 3 % 4 + 6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32013" y="1880216"/>
          <a:ext cx="11505062" cy="33741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05062"/>
              </a:tblGrid>
              <a:tr h="337417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world,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"again!"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"hello,"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"one more time."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"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"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1.1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2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c++</a:t>
            </a:r>
            <a:r>
              <a:rPr lang="en-US" dirty="0" smtClean="0"/>
              <a:t>   program that ask the user to enter 2 integers </a:t>
            </a:r>
            <a:r>
              <a:rPr lang="en-US" dirty="0"/>
              <a:t>and print their sum, difference, product and </a:t>
            </a:r>
            <a:r>
              <a:rPr lang="en-US" dirty="0" smtClean="0"/>
              <a:t>division, Mod.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Comments are for the reader, not the compiler</a:t>
            </a:r>
          </a:p>
          <a:p>
            <a:pPr>
              <a:spcBef>
                <a:spcPct val="50000"/>
              </a:spcBef>
            </a:pPr>
            <a:r>
              <a:rPr lang="en-US" dirty="0"/>
              <a:t>Two types: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Single line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is a C++ program. It prints the sentence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Welcome to C++ Programming.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dirty="0" smtClean="0"/>
              <a:t>Multiple </a:t>
            </a:r>
            <a:r>
              <a:rPr lang="en-US" dirty="0"/>
              <a:t>line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/*</a:t>
            </a:r>
            <a:endParaRPr lang="en-US" sz="2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You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 include comments that can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occupy 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several lines</a:t>
            </a:r>
            <a:r>
              <a:rPr lang="en-US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 </a:t>
            </a:r>
            <a:endParaRPr lang="en-US" sz="2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*/</a:t>
            </a:r>
            <a:endParaRPr lang="en-US" sz="2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Cast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force an expression to be of a specific type by using a cast. The general form </a:t>
            </a:r>
            <a:r>
              <a:rPr lang="en-US" dirty="0" smtClean="0"/>
              <a:t>of a </a:t>
            </a:r>
            <a:r>
              <a:rPr lang="en-US" dirty="0"/>
              <a:t>cast </a:t>
            </a:r>
            <a:r>
              <a:rPr lang="en-US" dirty="0" smtClean="0"/>
              <a:t>is:</a:t>
            </a:r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(type) expression 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373194" y="3980657"/>
          <a:ext cx="8128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22277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5;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&lt;&lt;(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)x/2&lt;&lt;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5;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&lt;&lt;x/2&lt;&lt;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Cast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3.4</a:t>
                      </a:r>
                      <a:r>
                        <a:rPr lang="en-US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fr-FR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(25) / 2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fr-FR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)(25 / 2)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fr-FR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(3.8+ (</a:t>
                      </a:r>
                      <a:r>
                        <a:rPr lang="fr-FR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(13)/2)) </a:t>
                      </a:r>
                      <a:r>
                        <a:rPr lang="fr-FR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FR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fr-FR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Operators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There </a:t>
            </a:r>
            <a:r>
              <a:rPr lang="en-US" b="1" dirty="0"/>
              <a:t>are four main classes of operators: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Arithmetic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Relational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Logical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Bitwise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The Assignment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general form of the assignment operator </a:t>
            </a:r>
            <a:r>
              <a:rPr lang="en-US" b="1" dirty="0" smtClean="0"/>
              <a:t>is: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variable_name</a:t>
            </a:r>
            <a:r>
              <a:rPr lang="en-US" dirty="0" smtClean="0"/>
              <a:t> </a:t>
            </a:r>
            <a:r>
              <a:rPr lang="en-US" dirty="0"/>
              <a:t>= expression; 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40680" y="2999777"/>
          <a:ext cx="81280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594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Example 1: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 = 5;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"x =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x&lt;&lt;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Example 2:</a:t>
                      </a:r>
                    </a:p>
                    <a:p>
                      <a:endParaRPr lang="en-US" sz="1800" dirty="0" smtClean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x,y,z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y=z=5;  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Multiple Assignments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 = y + z;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"x =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x&lt;&lt;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Type Conversion in Assignments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7166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the right side (expression side) of the assignment is converted to the type of the left side (target variable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35713" y="2813169"/>
          <a:ext cx="8128000" cy="355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75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75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75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75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5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5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5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75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65;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5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5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 = 1.4;</a:t>
                      </a:r>
                    </a:p>
                    <a:p>
                      <a:r>
                        <a:rPr lang="en-US" sz="175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x; 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 = f; 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 = </a:t>
                      </a:r>
                      <a:r>
                        <a:rPr lang="en-US" sz="175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de-DE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x &lt;&lt;endl&lt;&lt; ch&lt;&lt;endl &lt;&lt; f&lt;&lt;endl;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75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75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7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Arithmetic Operators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826808" y="2003044"/>
          <a:ext cx="85383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192"/>
                <a:gridCol w="4269192"/>
              </a:tblGrid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Subtraction, also unary minus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Addition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Multiplication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Division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Modulus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– –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Decrement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Increment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Arithmetic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apply / to an integer any remainder will be truncated.</a:t>
            </a:r>
            <a:br>
              <a:rPr lang="en-US" dirty="0"/>
            </a:br>
            <a:r>
              <a:rPr lang="en-US" dirty="0"/>
              <a:t>For example, 5/2 will equal 2 in integer </a:t>
            </a:r>
            <a:r>
              <a:rPr lang="en-US" dirty="0" smtClean="0"/>
              <a:t>division.</a:t>
            </a:r>
          </a:p>
          <a:p>
            <a:r>
              <a:rPr lang="en-US" dirty="0" smtClean="0"/>
              <a:t>The </a:t>
            </a:r>
            <a:r>
              <a:rPr lang="en-US" dirty="0"/>
              <a:t>modulus operator yielding the remainder of an integer division.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03952" y="3359849"/>
          <a:ext cx="8128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x, y;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 = 5;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y = 2;</a:t>
                      </a:r>
                    </a:p>
                    <a:p>
                      <a:r>
                        <a:rPr lang="es-E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x &lt;&lt; </a:t>
                      </a:r>
                      <a:r>
                        <a:rPr lang="es-E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"/"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y &lt;&lt; </a:t>
                      </a:r>
                      <a:r>
                        <a:rPr lang="es-E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"="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&lt;&lt;x/y&lt;&lt;</a:t>
                      </a:r>
                      <a:r>
                        <a:rPr lang="es-E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s-E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x &lt;&lt; </a:t>
                      </a:r>
                      <a:r>
                        <a:rPr lang="es-E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"%"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y &lt;&lt; </a:t>
                      </a:r>
                      <a:r>
                        <a:rPr lang="es-E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"="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s-E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x%y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s-E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s-E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734</Words>
  <Application>Microsoft Office PowerPoint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Programming fundamentals</vt:lpstr>
      <vt:lpstr>Comments</vt:lpstr>
      <vt:lpstr>Cast</vt:lpstr>
      <vt:lpstr>Cast</vt:lpstr>
      <vt:lpstr>Operators</vt:lpstr>
      <vt:lpstr>The Assignment Operator </vt:lpstr>
      <vt:lpstr>Type Conversion in Assignments </vt:lpstr>
      <vt:lpstr>Arithmetic Operators </vt:lpstr>
      <vt:lpstr>Arithmetic Operators 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Mai Alaa</dc:creator>
  <cp:lastModifiedBy>Mai Alaa</cp:lastModifiedBy>
  <cp:revision>6</cp:revision>
  <dcterms:created xsi:type="dcterms:W3CDTF">2019-03-02T17:27:08Z</dcterms:created>
  <dcterms:modified xsi:type="dcterms:W3CDTF">2019-03-06T18:01:59Z</dcterms:modified>
</cp:coreProperties>
</file>