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262" r:id="rId4"/>
    <p:sldId id="263" r:id="rId5"/>
    <p:sldId id="264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4E7C8-4D91-4EF4-9441-50BBDE1BCCC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E79DD-4E8F-410E-B24E-856C2E29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F6AA9-25E2-4A9E-B34C-3CB2BCB43A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8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AF33-2466-4627-B295-C125C77B6FF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Programming fundamentals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Section 9 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43"/>
            <a:ext cx="10515600" cy="5822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Recursion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643"/>
            <a:ext cx="10515600" cy="5473520"/>
          </a:xfrm>
        </p:spPr>
        <p:txBody>
          <a:bodyPr>
            <a:noAutofit/>
          </a:bodyPr>
          <a:lstStyle/>
          <a:p>
            <a:r>
              <a:rPr lang="en-US" sz="3200" dirty="0"/>
              <a:t>A function that calls itself is known as a recursive function. And, this technique is known as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recursion.</a:t>
            </a:r>
          </a:p>
          <a:p>
            <a:endParaRPr 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73" y="1957589"/>
            <a:ext cx="5664594" cy="4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Sum of array Elements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smtClean="0">
                <a:solidFill>
                  <a:srgbClr val="C00000"/>
                </a:solidFill>
              </a:rPr>
              <a:t>using recursion</a:t>
            </a:r>
            <a:endParaRPr lang="en-US" sz="4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35169" y="1471168"/>
          <a:ext cx="10515600" cy="538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0177"/>
                <a:gridCol w="469542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&gt;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std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sum(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arr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[],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if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(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&lt;=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arr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[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- 1] + sum(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arr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- 1);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arr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[5];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"enter the degree of 5 subjects"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for</a:t>
                      </a: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(</a:t>
                      </a: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i = 0; i &lt; 5; i++)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cin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arr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[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"Sum of your degrees are: "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&lt;&lt; sum(arr,5)&lt;&lt;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22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Sheet Function no. 7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381660"/>
              </p:ext>
            </p:extLst>
          </p:nvPr>
        </p:nvGraphicFramePr>
        <p:xfrm>
          <a:off x="838200" y="1503650"/>
          <a:ext cx="10515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fr-FR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gcdFunc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fr-FR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FR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gcd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0;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&lt;=0 ||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&lt;= 0)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gcd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0;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nn-NO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1; i &lt;= </a:t>
                      </a:r>
                      <a:r>
                        <a:rPr lang="nn-NO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%i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== 0 &amp;&amp; </a:t>
                      </a:r>
                      <a:r>
                        <a:rPr lang="en-US" sz="18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%i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== 0)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gcd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gcd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a, b;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2 numbers: 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a &gt;&gt; b;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(a &gt; b)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 = a;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 = b;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 = c;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gcdFunc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(a, b);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47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Practical Exam (Sample)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979852"/>
              </p:ext>
            </p:extLst>
          </p:nvPr>
        </p:nvGraphicFramePr>
        <p:xfrm>
          <a:off x="838200" y="1339404"/>
          <a:ext cx="10515600" cy="520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4726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#include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iostream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&gt;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using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main()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{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numbers[5], sum = 0;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"Enter 5 numbers: 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//Write a program to store and calculate the sum of 5 numbers entered by the user using arrays.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///////////</a:t>
                      </a:r>
                      <a:endParaRPr lang="en-US" sz="3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"Sum =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&lt;&lt; sum &lt;&lt;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3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3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24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Practical Exam (Sample)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044928"/>
              </p:ext>
            </p:extLst>
          </p:nvPr>
        </p:nvGraphicFramePr>
        <p:xfrm>
          <a:off x="838200" y="1825625"/>
          <a:ext cx="10515600" cy="4877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1112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#include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iostream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&gt;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using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// write function to </a:t>
                      </a:r>
                      <a:r>
                        <a:rPr lang="en-US" sz="2000" b="1" kern="1200" dirty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get smallest number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kern="1200" dirty="0" smtClean="0">
                        <a:solidFill>
                          <a:srgbClr val="008000"/>
                        </a:solidFill>
                        <a:effectLst/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kern="1200" dirty="0" smtClean="0">
                        <a:solidFill>
                          <a:srgbClr val="008000"/>
                        </a:solidFill>
                        <a:effectLst/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//////////////////////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main()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{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x, y;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"Enter x: 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cin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&gt;&gt; x;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"Enter y: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cin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&gt;&gt; y;</a:t>
                      </a:r>
                      <a:endParaRPr lang="en-US" sz="3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GetSmallestNo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(x, y);</a:t>
                      </a:r>
                      <a:endParaRPr lang="en-US" sz="3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3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52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Practical Exam (Sample)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242992"/>
              </p:ext>
            </p:extLst>
          </p:nvPr>
        </p:nvGraphicFramePr>
        <p:xfrm>
          <a:off x="838200" y="1709714"/>
          <a:ext cx="10515600" cy="487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1112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&gt;</a:t>
                      </a:r>
                      <a:endParaRPr lang="en-US" sz="3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3600" dirty="0" smtClean="0">
                        <a:solidFill>
                          <a:schemeClr val="lt1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//write a Function to get the sum of two numbers.</a:t>
                      </a:r>
                      <a:endParaRPr lang="en-US" sz="3600" dirty="0" smtClean="0">
                        <a:solidFill>
                          <a:schemeClr val="lt1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b="1" kern="1200" dirty="0" smtClean="0">
                        <a:solidFill>
                          <a:schemeClr val="lt1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////////////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main()</a:t>
                      </a:r>
                      <a:endParaRPr lang="en-US" sz="3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{</a:t>
                      </a:r>
                      <a:endParaRPr lang="en-US" sz="3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num1, num2;</a:t>
                      </a:r>
                      <a:endParaRPr lang="en-US" sz="3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&lt;&lt;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"Enters two numbers to add: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3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&gt;&gt; num1 &gt;&gt; num2;</a:t>
                      </a:r>
                      <a:endParaRPr lang="en-US" sz="3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add(num1,num2);</a:t>
                      </a:r>
                      <a:endParaRPr lang="en-US" sz="3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3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44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Two-Dimensional </a:t>
            </a:r>
            <a:r>
              <a:rPr lang="en-US" b="1" dirty="0" smtClean="0">
                <a:solidFill>
                  <a:srgbClr val="C00000"/>
                </a:solidFill>
              </a:rPr>
              <a:t>Arrays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General Form:</a:t>
            </a:r>
          </a:p>
          <a:p>
            <a:pPr marL="0" indent="0" algn="ctr">
              <a:buNone/>
            </a:pPr>
            <a:r>
              <a:rPr lang="en-US" dirty="0"/>
              <a:t>type </a:t>
            </a:r>
            <a:r>
              <a:rPr lang="en-US" dirty="0" err="1"/>
              <a:t>arrayName</a:t>
            </a:r>
            <a:r>
              <a:rPr lang="en-US" dirty="0"/>
              <a:t> [ x ][ y 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/>
              <a:t>A two-dimensional array can be think as a table, which will have x number of rows and y number of columns. A 2-dimensional array </a:t>
            </a:r>
            <a:r>
              <a:rPr lang="en-US" b="1" dirty="0"/>
              <a:t>a</a:t>
            </a:r>
            <a:r>
              <a:rPr lang="en-US" dirty="0"/>
              <a:t>, which contains three rows and four columns can be shown as below −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27" y="4366273"/>
            <a:ext cx="7582953" cy="21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1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Two-Dimensional </a:t>
            </a:r>
            <a:r>
              <a:rPr lang="en-US" b="1" dirty="0" smtClean="0">
                <a:solidFill>
                  <a:srgbClr val="C00000"/>
                </a:solidFill>
              </a:rPr>
              <a:t>Arrays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Initializing Two-Dimensional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  <a:p>
            <a:pPr marL="0" indent="0">
              <a:buNone/>
            </a:pPr>
            <a:r>
              <a:rPr lang="en-US" dirty="0" smtClean="0"/>
              <a:t>Multidimensional </a:t>
            </a:r>
            <a:r>
              <a:rPr lang="en-US" dirty="0"/>
              <a:t>arrays may be initialized by specifying bracketed values for each row. Following is an array with 3 rows and each row have 4 columns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61280"/>
              </p:ext>
            </p:extLst>
          </p:nvPr>
        </p:nvGraphicFramePr>
        <p:xfrm>
          <a:off x="1146220" y="3668928"/>
          <a:ext cx="9000901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a[3][4] = {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 0, 1, 2, 3 },   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/*  initializers for row indexed by 0 */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 4, 5, 6, 7 },   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/*  initializers for row indexed by 1 */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 8, 9, 10, 11 }   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/*  initializers for row indexed by 2 */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5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Two-Dimensional </a:t>
            </a:r>
            <a:r>
              <a:rPr lang="en-US" b="1" dirty="0" smtClean="0">
                <a:solidFill>
                  <a:srgbClr val="C00000"/>
                </a:solidFill>
              </a:rPr>
              <a:t>Arrays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Initializing Two-Dimensional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  <a:p>
            <a:r>
              <a:rPr lang="en-US" dirty="0"/>
              <a:t>The nested braces, which indicate the intended row, are optional. The following initialization is equivalent to previous example −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95316"/>
              </p:ext>
            </p:extLst>
          </p:nvPr>
        </p:nvGraphicFramePr>
        <p:xfrm>
          <a:off x="1146220" y="3668928"/>
          <a:ext cx="95303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03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b[3][4] = { 0, 1, 2, 3, 4, 5, 6, 7, 8, 9, 10, 11 };</a:t>
                      </a:r>
                      <a:endParaRPr lang="en-US" sz="24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6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Two-Dimensional </a:t>
            </a:r>
            <a:r>
              <a:rPr lang="en-US" b="1" dirty="0" smtClean="0">
                <a:solidFill>
                  <a:srgbClr val="C00000"/>
                </a:solidFill>
              </a:rPr>
              <a:t>Arrays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Initializing Two-Dimensional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91451"/>
              </p:ext>
            </p:extLst>
          </p:nvPr>
        </p:nvGraphicFramePr>
        <p:xfrm>
          <a:off x="1171978" y="2434107"/>
          <a:ext cx="9530366" cy="2382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0366"/>
              </a:tblGrid>
              <a:tr h="238232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matrix[2][2];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matrix[0][0] = 43;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matrix[0][1] = 44;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matrix[1][0] = 56;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matrix[1][1] = 72;</a:t>
                      </a:r>
                      <a:endParaRPr lang="en-US" sz="28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8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70"/>
            <a:ext cx="10515600" cy="6265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Two-Dimensional </a:t>
            </a:r>
            <a:r>
              <a:rPr lang="en-US" b="1" dirty="0" smtClean="0">
                <a:solidFill>
                  <a:srgbClr val="C00000"/>
                </a:solidFill>
              </a:rPr>
              <a:t>Arrays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70"/>
            <a:ext cx="10515600" cy="536559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Initializing Two-Dimensional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78570"/>
              </p:ext>
            </p:extLst>
          </p:nvPr>
        </p:nvGraphicFramePr>
        <p:xfrm>
          <a:off x="463640" y="1267280"/>
          <a:ext cx="11487955" cy="55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0557"/>
                <a:gridCol w="5757398"/>
              </a:tblGrid>
              <a:tr h="55907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[10][10], row, col;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How many Rows and columns in the array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row &gt;&gt; col;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Array elements: “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for</a:t>
                      </a: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(</a:t>
                      </a: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i = 0; i&lt;row; i++)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for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(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j = 0; j&lt;col; j++)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cin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arr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[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"your array Elements: "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for</a:t>
                      </a: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(</a:t>
                      </a: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nn-NO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i = 0; i &lt; row; i++)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for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(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j = 0; j &lt; col; j++)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arr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[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][j]&lt;&lt;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  "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0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Sum Elements of 2 arrays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993786"/>
              </p:ext>
            </p:extLst>
          </p:nvPr>
        </p:nvGraphicFramePr>
        <p:xfrm>
          <a:off x="838200" y="978794"/>
          <a:ext cx="10515600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541239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arr1[3], arr2[5];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First array"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0; i &lt; 3; i++)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arr1[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second array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0; i &lt; 5; i++)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arr2[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0; i &lt; 5; i++)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arr2[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 += arr1[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sum of 2 arrays is 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0; i &lt; 5; i++)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arr2[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]&lt;&lt;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9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At some moment we may need to pass an array to a function as a parameter. 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returnType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(int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A[], int length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200" dirty="0" smtClean="0"/>
              <a:t>when </a:t>
            </a:r>
            <a:r>
              <a:rPr lang="en-US" sz="3200" dirty="0"/>
              <a:t>we call the function</a:t>
            </a:r>
            <a:r>
              <a:rPr lang="en-US" sz="3200" dirty="0" smtClean="0"/>
              <a:t>: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(A, length);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707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62"/>
            <a:ext cx="10515600" cy="7212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Function to </a:t>
            </a:r>
            <a:r>
              <a:rPr lang="en-US" b="1" dirty="0" smtClean="0">
                <a:solidFill>
                  <a:srgbClr val="C00000"/>
                </a:solidFill>
              </a:rPr>
              <a:t>Sort </a:t>
            </a:r>
            <a:r>
              <a:rPr lang="en-US" b="1" smtClean="0">
                <a:solidFill>
                  <a:srgbClr val="C00000"/>
                </a:solidFill>
              </a:rPr>
              <a:t>an Array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3944" y="927279"/>
          <a:ext cx="11449318" cy="588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4659"/>
                <a:gridCol w="5724659"/>
              </a:tblGrid>
              <a:tr h="565322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sort(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[],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I, J, Temp;</a:t>
                      </a:r>
                    </a:p>
                    <a:p>
                      <a:r>
                        <a:rPr lang="nn-NO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(I = 0; I&lt;</a:t>
                      </a:r>
                      <a:r>
                        <a:rPr lang="nn-NO" sz="2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nn-NO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- 1; I++)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(J = 0; J&lt;(</a:t>
                      </a:r>
                      <a:r>
                        <a:rPr lang="en-US" sz="2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- 1 - I); J++)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4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[J]&gt;</a:t>
                      </a:r>
                      <a:r>
                        <a:rPr lang="en-US" sz="24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[J + 1])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Temp = </a:t>
                      </a:r>
                      <a:r>
                        <a:rPr lang="en-US" sz="24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[J]; 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[J] = </a:t>
                      </a:r>
                      <a:r>
                        <a:rPr lang="en-US" sz="24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[J + 1];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[J + 1] = Temp;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[5];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array elements"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0; i &lt; 5; i++)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sort(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5);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"array after sort :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0; i &lt; 5; i++)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cout&lt;&lt;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8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1032</Words>
  <Application>Microsoft Office PowerPoint</Application>
  <PresentationFormat>Widescreen</PresentationFormat>
  <Paragraphs>214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Programming fundamentals</vt:lpstr>
      <vt:lpstr>Two-Dimensional Arrays</vt:lpstr>
      <vt:lpstr>Two-Dimensional Arrays</vt:lpstr>
      <vt:lpstr>Two-Dimensional Arrays</vt:lpstr>
      <vt:lpstr>Two-Dimensional Arrays</vt:lpstr>
      <vt:lpstr>Two-Dimensional Arrays</vt:lpstr>
      <vt:lpstr>Sum Elements of 2 arrays</vt:lpstr>
      <vt:lpstr>Arrays as Parameters</vt:lpstr>
      <vt:lpstr>Function to Sort an Array</vt:lpstr>
      <vt:lpstr>Recursion</vt:lpstr>
      <vt:lpstr>Sum of array Elements using recursion</vt:lpstr>
      <vt:lpstr>Sheet Function no. 7</vt:lpstr>
      <vt:lpstr> Practical Exam (Sample)</vt:lpstr>
      <vt:lpstr> Practical Exam (Sample)</vt:lpstr>
      <vt:lpstr> Practical Exam (Sample)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Mai Alaa</dc:creator>
  <cp:lastModifiedBy>Mai Alaa</cp:lastModifiedBy>
  <cp:revision>292</cp:revision>
  <dcterms:created xsi:type="dcterms:W3CDTF">2018-04-06T17:46:27Z</dcterms:created>
  <dcterms:modified xsi:type="dcterms:W3CDTF">2019-04-26T17:06:40Z</dcterms:modified>
</cp:coreProperties>
</file>