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82" r:id="rId16"/>
    <p:sldId id="281" r:id="rId17"/>
    <p:sldId id="261" r:id="rId18"/>
    <p:sldId id="264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4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2D51C-4E01-4A83-810C-F2BC52B850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40081FC1-4979-486C-BEF4-4949BD9B80E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 rtl="1"/>
          <a:r>
            <a:rPr lang="en-US" b="1" dirty="0"/>
            <a:t>     Any software which behaves , advice or help you like an expert is called an Expert system. </a:t>
          </a:r>
          <a:endParaRPr lang="ar-EG" b="1" dirty="0"/>
        </a:p>
      </dgm:t>
    </dgm:pt>
    <dgm:pt modelId="{656BA097-B16C-4FFB-87CE-9A19B7868233}" type="parTrans" cxnId="{E3ADB3B6-1386-4F0C-9D8B-DC877EB2CF6F}">
      <dgm:prSet/>
      <dgm:spPr/>
      <dgm:t>
        <a:bodyPr/>
        <a:lstStyle/>
        <a:p>
          <a:pPr rtl="1"/>
          <a:endParaRPr lang="ar-EG"/>
        </a:p>
      </dgm:t>
    </dgm:pt>
    <dgm:pt modelId="{803AF223-B9F9-4C31-AC8A-4F5CCD46CFAE}" type="sibTrans" cxnId="{E3ADB3B6-1386-4F0C-9D8B-DC877EB2CF6F}">
      <dgm:prSet/>
      <dgm:spPr/>
      <dgm:t>
        <a:bodyPr/>
        <a:lstStyle/>
        <a:p>
          <a:pPr rtl="1"/>
          <a:endParaRPr lang="ar-EG"/>
        </a:p>
      </dgm:t>
    </dgm:pt>
    <dgm:pt modelId="{1FE01B00-715A-4765-9B1E-F2639FB1EA70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 rtl="1"/>
          <a:r>
            <a:rPr lang="en-US" b="1" dirty="0"/>
            <a:t>     An expert system is a computer system that emulates the decision-making ability of a Human expert. </a:t>
          </a:r>
          <a:endParaRPr lang="ar-EG" b="1" dirty="0"/>
        </a:p>
      </dgm:t>
    </dgm:pt>
    <dgm:pt modelId="{E9D91BD5-241B-420C-B264-D3A2EAB21223}" type="parTrans" cxnId="{FF8BD1F3-816C-4323-AFB7-3A1C61F6D939}">
      <dgm:prSet/>
      <dgm:spPr/>
      <dgm:t>
        <a:bodyPr/>
        <a:lstStyle/>
        <a:p>
          <a:pPr rtl="1"/>
          <a:endParaRPr lang="ar-EG"/>
        </a:p>
      </dgm:t>
    </dgm:pt>
    <dgm:pt modelId="{F36F7D69-2046-4329-9B46-87009701F30C}" type="sibTrans" cxnId="{FF8BD1F3-816C-4323-AFB7-3A1C61F6D939}">
      <dgm:prSet/>
      <dgm:spPr/>
      <dgm:t>
        <a:bodyPr/>
        <a:lstStyle/>
        <a:p>
          <a:pPr rtl="1"/>
          <a:endParaRPr lang="ar-EG"/>
        </a:p>
      </dgm:t>
    </dgm:pt>
    <dgm:pt modelId="{0A9693D8-73BB-4881-907E-34F269615C46}">
      <dgm:prSet phldrT="[Text]"/>
      <dgm:spPr/>
      <dgm:t>
        <a:bodyPr/>
        <a:lstStyle/>
        <a:p>
          <a:pPr algn="l" rtl="1"/>
          <a:endParaRPr lang="ar-EG" dirty="0"/>
        </a:p>
      </dgm:t>
    </dgm:pt>
    <dgm:pt modelId="{AC39CDE0-0E70-4030-91CB-8B86DA52ABBD}" type="parTrans" cxnId="{3CC35774-D843-48D5-B338-708FF2571C0A}">
      <dgm:prSet/>
      <dgm:spPr/>
      <dgm:t>
        <a:bodyPr/>
        <a:lstStyle/>
        <a:p>
          <a:pPr rtl="1"/>
          <a:endParaRPr lang="ar-EG"/>
        </a:p>
      </dgm:t>
    </dgm:pt>
    <dgm:pt modelId="{AE838E06-FDE6-483C-9B96-6BF3F34D2B8D}" type="sibTrans" cxnId="{3CC35774-D843-48D5-B338-708FF2571C0A}">
      <dgm:prSet/>
      <dgm:spPr/>
      <dgm:t>
        <a:bodyPr/>
        <a:lstStyle/>
        <a:p>
          <a:pPr rtl="1"/>
          <a:endParaRPr lang="ar-EG"/>
        </a:p>
      </dgm:t>
    </dgm:pt>
    <dgm:pt modelId="{236433C7-3875-456F-9D61-3DA46DCFF203}">
      <dgm:prSet phldrT="[Text]"/>
      <dgm:spPr/>
      <dgm:t>
        <a:bodyPr/>
        <a:lstStyle/>
        <a:p>
          <a:pPr algn="l" rtl="1"/>
          <a:endParaRPr lang="ar-EG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5D8C578-83C8-47B2-8F8D-1672FDB3DD32}" type="parTrans" cxnId="{457FFBB1-D7C2-4289-BCFF-FC3B68F31F5A}">
      <dgm:prSet/>
      <dgm:spPr/>
      <dgm:t>
        <a:bodyPr/>
        <a:lstStyle/>
        <a:p>
          <a:pPr rtl="1"/>
          <a:endParaRPr lang="ar-EG"/>
        </a:p>
      </dgm:t>
    </dgm:pt>
    <dgm:pt modelId="{CA1A63A1-A76F-4E61-AE3B-D084F94BE9A2}" type="sibTrans" cxnId="{457FFBB1-D7C2-4289-BCFF-FC3B68F31F5A}">
      <dgm:prSet/>
      <dgm:spPr/>
      <dgm:t>
        <a:bodyPr/>
        <a:lstStyle/>
        <a:p>
          <a:pPr rtl="1"/>
          <a:endParaRPr lang="ar-EG"/>
        </a:p>
      </dgm:t>
    </dgm:pt>
    <dgm:pt modelId="{155085C4-163B-406F-9C64-3F55A83AD005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b="1" dirty="0"/>
            <a:t>  Expert system consists of the rules and knowledge from more than one expert.</a:t>
          </a:r>
          <a:endParaRPr lang="ar-EG" b="1" dirty="0"/>
        </a:p>
      </dgm:t>
    </dgm:pt>
    <dgm:pt modelId="{34FDEE29-6BC3-416D-BC1F-773070B36B42}" type="sibTrans" cxnId="{705450B5-FFDF-4423-81C1-D8CCD0D98B8B}">
      <dgm:prSet/>
      <dgm:spPr/>
      <dgm:t>
        <a:bodyPr/>
        <a:lstStyle/>
        <a:p>
          <a:pPr rtl="1"/>
          <a:endParaRPr lang="ar-EG"/>
        </a:p>
      </dgm:t>
    </dgm:pt>
    <dgm:pt modelId="{2C4A1A01-ADD1-4AE9-B50D-2D1BB6E3A1DF}" type="parTrans" cxnId="{705450B5-FFDF-4423-81C1-D8CCD0D98B8B}">
      <dgm:prSet/>
      <dgm:spPr/>
      <dgm:t>
        <a:bodyPr/>
        <a:lstStyle/>
        <a:p>
          <a:pPr rtl="1"/>
          <a:endParaRPr lang="ar-EG"/>
        </a:p>
      </dgm:t>
    </dgm:pt>
    <dgm:pt modelId="{3312A7B1-CF18-404C-869E-84749DADD89C}" type="pres">
      <dgm:prSet presAssocID="{CA72D51C-4E01-4A83-810C-F2BC52B85031}" presName="linear" presStyleCnt="0">
        <dgm:presLayoutVars>
          <dgm:animLvl val="lvl"/>
          <dgm:resizeHandles val="exact"/>
        </dgm:presLayoutVars>
      </dgm:prSet>
      <dgm:spPr/>
    </dgm:pt>
    <dgm:pt modelId="{7BF30950-7CA6-4CEF-B00C-50075373F8DB}" type="pres">
      <dgm:prSet presAssocID="{40081FC1-4979-486C-BEF4-4949BD9B80E9}" presName="parentText" presStyleLbl="node1" presStyleIdx="0" presStyleCnt="3" custScaleY="68497" custLinFactNeighborY="6724">
        <dgm:presLayoutVars>
          <dgm:chMax val="0"/>
          <dgm:bulletEnabled val="1"/>
        </dgm:presLayoutVars>
      </dgm:prSet>
      <dgm:spPr/>
    </dgm:pt>
    <dgm:pt modelId="{E4DAE205-03F2-455A-8ED8-B2653B0AE0C0}" type="pres">
      <dgm:prSet presAssocID="{40081FC1-4979-486C-BEF4-4949BD9B80E9}" presName="childText" presStyleLbl="revTx" presStyleIdx="0" presStyleCnt="1" custScaleX="99930" custScaleY="94439" custLinFactNeighborX="-892" custLinFactNeighborY="9894">
        <dgm:presLayoutVars>
          <dgm:bulletEnabled val="1"/>
        </dgm:presLayoutVars>
      </dgm:prSet>
      <dgm:spPr/>
    </dgm:pt>
    <dgm:pt modelId="{36E3FA53-F03B-4011-9F0D-75FC68C65C0B}" type="pres">
      <dgm:prSet presAssocID="{1FE01B00-715A-4765-9B1E-F2639FB1EA70}" presName="parentText" presStyleLbl="node1" presStyleIdx="1" presStyleCnt="3" custLinFactY="-20746" custLinFactNeighborX="121" custLinFactNeighborY="-100000">
        <dgm:presLayoutVars>
          <dgm:chMax val="0"/>
          <dgm:bulletEnabled val="1"/>
        </dgm:presLayoutVars>
      </dgm:prSet>
      <dgm:spPr/>
    </dgm:pt>
    <dgm:pt modelId="{CB67730F-161E-4818-9D65-5DB916393455}" type="pres">
      <dgm:prSet presAssocID="{F36F7D69-2046-4329-9B46-87009701F30C}" presName="spacer" presStyleCnt="0"/>
      <dgm:spPr/>
    </dgm:pt>
    <dgm:pt modelId="{77581B30-2EE9-4AFE-BAAD-A5DE6D977ADF}" type="pres">
      <dgm:prSet presAssocID="{155085C4-163B-406F-9C64-3F55A83AD005}" presName="parentText" presStyleLbl="node1" presStyleIdx="2" presStyleCnt="3" custLinFactY="8006" custLinFactNeighborX="-3870" custLinFactNeighborY="100000">
        <dgm:presLayoutVars>
          <dgm:chMax val="0"/>
          <dgm:bulletEnabled val="1"/>
        </dgm:presLayoutVars>
      </dgm:prSet>
      <dgm:spPr/>
    </dgm:pt>
  </dgm:ptLst>
  <dgm:cxnLst>
    <dgm:cxn modelId="{70E21620-80C7-455D-B2BE-88BE606409E9}" type="presOf" srcId="{1FE01B00-715A-4765-9B1E-F2639FB1EA70}" destId="{36E3FA53-F03B-4011-9F0D-75FC68C65C0B}" srcOrd="0" destOrd="0" presId="urn:microsoft.com/office/officeart/2005/8/layout/vList2"/>
    <dgm:cxn modelId="{DE8F2E37-62EF-477F-B06D-43A13837D54E}" type="presOf" srcId="{CA72D51C-4E01-4A83-810C-F2BC52B85031}" destId="{3312A7B1-CF18-404C-869E-84749DADD89C}" srcOrd="0" destOrd="0" presId="urn:microsoft.com/office/officeart/2005/8/layout/vList2"/>
    <dgm:cxn modelId="{3DC65852-D6A3-4F00-B470-0401DFC2F539}" type="presOf" srcId="{0A9693D8-73BB-4881-907E-34F269615C46}" destId="{E4DAE205-03F2-455A-8ED8-B2653B0AE0C0}" srcOrd="0" destOrd="1" presId="urn:microsoft.com/office/officeart/2005/8/layout/vList2"/>
    <dgm:cxn modelId="{3CC35774-D843-48D5-B338-708FF2571C0A}" srcId="{40081FC1-4979-486C-BEF4-4949BD9B80E9}" destId="{0A9693D8-73BB-4881-907E-34F269615C46}" srcOrd="1" destOrd="0" parTransId="{AC39CDE0-0E70-4030-91CB-8B86DA52ABBD}" sibTransId="{AE838E06-FDE6-483C-9B96-6BF3F34D2B8D}"/>
    <dgm:cxn modelId="{7C5E5980-80A0-41A2-9A6B-2AC917BE1BD1}" type="presOf" srcId="{236433C7-3875-456F-9D61-3DA46DCFF203}" destId="{E4DAE205-03F2-455A-8ED8-B2653B0AE0C0}" srcOrd="0" destOrd="0" presId="urn:microsoft.com/office/officeart/2005/8/layout/vList2"/>
    <dgm:cxn modelId="{9C9C2C9A-1A73-4277-90D2-538F35215687}" type="presOf" srcId="{155085C4-163B-406F-9C64-3F55A83AD005}" destId="{77581B30-2EE9-4AFE-BAAD-A5DE6D977ADF}" srcOrd="0" destOrd="0" presId="urn:microsoft.com/office/officeart/2005/8/layout/vList2"/>
    <dgm:cxn modelId="{457FFBB1-D7C2-4289-BCFF-FC3B68F31F5A}" srcId="{40081FC1-4979-486C-BEF4-4949BD9B80E9}" destId="{236433C7-3875-456F-9D61-3DA46DCFF203}" srcOrd="0" destOrd="0" parTransId="{95D8C578-83C8-47B2-8F8D-1672FDB3DD32}" sibTransId="{CA1A63A1-A76F-4E61-AE3B-D084F94BE9A2}"/>
    <dgm:cxn modelId="{705450B5-FFDF-4423-81C1-D8CCD0D98B8B}" srcId="{CA72D51C-4E01-4A83-810C-F2BC52B85031}" destId="{155085C4-163B-406F-9C64-3F55A83AD005}" srcOrd="2" destOrd="0" parTransId="{2C4A1A01-ADD1-4AE9-B50D-2D1BB6E3A1DF}" sibTransId="{34FDEE29-6BC3-416D-BC1F-773070B36B42}"/>
    <dgm:cxn modelId="{E3ADB3B6-1386-4F0C-9D8B-DC877EB2CF6F}" srcId="{CA72D51C-4E01-4A83-810C-F2BC52B85031}" destId="{40081FC1-4979-486C-BEF4-4949BD9B80E9}" srcOrd="0" destOrd="0" parTransId="{656BA097-B16C-4FFB-87CE-9A19B7868233}" sibTransId="{803AF223-B9F9-4C31-AC8A-4F5CCD46CFAE}"/>
    <dgm:cxn modelId="{BDA204EC-5610-4B2E-AA4E-B20A2CB9500E}" type="presOf" srcId="{40081FC1-4979-486C-BEF4-4949BD9B80E9}" destId="{7BF30950-7CA6-4CEF-B00C-50075373F8DB}" srcOrd="0" destOrd="0" presId="urn:microsoft.com/office/officeart/2005/8/layout/vList2"/>
    <dgm:cxn modelId="{FF8BD1F3-816C-4323-AFB7-3A1C61F6D939}" srcId="{CA72D51C-4E01-4A83-810C-F2BC52B85031}" destId="{1FE01B00-715A-4765-9B1E-F2639FB1EA70}" srcOrd="1" destOrd="0" parTransId="{E9D91BD5-241B-420C-B264-D3A2EAB21223}" sibTransId="{F36F7D69-2046-4329-9B46-87009701F30C}"/>
    <dgm:cxn modelId="{AE3F77F7-67A1-45B8-BF7B-86137D743139}" type="presParOf" srcId="{3312A7B1-CF18-404C-869E-84749DADD89C}" destId="{7BF30950-7CA6-4CEF-B00C-50075373F8DB}" srcOrd="0" destOrd="0" presId="urn:microsoft.com/office/officeart/2005/8/layout/vList2"/>
    <dgm:cxn modelId="{9BE896CF-39A9-4989-B67E-33F1FC6D0DAB}" type="presParOf" srcId="{3312A7B1-CF18-404C-869E-84749DADD89C}" destId="{E4DAE205-03F2-455A-8ED8-B2653B0AE0C0}" srcOrd="1" destOrd="0" presId="urn:microsoft.com/office/officeart/2005/8/layout/vList2"/>
    <dgm:cxn modelId="{81F83653-379A-4330-8D3D-5D3BE61B48A2}" type="presParOf" srcId="{3312A7B1-CF18-404C-869E-84749DADD89C}" destId="{36E3FA53-F03B-4011-9F0D-75FC68C65C0B}" srcOrd="2" destOrd="0" presId="urn:microsoft.com/office/officeart/2005/8/layout/vList2"/>
    <dgm:cxn modelId="{26FF4A8F-F451-4E89-A6AE-84B87FDAB356}" type="presParOf" srcId="{3312A7B1-CF18-404C-869E-84749DADD89C}" destId="{CB67730F-161E-4818-9D65-5DB916393455}" srcOrd="3" destOrd="0" presId="urn:microsoft.com/office/officeart/2005/8/layout/vList2"/>
    <dgm:cxn modelId="{88CCB508-D801-4531-AD30-7595B0E1CD50}" type="presParOf" srcId="{3312A7B1-CF18-404C-869E-84749DADD89C}" destId="{77581B30-2EE9-4AFE-BAAD-A5DE6D977A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30950-7CA6-4CEF-B00C-50075373F8DB}">
      <dsp:nvSpPr>
        <dsp:cNvPr id="0" name=""/>
        <dsp:cNvSpPr/>
      </dsp:nvSpPr>
      <dsp:spPr>
        <a:xfrm>
          <a:off x="0" y="125005"/>
          <a:ext cx="10956633" cy="817443"/>
        </a:xfrm>
        <a:prstGeom prst="roundRect">
          <a:avLst/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    Any software which behaves , advice or help you like an expert is called an Expert system. </a:t>
          </a:r>
          <a:endParaRPr lang="ar-EG" sz="2000" b="1" kern="1200" dirty="0"/>
        </a:p>
      </dsp:txBody>
      <dsp:txXfrm>
        <a:off x="39904" y="164909"/>
        <a:ext cx="10876825" cy="737635"/>
      </dsp:txXfrm>
    </dsp:sp>
    <dsp:sp modelId="{E4DAE205-03F2-455A-8ED8-B2653B0AE0C0}">
      <dsp:nvSpPr>
        <dsp:cNvPr id="0" name=""/>
        <dsp:cNvSpPr/>
      </dsp:nvSpPr>
      <dsp:spPr>
        <a:xfrm>
          <a:off x="0" y="1009372"/>
          <a:ext cx="10948963" cy="71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873" tIns="25400" rIns="142240" bIns="25400" numCol="1" spcCol="1270" anchor="t" anchorCtr="0">
          <a:noAutofit/>
        </a:bodyPr>
        <a:lstStyle/>
        <a:p>
          <a:pPr marL="171450" lvl="1" indent="-171450" algn="l" defTabSz="7112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ar-EG" sz="16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71450" lvl="1" indent="-171450" algn="l" defTabSz="7112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ar-EG" sz="1600" kern="1200" dirty="0"/>
        </a:p>
      </dsp:txBody>
      <dsp:txXfrm>
        <a:off x="0" y="1009372"/>
        <a:ext cx="10948963" cy="718421"/>
      </dsp:txXfrm>
    </dsp:sp>
    <dsp:sp modelId="{36E3FA53-F03B-4011-9F0D-75FC68C65C0B}">
      <dsp:nvSpPr>
        <dsp:cNvPr id="0" name=""/>
        <dsp:cNvSpPr/>
      </dsp:nvSpPr>
      <dsp:spPr>
        <a:xfrm>
          <a:off x="0" y="1275735"/>
          <a:ext cx="10956633" cy="1193400"/>
        </a:xfrm>
        <a:prstGeom prst="roundRect">
          <a:avLst/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    An expert system is a computer system that emulates the decision-making ability of a Human expert. </a:t>
          </a:r>
          <a:endParaRPr lang="ar-EG" sz="2000" b="1" kern="1200" dirty="0"/>
        </a:p>
      </dsp:txBody>
      <dsp:txXfrm>
        <a:off x="58257" y="1333992"/>
        <a:ext cx="10840119" cy="1076886"/>
      </dsp:txXfrm>
    </dsp:sp>
    <dsp:sp modelId="{77581B30-2EE9-4AFE-BAAD-A5DE6D977ADF}">
      <dsp:nvSpPr>
        <dsp:cNvPr id="0" name=""/>
        <dsp:cNvSpPr/>
      </dsp:nvSpPr>
      <dsp:spPr>
        <a:xfrm>
          <a:off x="0" y="2963371"/>
          <a:ext cx="10956633" cy="1193400"/>
        </a:xfrm>
        <a:prstGeom prst="roundRect">
          <a:avLst/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 Expert system consists of the rules and knowledge from more than one expert.</a:t>
          </a:r>
          <a:endParaRPr lang="ar-EG" sz="2000" b="1" kern="1200" dirty="0"/>
        </a:p>
      </dsp:txBody>
      <dsp:txXfrm>
        <a:off x="58257" y="3021628"/>
        <a:ext cx="10840119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65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16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386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13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141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303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1162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987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83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43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053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989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389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4015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087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08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016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0BCDB9-BD12-45FC-B751-1D317C2EAC3F}" type="datetimeFigureOut">
              <a:rPr lang="ar-EG" smtClean="0"/>
              <a:t>01/09/1440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5FCC-E5AB-49AA-89F1-15884F70601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7385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1717-E69B-4F64-B28F-51C815CA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555"/>
            <a:ext cx="9144000" cy="2387600"/>
          </a:xfrm>
        </p:spPr>
        <p:txBody>
          <a:bodyPr/>
          <a:lstStyle/>
          <a:p>
            <a:r>
              <a:rPr lang="en-US" dirty="0"/>
              <a:t>EXPERT SYSTEM</a:t>
            </a:r>
            <a:br>
              <a:rPr lang="en-US" dirty="0"/>
            </a:br>
            <a:r>
              <a:rPr lang="en-US" dirty="0"/>
              <a:t>BY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E84D9-7488-49B0-A6EF-FF86FADFA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Ahmed Omar</a:t>
            </a:r>
          </a:p>
          <a:p>
            <a:r>
              <a:rPr lang="en-US" dirty="0"/>
              <a:t>Abdo Khaled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948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D71B5-5449-4C8B-BE0F-5BB2122E4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8"/>
            <a:ext cx="12191999" cy="6894518"/>
          </a:xfrm>
        </p:spPr>
      </p:pic>
    </p:spTree>
    <p:extLst>
      <p:ext uri="{BB962C8B-B14F-4D97-AF65-F5344CB8AC3E}">
        <p14:creationId xmlns:p14="http://schemas.microsoft.com/office/powerpoint/2010/main" val="159760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FC425-224E-4897-861E-61A18FB92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8"/>
            <a:ext cx="12191999" cy="6894518"/>
          </a:xfrm>
        </p:spPr>
      </p:pic>
    </p:spTree>
    <p:extLst>
      <p:ext uri="{BB962C8B-B14F-4D97-AF65-F5344CB8AC3E}">
        <p14:creationId xmlns:p14="http://schemas.microsoft.com/office/powerpoint/2010/main" val="153478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F44C0-B885-4DB6-9933-1D811F90D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8"/>
            <a:ext cx="12192000" cy="6894517"/>
          </a:xfrm>
        </p:spPr>
      </p:pic>
    </p:spTree>
    <p:extLst>
      <p:ext uri="{BB962C8B-B14F-4D97-AF65-F5344CB8AC3E}">
        <p14:creationId xmlns:p14="http://schemas.microsoft.com/office/powerpoint/2010/main" val="332382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clusion&#10;ï Very interesting field of Artificial Intelligence.&#10;ï As an Expert has knowledge that help to advice,&#10;same lik...">
            <a:extLst>
              <a:ext uri="{FF2B5EF4-FFF2-40B4-BE49-F238E27FC236}">
                <a16:creationId xmlns:a16="http://schemas.microsoft.com/office/drawing/2014/main" id="{AE7B8C5B-6347-455F-A2CE-A5C192A918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78" y="-123893"/>
            <a:ext cx="12308377" cy="717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29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BE1BBEC3-7E7F-4CFC-9282-F092E5A9A1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5846" cy="72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5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4964-CD4D-49FD-97EF-B01F30508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9D20A-9FA3-4CF2-864E-F5EB0A523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23A13-DEFB-4A72-B12C-078EFD48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26770" cy="70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FB06-A2B0-46FA-B1D1-4E271472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2290" name="Picture 2" descr="Problems with Expert Systems&#10;â¢ Limited domain&#10;â¢ Systems are not always&#10;up to date, and donât&#10;learn&#10;â¢ No âcommon senseâ&#10;â¢ E...">
            <a:extLst>
              <a:ext uri="{FF2B5EF4-FFF2-40B4-BE49-F238E27FC236}">
                <a16:creationId xmlns:a16="http://schemas.microsoft.com/office/drawing/2014/main" id="{531A62DD-9AD7-4DC7-AEFE-41D8098141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196"/>
            <a:ext cx="12192000" cy="696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0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D65D7-903D-4604-8590-4F9A6BE7E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8517835"/>
          </a:xfrm>
        </p:spPr>
      </p:pic>
    </p:spTree>
    <p:extLst>
      <p:ext uri="{BB962C8B-B14F-4D97-AF65-F5344CB8AC3E}">
        <p14:creationId xmlns:p14="http://schemas.microsoft.com/office/powerpoint/2010/main" val="252403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B4B81A-D2F7-498E-BCAC-9B9F62764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46"/>
            <a:ext cx="12191999" cy="7267833"/>
          </a:xfrm>
        </p:spPr>
      </p:pic>
    </p:spTree>
    <p:extLst>
      <p:ext uri="{BB962C8B-B14F-4D97-AF65-F5344CB8AC3E}">
        <p14:creationId xmlns:p14="http://schemas.microsoft.com/office/powerpoint/2010/main" val="6058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ferences&#10;1. Expert System, Channel Swapnil Patni, Youtube.&#10;https://www.youtube.com/watch?v=ouKa6ZK9ZkM&#10;2. Expert System,...">
            <a:extLst>
              <a:ext uri="{FF2B5EF4-FFF2-40B4-BE49-F238E27FC236}">
                <a16:creationId xmlns:a16="http://schemas.microsoft.com/office/drawing/2014/main" id="{10421E08-B0BA-4A0C-A0FC-9694910DD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18"/>
            <a:ext cx="12191999" cy="689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2A855-2582-4432-881B-155459E44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912" y="0"/>
            <a:ext cx="12662045" cy="6858000"/>
          </a:xfrm>
        </p:spPr>
      </p:pic>
    </p:spTree>
    <p:extLst>
      <p:ext uri="{BB962C8B-B14F-4D97-AF65-F5344CB8AC3E}">
        <p14:creationId xmlns:p14="http://schemas.microsoft.com/office/powerpoint/2010/main" val="23937408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E5176-2603-4148-B6FB-03B19A41E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890" y="0"/>
            <a:ext cx="12528890" cy="7467110"/>
          </a:xfrm>
        </p:spPr>
      </p:pic>
    </p:spTree>
    <p:extLst>
      <p:ext uri="{BB962C8B-B14F-4D97-AF65-F5344CB8AC3E}">
        <p14:creationId xmlns:p14="http://schemas.microsoft.com/office/powerpoint/2010/main" val="116263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8983-12DF-47B6-BD6C-00045FE9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190101"/>
                </a:solidFill>
              </a:rPr>
              <a:t>What is an expert system?</a:t>
            </a:r>
            <a:endParaRPr lang="ar-EG" sz="6000" dirty="0">
              <a:solidFill>
                <a:srgbClr val="190101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F5DAA93-3364-4CEE-B7B3-50294C08F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349116"/>
              </p:ext>
            </p:extLst>
          </p:nvPr>
        </p:nvGraphicFramePr>
        <p:xfrm>
          <a:off x="258517" y="1812279"/>
          <a:ext cx="10956633" cy="4156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6D50651-61A6-4016-B35B-1DA1DB10B083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ar-E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0240FA27-E98F-4FB4-8948-A5CAF137EE86}"/>
              </a:ext>
            </a:extLst>
          </p:cNvPr>
          <p:cNvSpPr/>
          <p:nvPr/>
        </p:nvSpPr>
        <p:spPr>
          <a:xfrm>
            <a:off x="365399" y="2087918"/>
            <a:ext cx="272467" cy="2183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67781037-BE35-4B2C-98B5-90871610402B}"/>
              </a:ext>
            </a:extLst>
          </p:cNvPr>
          <p:cNvSpPr/>
          <p:nvPr/>
        </p:nvSpPr>
        <p:spPr>
          <a:xfrm>
            <a:off x="1096027" y="5232682"/>
            <a:ext cx="272467" cy="2183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49F9738-9969-476F-BEFB-F4D1424144C9}"/>
              </a:ext>
            </a:extLst>
          </p:cNvPr>
          <p:cNvSpPr/>
          <p:nvPr/>
        </p:nvSpPr>
        <p:spPr>
          <a:xfrm>
            <a:off x="352146" y="3385465"/>
            <a:ext cx="272467" cy="2183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453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F00C9E-E6A7-49FF-9588-C8ED346CD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563"/>
            <a:ext cx="12191999" cy="8427241"/>
          </a:xfrm>
        </p:spPr>
      </p:pic>
    </p:spTree>
    <p:extLst>
      <p:ext uri="{BB962C8B-B14F-4D97-AF65-F5344CB8AC3E}">
        <p14:creationId xmlns:p14="http://schemas.microsoft.com/office/powerpoint/2010/main" val="384381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1E219-4A02-4375-BF3B-F5FAB5D98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-503583"/>
            <a:ext cx="12377530" cy="8110724"/>
          </a:xfrm>
        </p:spPr>
      </p:pic>
    </p:spTree>
    <p:extLst>
      <p:ext uri="{BB962C8B-B14F-4D97-AF65-F5344CB8AC3E}">
        <p14:creationId xmlns:p14="http://schemas.microsoft.com/office/powerpoint/2010/main" val="933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3CB9B-9C53-43EC-96DD-DA04E181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8"/>
            <a:ext cx="12191999" cy="6894518"/>
          </a:xfrm>
        </p:spPr>
      </p:pic>
    </p:spTree>
    <p:extLst>
      <p:ext uri="{BB962C8B-B14F-4D97-AF65-F5344CB8AC3E}">
        <p14:creationId xmlns:p14="http://schemas.microsoft.com/office/powerpoint/2010/main" val="2133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C3DC5-01EC-4728-A533-DD7B6FAC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8"/>
            <a:ext cx="12191999" cy="6894518"/>
          </a:xfrm>
        </p:spPr>
      </p:pic>
    </p:spTree>
    <p:extLst>
      <p:ext uri="{BB962C8B-B14F-4D97-AF65-F5344CB8AC3E}">
        <p14:creationId xmlns:p14="http://schemas.microsoft.com/office/powerpoint/2010/main" val="289932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470D9-8511-4BC3-BC6F-164A93CBB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8"/>
            <a:ext cx="12192000" cy="6894518"/>
          </a:xfrm>
        </p:spPr>
      </p:pic>
    </p:spTree>
    <p:extLst>
      <p:ext uri="{BB962C8B-B14F-4D97-AF65-F5344CB8AC3E}">
        <p14:creationId xmlns:p14="http://schemas.microsoft.com/office/powerpoint/2010/main" val="3614171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64</Words>
  <Application>Microsoft Office PowerPoint</Application>
  <PresentationFormat>Widescreen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EXPERT SYSTEM BY</vt:lpstr>
      <vt:lpstr>PowerPoint Presentation</vt:lpstr>
      <vt:lpstr>PowerPoint Presentation</vt:lpstr>
      <vt:lpstr>What is an expert system?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 BY</dc:title>
  <dc:creator>Microsoft</dc:creator>
  <cp:lastModifiedBy>Microsoft</cp:lastModifiedBy>
  <cp:revision>23</cp:revision>
  <dcterms:created xsi:type="dcterms:W3CDTF">2019-04-08T20:36:42Z</dcterms:created>
  <dcterms:modified xsi:type="dcterms:W3CDTF">2019-05-05T18:41:13Z</dcterms:modified>
</cp:coreProperties>
</file>