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1C85CC7-B375-4D42-87E5-104FFECDCB79}" type="datetimeFigureOut">
              <a:rPr lang="ar-EG" smtClean="0"/>
              <a:t>28/06/1440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66F67A8-9319-4AFB-9FCB-E395235982C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5999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F67A8-9319-4AFB-9FCB-E395235982C6}" type="slidenum">
              <a:rPr lang="ar-EG" smtClean="0"/>
              <a:t>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3947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76C8-02E7-47C3-BBCA-ECB09B697F37}" type="datetimeFigureOut">
              <a:rPr lang="ar-EG" smtClean="0"/>
              <a:t>28/06/1440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CF7D-E959-46FC-B5CB-73E38C4C03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672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76C8-02E7-47C3-BBCA-ECB09B697F37}" type="datetimeFigureOut">
              <a:rPr lang="ar-EG" smtClean="0"/>
              <a:t>28/06/1440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CF7D-E959-46FC-B5CB-73E38C4C03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73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76C8-02E7-47C3-BBCA-ECB09B697F37}" type="datetimeFigureOut">
              <a:rPr lang="ar-EG" smtClean="0"/>
              <a:t>28/06/1440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CF7D-E959-46FC-B5CB-73E38C4C03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532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76C8-02E7-47C3-BBCA-ECB09B697F37}" type="datetimeFigureOut">
              <a:rPr lang="ar-EG" smtClean="0"/>
              <a:t>28/06/1440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CF7D-E959-46FC-B5CB-73E38C4C03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5916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76C8-02E7-47C3-BBCA-ECB09B697F37}" type="datetimeFigureOut">
              <a:rPr lang="ar-EG" smtClean="0"/>
              <a:t>28/06/1440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CF7D-E959-46FC-B5CB-73E38C4C03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1890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76C8-02E7-47C3-BBCA-ECB09B697F37}" type="datetimeFigureOut">
              <a:rPr lang="ar-EG" smtClean="0"/>
              <a:t>28/06/1440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CF7D-E959-46FC-B5CB-73E38C4C03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2277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76C8-02E7-47C3-BBCA-ECB09B697F37}" type="datetimeFigureOut">
              <a:rPr lang="ar-EG" smtClean="0"/>
              <a:t>28/06/1440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CF7D-E959-46FC-B5CB-73E38C4C03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1161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76C8-02E7-47C3-BBCA-ECB09B697F37}" type="datetimeFigureOut">
              <a:rPr lang="ar-EG" smtClean="0"/>
              <a:t>28/06/1440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CF7D-E959-46FC-B5CB-73E38C4C03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6433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76C8-02E7-47C3-BBCA-ECB09B697F37}" type="datetimeFigureOut">
              <a:rPr lang="ar-EG" smtClean="0"/>
              <a:t>28/06/1440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CF7D-E959-46FC-B5CB-73E38C4C03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2124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76C8-02E7-47C3-BBCA-ECB09B697F37}" type="datetimeFigureOut">
              <a:rPr lang="ar-EG" smtClean="0"/>
              <a:t>28/06/1440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CF7D-E959-46FC-B5CB-73E38C4C03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4454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76C8-02E7-47C3-BBCA-ECB09B697F37}" type="datetimeFigureOut">
              <a:rPr lang="ar-EG" smtClean="0"/>
              <a:t>28/06/1440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CF7D-E959-46FC-B5CB-73E38C4C03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2907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D76C8-02E7-47C3-BBCA-ECB09B697F37}" type="datetimeFigureOut">
              <a:rPr lang="ar-EG" smtClean="0"/>
              <a:t>28/06/1440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CF7D-E959-46FC-B5CB-73E38C4C03A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2690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524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" y="112541"/>
            <a:ext cx="12182623" cy="7174523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5776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8" y="58836"/>
            <a:ext cx="1186688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5262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2) Construct an E-R diagram for a hospital with a set of patients and a set of medical doctors and Specializations in hospital . Associate with each patient a log of the various tests and examinations conducted</a:t>
            </a:r>
            <a:endParaRPr lang="ar-EG" dirty="0" smtClean="0"/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72242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1)A faculty  has following entities:</a:t>
            </a:r>
          </a:p>
          <a:p>
            <a:pPr marL="0" indent="0" algn="l" rtl="0">
              <a:buNone/>
            </a:pPr>
            <a:r>
              <a:rPr lang="en-US" dirty="0" smtClean="0"/>
              <a:t> (a) courses, including code, title, credit hour  </a:t>
            </a:r>
          </a:p>
          <a:p>
            <a:pPr marL="0" indent="0" algn="l" rtl="0">
              <a:buNone/>
            </a:pPr>
            <a:r>
              <a:rPr lang="en-US" dirty="0" smtClean="0"/>
              <a:t>(b) students, including  student-id, </a:t>
            </a:r>
            <a:r>
              <a:rPr lang="en-US" dirty="0" err="1" smtClean="0"/>
              <a:t>name,phone,address,email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(c) Doctors , including identification </a:t>
            </a:r>
            <a:r>
              <a:rPr lang="en-US" dirty="0" err="1" smtClean="0"/>
              <a:t>docid</a:t>
            </a:r>
            <a:r>
              <a:rPr lang="en-US" dirty="0" smtClean="0"/>
              <a:t>, name, department, and </a:t>
            </a:r>
            <a:r>
              <a:rPr lang="en-US" dirty="0" err="1" smtClean="0"/>
              <a:t>title,address,phone,email</a:t>
            </a:r>
            <a:r>
              <a:rPr lang="en-US" dirty="0" smtClean="0"/>
              <a:t> .</a:t>
            </a:r>
          </a:p>
          <a:p>
            <a:pPr marL="0" indent="0" algn="l" rtl="0">
              <a:buNone/>
            </a:pPr>
            <a:r>
              <a:rPr lang="en-US" dirty="0" smtClean="0"/>
              <a:t>(d) departments including  code ,department </a:t>
            </a:r>
            <a:r>
              <a:rPr lang="en-US" dirty="0" err="1" smtClean="0"/>
              <a:t>name,details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 Construct an E-R diagram for the registrars </a:t>
            </a:r>
            <a:r>
              <a:rPr lang="en-US" dirty="0" err="1" smtClean="0"/>
              <a:t>office.Document</a:t>
            </a:r>
            <a:r>
              <a:rPr lang="en-US" dirty="0" smtClean="0"/>
              <a:t> all assumptions</a:t>
            </a:r>
            <a:endParaRPr lang="ar-EG" dirty="0" smtClean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8091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97" y="168812"/>
            <a:ext cx="12102959" cy="6689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53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103</Words>
  <Application>Microsoft Office PowerPoint</Application>
  <PresentationFormat>Widescreen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elnour</dc:creator>
  <cp:lastModifiedBy>elnour</cp:lastModifiedBy>
  <cp:revision>2</cp:revision>
  <dcterms:created xsi:type="dcterms:W3CDTF">2019-03-05T20:51:35Z</dcterms:created>
  <dcterms:modified xsi:type="dcterms:W3CDTF">2019-03-05T21:12:05Z</dcterms:modified>
</cp:coreProperties>
</file>