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310" r:id="rId4"/>
    <p:sldId id="298" r:id="rId5"/>
    <p:sldId id="314" r:id="rId6"/>
    <p:sldId id="315" r:id="rId7"/>
    <p:sldId id="316" r:id="rId8"/>
    <p:sldId id="328" r:id="rId9"/>
    <p:sldId id="329" r:id="rId10"/>
    <p:sldId id="330" r:id="rId11"/>
    <p:sldId id="331" r:id="rId12"/>
    <p:sldId id="332" r:id="rId13"/>
    <p:sldId id="342" r:id="rId14"/>
    <p:sldId id="343" r:id="rId15"/>
    <p:sldId id="333" r:id="rId16"/>
    <p:sldId id="334" r:id="rId17"/>
    <p:sldId id="335" r:id="rId18"/>
    <p:sldId id="336" r:id="rId19"/>
    <p:sldId id="326" r:id="rId20"/>
    <p:sldId id="337" r:id="rId21"/>
    <p:sldId id="338" r:id="rId22"/>
    <p:sldId id="339" r:id="rId23"/>
    <p:sldId id="340" r:id="rId24"/>
    <p:sldId id="341" r:id="rId25"/>
    <p:sldId id="322" r:id="rId26"/>
    <p:sldId id="323" r:id="rId27"/>
    <p:sldId id="324" r:id="rId28"/>
    <p:sldId id="325" r:id="rId29"/>
    <p:sldId id="264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Default Section" id="{7A781379-D04E-43AB-AE9A-71CDDC7BBE86}">
          <p14:sldIdLst>
            <p14:sldId id="256"/>
            <p14:sldId id="257"/>
            <p14:sldId id="310"/>
            <p14:sldId id="298"/>
            <p14:sldId id="314"/>
            <p14:sldId id="315"/>
            <p14:sldId id="316"/>
            <p14:sldId id="328"/>
            <p14:sldId id="329"/>
          </p14:sldIdLst>
        </p14:section>
        <p14:section name="Untitled Section" id="{C49F7044-7D2A-41CD-B078-82126C8F2EA4}">
          <p14:sldIdLst>
            <p14:sldId id="330"/>
            <p14:sldId id="331"/>
            <p14:sldId id="332"/>
            <p14:sldId id="342"/>
            <p14:sldId id="343"/>
            <p14:sldId id="333"/>
            <p14:sldId id="334"/>
            <p14:sldId id="335"/>
            <p14:sldId id="336"/>
            <p14:sldId id="326"/>
            <p14:sldId id="337"/>
            <p14:sldId id="338"/>
            <p14:sldId id="339"/>
            <p14:sldId id="340"/>
            <p14:sldId id="341"/>
            <p14:sldId id="322"/>
            <p14:sldId id="323"/>
            <p14:sldId id="324"/>
            <p14:sldId id="325"/>
            <p14:sldId id="26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98923" autoAdjust="0"/>
  </p:normalViewPr>
  <p:slideViewPr>
    <p:cSldViewPr>
      <p:cViewPr varScale="1">
        <p:scale>
          <a:sx n="86" d="100"/>
          <a:sy n="86" d="100"/>
        </p:scale>
        <p:origin x="-87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98F2C2-EB9D-4C03-8C39-D7A716AED75F}" type="datetimeFigureOut">
              <a:rPr lang="en-US" smtClean="0"/>
              <a:pPr/>
              <a:t>12/11/2020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377417-780D-41F7-85C0-9607834885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42374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971A11-F5D5-485F-BBC3-91F64E756553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971A11-F5D5-485F-BBC3-91F64E756553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ational.com/" TargetMode="External"/><Relationship Id="rId2" Type="http://schemas.openxmlformats.org/officeDocument/2006/relationships/hyperlink" Target="http://horstmann.com/violet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visual-paradigm.com/vp/download.jsp?product=vpuml&amp;edition=ce" TargetMode="External"/><Relationship Id="rId4" Type="http://schemas.openxmlformats.org/officeDocument/2006/relationships/hyperlink" Target="http://www.visual-paradigm.com/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Lecture </a:t>
            </a:r>
            <a:r>
              <a:rPr lang="en-US" dirty="0" smtClean="0"/>
              <a:t>8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Software Engineering</a:t>
            </a:r>
            <a:br>
              <a:rPr lang="en-US" dirty="0" smtClean="0"/>
            </a:br>
            <a:r>
              <a:rPr lang="en-US" dirty="0" smtClean="0"/>
              <a:t>System Modeling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572000"/>
            <a:ext cx="6400800" cy="1752600"/>
          </a:xfrm>
        </p:spPr>
        <p:txBody>
          <a:bodyPr/>
          <a:lstStyle/>
          <a:p>
            <a:r>
              <a:rPr lang="en-US" dirty="0" smtClean="0"/>
              <a:t>Dr. Mohamed ElAraby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42512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Class operations / methods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63082" y="1795630"/>
            <a:ext cx="2743200" cy="1957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24600" y="3752881"/>
            <a:ext cx="2681682" cy="29765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304800" y="1371600"/>
            <a:ext cx="6110682" cy="48782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sz="2400" dirty="0"/>
              <a:t>operations / methods</a:t>
            </a:r>
            <a:endParaRPr lang="en-US" sz="2400" dirty="0" smtClean="0"/>
          </a:p>
          <a:p>
            <a:pPr marL="800100" lvl="1" indent="-342900">
              <a:buFont typeface="Wingdings" pitchFamily="2" charset="2"/>
              <a:buChar char="§"/>
            </a:pPr>
            <a:r>
              <a:rPr lang="en-US" sz="2300" i="1" dirty="0"/>
              <a:t>visibility name </a:t>
            </a:r>
            <a:r>
              <a:rPr lang="en-US" sz="2300" dirty="0"/>
              <a:t>(</a:t>
            </a:r>
            <a:r>
              <a:rPr lang="en-US" sz="2300" i="1" dirty="0"/>
              <a:t>parameters</a:t>
            </a:r>
            <a:r>
              <a:rPr lang="en-US" sz="2300" dirty="0"/>
              <a:t>) : </a:t>
            </a:r>
            <a:r>
              <a:rPr lang="en-US" sz="2300" i="1" dirty="0" err="1"/>
              <a:t>return_type</a:t>
            </a:r>
            <a:endParaRPr lang="en-US" sz="2300" i="1" dirty="0" smtClean="0"/>
          </a:p>
          <a:p>
            <a:pPr marL="800100" lvl="1" indent="-342900">
              <a:buFont typeface="Wingdings" pitchFamily="2" charset="2"/>
              <a:buChar char="§"/>
            </a:pPr>
            <a:r>
              <a:rPr lang="en-US" sz="2400" dirty="0" smtClean="0"/>
              <a:t>visibility</a:t>
            </a:r>
            <a:r>
              <a:rPr lang="en-US" sz="2400" dirty="0"/>
              <a:t>: </a:t>
            </a:r>
            <a:endParaRPr lang="en-US" sz="2400" dirty="0" smtClean="0"/>
          </a:p>
          <a:p>
            <a:pPr lvl="2"/>
            <a:r>
              <a:rPr lang="en-US" sz="2400" dirty="0" smtClean="0"/>
              <a:t>+	public</a:t>
            </a:r>
          </a:p>
          <a:p>
            <a:pPr lvl="2"/>
            <a:r>
              <a:rPr lang="en-US" sz="2400" dirty="0" smtClean="0"/>
              <a:t>#	protected</a:t>
            </a:r>
          </a:p>
          <a:p>
            <a:pPr lvl="2"/>
            <a:r>
              <a:rPr lang="en-US" sz="2400" dirty="0" smtClean="0"/>
              <a:t>-	Private</a:t>
            </a:r>
          </a:p>
          <a:p>
            <a:pPr lvl="2"/>
            <a:r>
              <a:rPr lang="en-US" sz="2400" dirty="0" smtClean="0"/>
              <a:t>~	package </a:t>
            </a:r>
            <a:r>
              <a:rPr lang="en-US" sz="2400" dirty="0"/>
              <a:t>(default</a:t>
            </a:r>
            <a:r>
              <a:rPr lang="en-US" sz="2400" dirty="0" smtClean="0"/>
              <a:t>)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US" sz="2400" dirty="0" smtClean="0"/>
              <a:t>underline </a:t>
            </a:r>
            <a:r>
              <a:rPr lang="en-US" sz="2400" u="sng" dirty="0"/>
              <a:t>static </a:t>
            </a:r>
            <a:r>
              <a:rPr lang="en-US" sz="2400" u="sng" dirty="0" smtClean="0"/>
              <a:t>attributes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US" sz="2400" dirty="0" smtClean="0"/>
              <a:t>parameter </a:t>
            </a:r>
            <a:r>
              <a:rPr lang="en-US" sz="2400" dirty="0"/>
              <a:t>types listed as (name: </a:t>
            </a:r>
            <a:r>
              <a:rPr lang="en-US" sz="2400" dirty="0" smtClean="0"/>
              <a:t>type)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US" sz="2400" dirty="0"/>
              <a:t>omit </a:t>
            </a:r>
            <a:r>
              <a:rPr lang="en-US" sz="2400" dirty="0" err="1"/>
              <a:t>return_type</a:t>
            </a:r>
            <a:r>
              <a:rPr lang="en-US" sz="2400" dirty="0"/>
              <a:t> on constructors and when return type is void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US" sz="2400" dirty="0" smtClean="0"/>
              <a:t>method </a:t>
            </a:r>
            <a:r>
              <a:rPr lang="en-US" sz="2400" dirty="0"/>
              <a:t>example</a:t>
            </a:r>
            <a:r>
              <a:rPr lang="en-US" sz="2400" dirty="0" smtClean="0"/>
              <a:t>:</a:t>
            </a:r>
          </a:p>
          <a:p>
            <a:pPr lvl="1"/>
            <a:r>
              <a:rPr lang="en-US" sz="2400" dirty="0"/>
              <a:t>	</a:t>
            </a:r>
            <a:r>
              <a:rPr lang="fr-FR" sz="2400" dirty="0" smtClean="0"/>
              <a:t>+ </a:t>
            </a:r>
            <a:r>
              <a:rPr lang="fr-FR" sz="2400" dirty="0"/>
              <a:t>distance(p1: Point, p2: Point): double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3094935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Relationships between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generalization</a:t>
            </a:r>
            <a:r>
              <a:rPr lang="en-US" dirty="0" smtClean="0"/>
              <a:t>: an inheritance relationship</a:t>
            </a:r>
          </a:p>
          <a:p>
            <a:pPr lvl="1"/>
            <a:r>
              <a:rPr lang="en-US" dirty="0" smtClean="0"/>
              <a:t>inheritance </a:t>
            </a:r>
            <a:r>
              <a:rPr lang="en-US" dirty="0"/>
              <a:t>between </a:t>
            </a:r>
            <a:r>
              <a:rPr lang="en-US" dirty="0" smtClean="0"/>
              <a:t>classes</a:t>
            </a:r>
          </a:p>
          <a:p>
            <a:pPr lvl="1"/>
            <a:r>
              <a:rPr lang="en-US" dirty="0" smtClean="0"/>
              <a:t>interface implementation</a:t>
            </a:r>
          </a:p>
          <a:p>
            <a:r>
              <a:rPr lang="en-US" b="1" dirty="0" smtClean="0"/>
              <a:t>association</a:t>
            </a:r>
            <a:r>
              <a:rPr lang="en-US" dirty="0"/>
              <a:t>: a usage </a:t>
            </a:r>
            <a:r>
              <a:rPr lang="en-US" dirty="0" smtClean="0"/>
              <a:t>relationship</a:t>
            </a:r>
          </a:p>
          <a:p>
            <a:pPr lvl="1"/>
            <a:r>
              <a:rPr lang="en-US" dirty="0" smtClean="0"/>
              <a:t>Dependency</a:t>
            </a:r>
            <a:endParaRPr lang="en-US" dirty="0"/>
          </a:p>
          <a:p>
            <a:pPr lvl="1"/>
            <a:r>
              <a:rPr lang="en-US" dirty="0" smtClean="0"/>
              <a:t>Aggregation</a:t>
            </a:r>
            <a:endParaRPr lang="en-US" dirty="0"/>
          </a:p>
          <a:p>
            <a:pPr lvl="1"/>
            <a:r>
              <a:rPr lang="en-US" dirty="0" smtClean="0"/>
              <a:t>composition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365475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524000"/>
            <a:ext cx="3206045" cy="466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Generalization (inheritance) relationships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5638800" cy="51816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Hierarchies </a:t>
            </a:r>
            <a:r>
              <a:rPr lang="en-US" dirty="0"/>
              <a:t>drawn top-down</a:t>
            </a:r>
          </a:p>
          <a:p>
            <a:r>
              <a:rPr lang="en-US" dirty="0" smtClean="0"/>
              <a:t>arrows </a:t>
            </a:r>
            <a:r>
              <a:rPr lang="en-US" dirty="0"/>
              <a:t>point upward to parent</a:t>
            </a:r>
          </a:p>
          <a:p>
            <a:r>
              <a:rPr lang="en-US" dirty="0" smtClean="0"/>
              <a:t>line/arrow </a:t>
            </a:r>
            <a:r>
              <a:rPr lang="en-US" dirty="0"/>
              <a:t>styles indicate whether parent </a:t>
            </a:r>
            <a:r>
              <a:rPr lang="en-US" dirty="0" smtClean="0"/>
              <a:t>is a(n):</a:t>
            </a:r>
          </a:p>
          <a:p>
            <a:pPr lvl="1"/>
            <a:r>
              <a:rPr lang="en-US" u="sng" dirty="0" smtClean="0"/>
              <a:t>class:</a:t>
            </a:r>
          </a:p>
          <a:p>
            <a:pPr marL="914400" lvl="2" indent="0">
              <a:buNone/>
            </a:pPr>
            <a:r>
              <a:rPr lang="en-US" dirty="0" smtClean="0"/>
              <a:t>solid </a:t>
            </a:r>
            <a:r>
              <a:rPr lang="en-US" dirty="0"/>
              <a:t>line, black arrow</a:t>
            </a:r>
          </a:p>
          <a:p>
            <a:pPr lvl="1"/>
            <a:r>
              <a:rPr lang="en-US" u="sng" dirty="0"/>
              <a:t>abstract </a:t>
            </a:r>
            <a:r>
              <a:rPr lang="en-US" u="sng" dirty="0" smtClean="0"/>
              <a:t>class:</a:t>
            </a:r>
          </a:p>
          <a:p>
            <a:pPr marL="914400" lvl="2" indent="0">
              <a:buNone/>
            </a:pPr>
            <a:r>
              <a:rPr lang="en-US" dirty="0" smtClean="0"/>
              <a:t>solid </a:t>
            </a:r>
            <a:r>
              <a:rPr lang="en-US" dirty="0"/>
              <a:t>line, white </a:t>
            </a:r>
            <a:r>
              <a:rPr lang="en-US" dirty="0" smtClean="0"/>
              <a:t>arrow</a:t>
            </a:r>
          </a:p>
          <a:p>
            <a:pPr lvl="1"/>
            <a:r>
              <a:rPr lang="en-US" dirty="0" smtClean="0"/>
              <a:t>interface:</a:t>
            </a:r>
          </a:p>
          <a:p>
            <a:pPr marL="914400" lvl="2" indent="0">
              <a:buNone/>
            </a:pPr>
            <a:r>
              <a:rPr lang="en-US" dirty="0" smtClean="0"/>
              <a:t>dashed </a:t>
            </a:r>
            <a:r>
              <a:rPr lang="en-US" dirty="0"/>
              <a:t>line, white </a:t>
            </a:r>
            <a:r>
              <a:rPr lang="en-US" dirty="0" smtClean="0"/>
              <a:t>arrow</a:t>
            </a:r>
          </a:p>
          <a:p>
            <a:pPr marL="914400" lvl="2" indent="0">
              <a:buNone/>
            </a:pPr>
            <a:endParaRPr lang="en-US" dirty="0"/>
          </a:p>
          <a:p>
            <a:r>
              <a:rPr lang="en-US" dirty="0" smtClean="0"/>
              <a:t>often </a:t>
            </a:r>
            <a:r>
              <a:rPr lang="en-US" dirty="0"/>
              <a:t>omit trivial / obvious </a:t>
            </a:r>
            <a:r>
              <a:rPr lang="en-US" dirty="0" smtClean="0"/>
              <a:t>generalization relationships</a:t>
            </a:r>
            <a:r>
              <a:rPr lang="en-US" dirty="0"/>
              <a:t>, such as drawing the Object </a:t>
            </a:r>
            <a:r>
              <a:rPr lang="en-US" dirty="0" smtClean="0"/>
              <a:t>class as </a:t>
            </a:r>
            <a:r>
              <a:rPr lang="en-US" dirty="0"/>
              <a:t>a parent</a:t>
            </a:r>
          </a:p>
        </p:txBody>
      </p:sp>
    </p:spTree>
    <p:extLst>
      <p:ext uri="{BB962C8B-B14F-4D97-AF65-F5344CB8AC3E}">
        <p14:creationId xmlns:p14="http://schemas.microsoft.com/office/powerpoint/2010/main" xmlns="" val="12635727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Structural models</a:t>
            </a:r>
            <a:br>
              <a:rPr lang="en-US" b="1" dirty="0"/>
            </a:b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Class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diagrams: </a:t>
            </a:r>
            <a:r>
              <a:rPr lang="en-US" b="1" dirty="0">
                <a:solidFill>
                  <a:schemeClr val="accent2"/>
                </a:solidFill>
              </a:rPr>
              <a:t>Generalization</a:t>
            </a:r>
            <a:r>
              <a:rPr lang="en-US" dirty="0"/>
              <a:t> 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90600" y="1600200"/>
            <a:ext cx="7239000" cy="5184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6083919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Structural models</a:t>
            </a:r>
            <a:br>
              <a:rPr lang="en-US" b="1" dirty="0"/>
            </a:b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Class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diagrams: </a:t>
            </a:r>
            <a:r>
              <a:rPr lang="en-US" b="1" dirty="0">
                <a:solidFill>
                  <a:schemeClr val="accent2"/>
                </a:solidFill>
              </a:rPr>
              <a:t>Generalization</a:t>
            </a:r>
            <a:r>
              <a:rPr lang="en-US" dirty="0"/>
              <a:t> 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728788"/>
            <a:ext cx="5934075" cy="5117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467686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62400" y="4495800"/>
            <a:ext cx="5146170" cy="234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Associational relationships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42899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associational (usage) </a:t>
            </a:r>
            <a:r>
              <a:rPr lang="en-US" dirty="0" smtClean="0"/>
              <a:t>relationships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multiplicity </a:t>
            </a:r>
            <a:r>
              <a:rPr lang="en-US" dirty="0"/>
              <a:t>(how many are used</a:t>
            </a:r>
            <a:r>
              <a:rPr lang="en-US" dirty="0" smtClean="0"/>
              <a:t>)</a:t>
            </a:r>
          </a:p>
          <a:p>
            <a:pPr marL="914400" lvl="2" indent="0">
              <a:buNone/>
            </a:pPr>
            <a:r>
              <a:rPr lang="en-US" dirty="0" smtClean="0"/>
              <a:t>* ⇒</a:t>
            </a:r>
            <a:r>
              <a:rPr lang="en-US" dirty="0"/>
              <a:t>0, 1, or </a:t>
            </a:r>
            <a:r>
              <a:rPr lang="en-US" dirty="0" smtClean="0"/>
              <a:t>more</a:t>
            </a:r>
          </a:p>
          <a:p>
            <a:pPr marL="914400" lvl="2" indent="0">
              <a:buNone/>
            </a:pPr>
            <a:r>
              <a:rPr lang="en-US" dirty="0" smtClean="0"/>
              <a:t>1 </a:t>
            </a:r>
            <a:r>
              <a:rPr lang="en-US" dirty="0"/>
              <a:t>⇒1 </a:t>
            </a:r>
            <a:r>
              <a:rPr lang="en-US" dirty="0" smtClean="0"/>
              <a:t>exactly</a:t>
            </a:r>
          </a:p>
          <a:p>
            <a:pPr marL="914400" lvl="2" indent="0">
              <a:buNone/>
            </a:pPr>
            <a:r>
              <a:rPr lang="en-US" dirty="0" smtClean="0"/>
              <a:t>2</a:t>
            </a:r>
            <a:r>
              <a:rPr lang="en-US" dirty="0"/>
              <a:t>..4 ⇒between 2 and 4, </a:t>
            </a:r>
            <a:r>
              <a:rPr lang="en-US" dirty="0" smtClean="0"/>
              <a:t>inclusive</a:t>
            </a:r>
          </a:p>
          <a:p>
            <a:pPr marL="914400" lvl="2" indent="0">
              <a:buNone/>
            </a:pPr>
            <a:r>
              <a:rPr lang="en-US" dirty="0" smtClean="0"/>
              <a:t>3</a:t>
            </a:r>
            <a:r>
              <a:rPr lang="en-US" dirty="0"/>
              <a:t>..* ⇒3 or more (also written as “3..”)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name </a:t>
            </a:r>
            <a:r>
              <a:rPr lang="en-US" dirty="0"/>
              <a:t>(what relationship the objects have)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navigability </a:t>
            </a:r>
            <a:r>
              <a:rPr lang="en-US" dirty="0"/>
              <a:t>(direction)</a:t>
            </a:r>
          </a:p>
        </p:txBody>
      </p:sp>
    </p:spTree>
    <p:extLst>
      <p:ext uri="{BB962C8B-B14F-4D97-AF65-F5344CB8AC3E}">
        <p14:creationId xmlns:p14="http://schemas.microsoft.com/office/powerpoint/2010/main" xmlns="" val="565959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Multiplicity of associations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one-to-one</a:t>
            </a:r>
          </a:p>
          <a:p>
            <a:pPr lvl="1"/>
            <a:r>
              <a:rPr lang="en-US" dirty="0" smtClean="0"/>
              <a:t>each </a:t>
            </a:r>
            <a:r>
              <a:rPr lang="en-US" dirty="0"/>
              <a:t>student must carry exactly one ID </a:t>
            </a:r>
            <a:r>
              <a:rPr lang="en-US" dirty="0" smtClean="0"/>
              <a:t>card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one-to-many</a:t>
            </a:r>
            <a:endParaRPr lang="en-US" dirty="0"/>
          </a:p>
          <a:p>
            <a:pPr lvl="1"/>
            <a:r>
              <a:rPr lang="en-US" dirty="0" smtClean="0"/>
              <a:t>one </a:t>
            </a:r>
            <a:r>
              <a:rPr lang="en-US" dirty="0"/>
              <a:t>rectangle list can contain many rectangles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733800" y="2667000"/>
            <a:ext cx="4343400" cy="1271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28800" y="5000625"/>
            <a:ext cx="6705600" cy="132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7406257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Association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1960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aggregation</a:t>
            </a:r>
            <a:r>
              <a:rPr lang="en-US" dirty="0"/>
              <a:t>: “is part </a:t>
            </a:r>
            <a:r>
              <a:rPr lang="en-US" dirty="0" smtClean="0"/>
              <a:t>of”</a:t>
            </a:r>
          </a:p>
          <a:p>
            <a:pPr lvl="1"/>
            <a:r>
              <a:rPr lang="en-US" dirty="0" smtClean="0"/>
              <a:t>symbolized </a:t>
            </a:r>
            <a:r>
              <a:rPr lang="en-US" dirty="0"/>
              <a:t>by a clear white diamond</a:t>
            </a:r>
          </a:p>
          <a:p>
            <a:r>
              <a:rPr lang="en-US" b="1" dirty="0" smtClean="0"/>
              <a:t>composition</a:t>
            </a:r>
            <a:r>
              <a:rPr lang="en-US" dirty="0"/>
              <a:t>: “is entirely made </a:t>
            </a:r>
            <a:r>
              <a:rPr lang="en-US" dirty="0" smtClean="0"/>
              <a:t>of”</a:t>
            </a:r>
          </a:p>
          <a:p>
            <a:pPr lvl="1"/>
            <a:r>
              <a:rPr lang="en-US" dirty="0" smtClean="0"/>
              <a:t>stronger </a:t>
            </a:r>
            <a:r>
              <a:rPr lang="en-US" dirty="0"/>
              <a:t>version of </a:t>
            </a:r>
            <a:r>
              <a:rPr lang="en-US" dirty="0" smtClean="0"/>
              <a:t>aggregation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parts live and die with the </a:t>
            </a:r>
            <a:r>
              <a:rPr lang="en-US" dirty="0" smtClean="0"/>
              <a:t>whole</a:t>
            </a:r>
          </a:p>
          <a:p>
            <a:pPr lvl="1"/>
            <a:r>
              <a:rPr lang="en-US" dirty="0" smtClean="0"/>
              <a:t>symbolized </a:t>
            </a:r>
            <a:r>
              <a:rPr lang="en-US" dirty="0"/>
              <a:t>by a black diamond</a:t>
            </a:r>
          </a:p>
          <a:p>
            <a:r>
              <a:rPr lang="en-US" b="1" dirty="0" smtClean="0"/>
              <a:t>dependency</a:t>
            </a:r>
            <a:r>
              <a:rPr lang="en-US" dirty="0"/>
              <a:t>: “uses </a:t>
            </a:r>
            <a:r>
              <a:rPr lang="en-US" dirty="0" smtClean="0"/>
              <a:t>temporarily”</a:t>
            </a:r>
          </a:p>
          <a:p>
            <a:pPr lvl="1"/>
            <a:r>
              <a:rPr lang="en-US" dirty="0" smtClean="0"/>
              <a:t>symbolized </a:t>
            </a:r>
            <a:r>
              <a:rPr lang="en-US" dirty="0"/>
              <a:t>by dotted </a:t>
            </a:r>
            <a:r>
              <a:rPr lang="en-US" dirty="0" smtClean="0"/>
              <a:t>line</a:t>
            </a:r>
          </a:p>
          <a:p>
            <a:pPr lvl="1"/>
            <a:r>
              <a:rPr lang="en-US" dirty="0" smtClean="0"/>
              <a:t>often </a:t>
            </a:r>
            <a:r>
              <a:rPr lang="en-US" dirty="0"/>
              <a:t>is an </a:t>
            </a:r>
            <a:r>
              <a:rPr lang="en-US" dirty="0" smtClean="0"/>
              <a:t>implementation detail</a:t>
            </a:r>
            <a:r>
              <a:rPr lang="en-US" dirty="0"/>
              <a:t>, not an intrinsic part </a:t>
            </a:r>
            <a:r>
              <a:rPr lang="en-US" dirty="0" smtClean="0"/>
              <a:t>of that </a:t>
            </a:r>
            <a:r>
              <a:rPr lang="en-US" dirty="0"/>
              <a:t>object's state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086600" y="685800"/>
            <a:ext cx="1704975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77000" y="2667000"/>
            <a:ext cx="2057400" cy="183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34000" y="5562600"/>
            <a:ext cx="3086100" cy="111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9759743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Composition/aggregation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 movie theater goes </a:t>
            </a:r>
            <a:r>
              <a:rPr lang="en-US" dirty="0" smtClean="0"/>
              <a:t>away</a:t>
            </a:r>
          </a:p>
          <a:p>
            <a:pPr lvl="1"/>
            <a:r>
              <a:rPr lang="en-US" dirty="0" smtClean="0"/>
              <a:t>so </a:t>
            </a:r>
            <a:r>
              <a:rPr lang="en-US" dirty="0"/>
              <a:t>does the box office =&gt; </a:t>
            </a:r>
            <a:r>
              <a:rPr lang="en-US" dirty="0" smtClean="0"/>
              <a:t>composition</a:t>
            </a:r>
          </a:p>
          <a:p>
            <a:pPr lvl="1"/>
            <a:r>
              <a:rPr lang="en-US" dirty="0" smtClean="0"/>
              <a:t>but </a:t>
            </a:r>
            <a:r>
              <a:rPr lang="en-US" dirty="0"/>
              <a:t>movies may still exist =&gt; aggregation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8200" y="3124200"/>
            <a:ext cx="7584986" cy="3413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8028108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Diagrams Relationships</a:t>
            </a:r>
            <a:endParaRPr lang="en-US" dirty="0"/>
          </a:p>
        </p:txBody>
      </p:sp>
      <p:pic>
        <p:nvPicPr>
          <p:cNvPr id="3" name="Picture 2" descr="D:\Academic Resources\General\old SE\Software Engineering 2017-2018\Sections\sec 8\Class Diagram Relationships in UML with Examples_files\Class-Diagram-Relationship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19200"/>
            <a:ext cx="8534400" cy="556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324407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Static structure</a:t>
            </a:r>
            <a:r>
              <a:rPr lang="en-US" dirty="0"/>
              <a:t> </a:t>
            </a:r>
            <a:r>
              <a:rPr lang="en-US" dirty="0" smtClean="0"/>
              <a:t>model</a:t>
            </a:r>
          </a:p>
          <a:p>
            <a:pPr lvl="1"/>
            <a:r>
              <a:rPr lang="en-US" dirty="0"/>
              <a:t>Class diagrams</a:t>
            </a:r>
          </a:p>
        </p:txBody>
      </p:sp>
    </p:spTree>
    <p:extLst>
      <p:ext uri="{BB962C8B-B14F-4D97-AF65-F5344CB8AC3E}">
        <p14:creationId xmlns:p14="http://schemas.microsoft.com/office/powerpoint/2010/main" xmlns="" val="696747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Class diagram example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200" y="1447800"/>
            <a:ext cx="8991600" cy="5290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613270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UML example: people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200" y="1524000"/>
            <a:ext cx="8915400" cy="49399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2644712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Class diagram: voters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2000" y="1219200"/>
            <a:ext cx="7996738" cy="543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9436324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Tools for creating UML diagrams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Violet (</a:t>
            </a:r>
            <a:r>
              <a:rPr lang="en-US" dirty="0" smtClean="0"/>
              <a:t>free)</a:t>
            </a:r>
          </a:p>
          <a:p>
            <a:pPr lvl="1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://horstmann.com/violet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Rational Rose</a:t>
            </a:r>
          </a:p>
          <a:p>
            <a:pPr lvl="1"/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://www.rational.com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r>
              <a:rPr lang="pt-BR" dirty="0" smtClean="0"/>
              <a:t>Visual </a:t>
            </a:r>
            <a:r>
              <a:rPr lang="pt-BR" dirty="0"/>
              <a:t>Paradigm UML Suite (</a:t>
            </a:r>
            <a:r>
              <a:rPr lang="pt-BR" dirty="0" smtClean="0"/>
              <a:t>trial)</a:t>
            </a:r>
          </a:p>
          <a:p>
            <a:pPr lvl="1"/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://www.visual-paradigm.com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(</a:t>
            </a:r>
            <a:r>
              <a:rPr lang="en-US" dirty="0"/>
              <a:t>nearly) direct download </a:t>
            </a:r>
            <a:r>
              <a:rPr lang="en-US" dirty="0" smtClean="0"/>
              <a:t>link:</a:t>
            </a:r>
          </a:p>
          <a:p>
            <a:pPr marL="914400" lvl="2" indent="0">
              <a:buNone/>
            </a:pPr>
            <a:r>
              <a:rPr lang="en-US" dirty="0" smtClean="0">
                <a:hlinkClick r:id="rId5"/>
              </a:rPr>
              <a:t>http</a:t>
            </a:r>
            <a:r>
              <a:rPr lang="en-US" dirty="0">
                <a:hlinkClick r:id="rId5"/>
              </a:rPr>
              <a:t>://</a:t>
            </a:r>
            <a:r>
              <a:rPr lang="en-US" dirty="0" smtClean="0">
                <a:hlinkClick r:id="rId5"/>
              </a:rPr>
              <a:t>www.visual-paradigm.com/vp/download.jsp?product=vpuml&amp;edition=ce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914400" lvl="2" indent="0">
              <a:buNone/>
            </a:pPr>
            <a:r>
              <a:rPr lang="en-US" dirty="0" smtClean="0"/>
              <a:t>(</a:t>
            </a:r>
            <a:r>
              <a:rPr lang="en-US" dirty="0"/>
              <a:t>there are many others, but most are commercial)</a:t>
            </a:r>
          </a:p>
        </p:txBody>
      </p:sp>
    </p:spTree>
    <p:extLst>
      <p:ext uri="{BB962C8B-B14F-4D97-AF65-F5344CB8AC3E}">
        <p14:creationId xmlns:p14="http://schemas.microsoft.com/office/powerpoint/2010/main" xmlns="" val="9995039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Class diagram pros/cons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Class diagrams are great </a:t>
            </a:r>
            <a:r>
              <a:rPr lang="en-US" dirty="0" smtClean="0"/>
              <a:t>for:</a:t>
            </a:r>
          </a:p>
          <a:p>
            <a:pPr lvl="1"/>
            <a:r>
              <a:rPr lang="en-US" dirty="0" smtClean="0"/>
              <a:t>discovering </a:t>
            </a:r>
            <a:r>
              <a:rPr lang="en-US" dirty="0"/>
              <a:t>related data and </a:t>
            </a:r>
            <a:r>
              <a:rPr lang="en-US" dirty="0" smtClean="0"/>
              <a:t>attributes</a:t>
            </a:r>
          </a:p>
          <a:p>
            <a:pPr lvl="1"/>
            <a:r>
              <a:rPr lang="en-US" dirty="0" smtClean="0"/>
              <a:t>getting </a:t>
            </a:r>
            <a:r>
              <a:rPr lang="en-US" dirty="0"/>
              <a:t>a quick picture of the important entities in a </a:t>
            </a:r>
            <a:r>
              <a:rPr lang="en-US" dirty="0" smtClean="0"/>
              <a:t>system</a:t>
            </a:r>
          </a:p>
          <a:p>
            <a:pPr lvl="1"/>
            <a:r>
              <a:rPr lang="en-US" dirty="0" smtClean="0"/>
              <a:t>seeing </a:t>
            </a:r>
            <a:r>
              <a:rPr lang="en-US" dirty="0"/>
              <a:t>whether you have too few/many </a:t>
            </a:r>
            <a:r>
              <a:rPr lang="en-US" dirty="0" smtClean="0"/>
              <a:t>classes</a:t>
            </a:r>
          </a:p>
          <a:p>
            <a:pPr lvl="1"/>
            <a:r>
              <a:rPr lang="en-US" dirty="0" smtClean="0"/>
              <a:t>seeing </a:t>
            </a:r>
            <a:r>
              <a:rPr lang="en-US" dirty="0"/>
              <a:t>whether the relationships between objects are </a:t>
            </a:r>
            <a:r>
              <a:rPr lang="en-US" dirty="0" smtClean="0"/>
              <a:t>too complex</a:t>
            </a:r>
            <a:r>
              <a:rPr lang="en-US" dirty="0"/>
              <a:t>, too many in number, simple enough, </a:t>
            </a:r>
            <a:r>
              <a:rPr lang="en-US" dirty="0" smtClean="0"/>
              <a:t>etc.</a:t>
            </a:r>
          </a:p>
          <a:p>
            <a:pPr lvl="1"/>
            <a:r>
              <a:rPr lang="en-US" dirty="0" smtClean="0"/>
              <a:t>spotting </a:t>
            </a:r>
            <a:r>
              <a:rPr lang="en-US" dirty="0"/>
              <a:t>dependencies between one class/object and </a:t>
            </a:r>
            <a:r>
              <a:rPr lang="en-US" dirty="0" smtClean="0"/>
              <a:t>another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Not </a:t>
            </a:r>
            <a:r>
              <a:rPr lang="en-US" dirty="0"/>
              <a:t>so great </a:t>
            </a:r>
            <a:r>
              <a:rPr lang="en-US" dirty="0" smtClean="0"/>
              <a:t>for:</a:t>
            </a:r>
          </a:p>
          <a:p>
            <a:pPr lvl="1"/>
            <a:r>
              <a:rPr lang="en-US" dirty="0" smtClean="0"/>
              <a:t>discovering </a:t>
            </a:r>
            <a:r>
              <a:rPr lang="en-US" dirty="0"/>
              <a:t>algorithmic (not data-driven) </a:t>
            </a:r>
            <a:r>
              <a:rPr lang="en-US" dirty="0" smtClean="0"/>
              <a:t>behavior</a:t>
            </a:r>
          </a:p>
          <a:p>
            <a:pPr lvl="1"/>
            <a:r>
              <a:rPr lang="en-US" dirty="0" smtClean="0"/>
              <a:t>finding </a:t>
            </a:r>
            <a:r>
              <a:rPr lang="en-US" dirty="0"/>
              <a:t>the flow of steps for objects to solve a given </a:t>
            </a:r>
            <a:r>
              <a:rPr lang="en-US" dirty="0" smtClean="0"/>
              <a:t>problem</a:t>
            </a:r>
          </a:p>
          <a:p>
            <a:pPr lvl="1"/>
            <a:r>
              <a:rPr lang="en-US" dirty="0" smtClean="0"/>
              <a:t>understanding </a:t>
            </a:r>
            <a:r>
              <a:rPr lang="en-US" dirty="0"/>
              <a:t>the app's overall control flow (</a:t>
            </a:r>
            <a:r>
              <a:rPr lang="en-US" dirty="0" smtClean="0"/>
              <a:t>event-driven? web-based</a:t>
            </a:r>
            <a:r>
              <a:rPr lang="en-US" dirty="0"/>
              <a:t>? sequential? etc.)</a:t>
            </a:r>
          </a:p>
        </p:txBody>
      </p:sp>
    </p:spTree>
    <p:extLst>
      <p:ext uri="{BB962C8B-B14F-4D97-AF65-F5344CB8AC3E}">
        <p14:creationId xmlns:p14="http://schemas.microsoft.com/office/powerpoint/2010/main" xmlns="" val="4064076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228600"/>
            <a:ext cx="7215188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1828800" y="6167735"/>
            <a:ext cx="576472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 smtClean="0"/>
              <a:t>UML Class Diagram with Relationships</a:t>
            </a:r>
            <a:endParaRPr lang="en-US" sz="2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597275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2" descr="data:image/png;base64,iVBORw0KGgoAAAANSUhEUgAAAp4AAAH0CAYAAACU8S0yAAAgAElEQVR4XuydBVgcSROGP5wIEeLunou7u7sLxF2Jy0Ug7u7u7u7urhd3IZ4QNMH+6k7gj0GYZXZ3dql5Hu4IzHRXfzXDvFvdXWUBPlgBVoAVYAVYAVaAFWAFWAEDKGBhgD64C1aAFWAFWAFWgBVgBVgBVgAMnnwTsAKsACvACrACrAArwAoYRAEGT4PIzJ2wAqwAK8AKsAKsACvACjB4auEeWFjDAfYW5yj+HEcL5rANhlHAEsHHgjwTO6H9PH/D9Mi9sAKsACvACrACxlWAwdO4+n/rfXWNpAi2fDQ7exHb+Lb2WrCIbdCzAk99vdDr1rlz8AwsjfbbffTcHTfPCrACrAArwApoQgEGTy244Tt4bs5T1jaRXTQtWMQ26FmB+z6f0ezqMQZPPevMzbMCrAArwApoSwEGTy34g8FTC14wqA0MngaVmztjBVgBVoAV0IgCDJ5acASDpxa8YFAbGDwNKjd3xgqwAqwAK6ARBRg8teAIBk8teMGgNjB4GlRu7owVYAVYAVZAIwoweGrBEQyeWvCCQW1g8DSo3NwZK8AKsAKsgEYUYPDUgiMYPLXgBYPawOBpULm5M1aAFWAFWAGNKMDgqQVHMHhqwQsGtYHB06Byc2esACvACrACGlGAwVMLjmDw1IIXDGoDg6dB5ebOWAFWgBVgBTSiAIOnFhzB4KkFLxjUBgZPg8rNnbECrAArwApoRAEGTy04gsFTC14wqA0MngaVmztjBVgBVoAV0IgCDJ5acASDpxa8YFAbGDwNKjd3xgqwAqwAK6ARBRg8teAIBk8teMGgNjB4GlRu7owVYAVYAVZAIwoweGrBEQyeWvCCQW1g8DSo3NwZK8AKsAKsgEYUYPDUgiMYPLXgBYPawOBpULm139m6+jHhFxBd+4ayhaoqYOnnB6fdn1VtkxtjBTSuAIOnFhzE4KkFLxjUBgZPg8qt7c4W1nCAncUlWFo4attQtk4PCnjD3yI3mm9+r4e2uUlWQJMKMHhqwS0MnlrwgkFtYPA0qNza7uz78z87exHb+Lb22raVrVNNAa8Af/S5fR7vvL9kIvC8q1rD3BAroHEFGDy14CAzA8+AgEAsnLIN29Ycg7WNNZw7VEId59KwtLQMU+3yObqiWccqcO5YWQse0bsNDJ56l9h0OjCz5990hDeupZ8JPJtfO4bXXn4MnsZ1BfduYAUYPA0s+B+7M6MXj4DOUX2X4N6tZ2jeuSoC/AMwd8JmVKxVCB361GHw/K4Ag6cWHjyN2GBGz79GFDUJMxg8TcJNbKQeFGDw1IOoips0oxfP50/eaFjmX0xa7IIsOVNLKc6d+A/jBi7Dqv3DUbtoX2TNmRYOsaKhtlNpDO46F+kzJ8elM7fRsmt1OFF09MieS5g6fA1sbG3Qy60JRvRehOSpE+HxvZeYtNSFrk+jWGKtXcDgqTWPGNEeM3r+jaiiyXXN4GlyLmODVVKAwVMlISPVjBm9eD68+4yahXrj6N05oVPrX78GoAJNpe+7Og2lMndE3xHOKFgyGwZ2nI08hTIhZ/4MGNR5Dtr2rIXaTUvCuYobug6oh2ASdcHkrXj98iOy506LDn3rIF2mZLCzt42U3Fq4mMFTC17QiA1m9PxrRFGTMIPB0yTcxEbqQQEGTz2IqrhJM3rxfPrgiTrF+mHt4VFIkCiOlOLJA3d0qD8WW0+PR+ksHXH0zhy59rNExvZYussVqdMlRtlsnWXEs2r9oqhRsDdix40hrxWQ+fb1JzRqVQ6dB9RXLK1WL2Dw1KpnjGCXGT3/Qr0XT95i5pgNuHnlIWLEtEf73nVQokIu+NMH0LLZO2P1/hHo3Hgc/T2YoEjsoKBgrF6wF03bVVJ0nVZPZvDUqmfYLn0rwOCpb4Uj0r4ZvXj8fL+iU8OxSEFT4/9OaIVAWvPZq9VUxIhhj5GzOkrAPH5/nlRFTLu361Ub+YpmQb3i/dGmR03UaFQc9UsOwLgFXWmq3Rrnjv0nXzZ1m5WhF1jtiKhpEucweJqEmwxjpBk9/1+/0k7t1tMRN54DOhBwHt17CXNojfeCzQORIk0iCZ5Hbs3Gh3eeSJD42wfTiB5fv/hDbEIUH1zN4WDwNAcv8hh0UYDBUxfV1L7GjF48QhqxXnPWmI3w+uwDEaWIlyA2erg2Rur0SeSL5/i9b+C5dfUxzBm/EanSJZFRkgYty6FxmwqYPmodjuy+CFhYoHDJ7HLNZ23nUmhPkGouB4OnuXhShXGY0fPv8dELDUoNxPI9rkiYxBHeXn5wf/4OaTIkoQ+hQfL5X7FnGJwrDcWxe3Pxxv0jRvRZJJ//VDTzMXhia0x2Wy1nSRxiRcfDuy/RvFMVNGxdXs6kvHrxHvmKZMG0lb1UEN64TTB4Gld/7t14CjB4Gk/7//dsRi+ekEEFBgYhMDCQ/mkBKytL+SUOEbWwtbOR3wcHB9Ou90DiSwv5veX38wSsikipWONpbW2JAHphWVlSO9ZWWvCWKjYweKoio3k0YkbP/4e3tMa7SB/6cDn3N9+IZ/9X8HR1mU/PdyCGTmqD8YNX0PNuBS9PX9y9+RSz1/XDjnXHsXz2buy7Nh0+BLEVc3XD4duz5XmmfjB4mroH2X5dFWDw1FU5Na8zoxePmrKYc1sMnubsXYVjM6Pn/9MHL1oq058yWIyQU+lis+GZI9dRrFwu2Eez/Q08m1V2w2v394iXMLYUTSzREeu637z8gDkb+mP/tnMyIiqm10PANWTGRKHKmjudwVNzLmGDDKQAg6eBhA63GzN68WhBTlOwgcHTFLxkIBvN6Pn/4ucPl2aTkJLWc3bqXw97Np/G7HGbaHrdjabe4/4Gnm49FsglOYNoPfiBHeeRNHl87KZr3r76KCOeB7afw/BeBJ6UJUOCJ60R331pCmLSNLypHwyepu5Btl9XBRg8dVVOzeu+v3imZS1kG49L5qmprGbbeurnhQG3L5yDZ2BptN/uo1lD2TD9K2BG4CnEenD7OWaO3oCH917QrvZoaN+nNkqUzx0asfxxjacAzNH9luLBnedInDyeXOM5b+KWP4KnmJJvTqnW4lO2jImLu5v8dDuDp/4fLe5BmwoweGrBL8uqp4S11b0U9jFsrWi9Ix/mr4B/cBBe+PpcRKBDSTRb7m3+I+YRhqmAmYEnezpiCjB4RkwnPsv8FGDK0YJPv794VuYqaZvQNpoWLGIb9KzAQ19PtL9+kiOeetbZJJpn8DQJN6ltJIOn2opye6aiAIOnFjzFLx4teMGgNvAaT4PKre3O+PnXtn/0ZB2Dp56E5WY1rwCDpxZcxC8eLXjBoDYweBpUbm13xs+/tv2jJ+sYPPUkLDereQUYPLXgIn7xaMELBrWBwdOgcmu7M37+te0fPVnH4KknYblZzSvA4KkFF6nw4vH3D4AN1T9Xeoj6ySGHZThJ2oMoIbxI8K7k+LFtC2o7rKTPItl8SIL5kPZDksuLJPLyJqX/iOtlonlLZXYosdlQ5zJ4GkppE+hHheffBEbJJv6iAIMn3xJRVQEGTy14PpIvHlHl5xQlaS5OSZqVHF/8vqJl9eGyRro47t54iqoNisokzr8eK+fuQdP2lSLcvIBOUbO9cduK8hqRYqVCzUKyLN6Px8cPnli/+ICs2f7j8dnDGxdP3cbZYzeQNVdaxIsfC7kLZYIHJahOkiJ+hO3Q6okMnlr1jBHsiuTzbwSLuUsVFGDwVEFEbsIkFWDw1ILbwnjxvHvzCT2bT0GCRHGRI3963Lj8AKnSJkGHvnXw+L475k/aIktO1mpaEiP7LMaey1MJ1G5i04rDskpI5/71sXrBXrTtWQuPqOaxSObcsFV5zBq7EV++fEVFAsFls3ZhxV43qcKj+y9lDr3Rszth25rjOHHwqixZKXLrdWwwFslTJUSH3rUxixJCi+trNCyOEhVyy5KXn9574jrZFwK/Ajy7NB6PuRsHyLafPX6NiUNWosuA+rIPURavbrPS+O/KIxzbdxkr9w3DWgLQaxfuIW3GZGhHNosSmZtXHEHJSnngSOD59OErXD1/D8lTJ5Q/F3Wg02RIKtt6RDkDXYY0xudP3j+NXySt1uLB4KlFrxjJpqXVksHG+mG31NlsY1t/KyfLh/kr4BsUiPlP78Dji19mOG+7Y/4j5hGyAt8UYPDUwp0QDnhOcVuDAWObU/RwPLLnSUeRw2fo2LcuAeU+9BvVDDEdolHyZYIuqhay7ewE1C7SD0XL5oSPty/yFckiK3wkpQjh5TN3UK1BMSyYsk3CWfQYdnj57B19vcX6I6OlCh/ff6Z2JmPpzqG4fO4u3r36hH3bzmIg9b9+ySGKStbCxKGrQq9/+/oTRsxoT5Br95uKv4Knx0cvtK45AlNX9ML9W89x+/pjCaPdBzXEynl7JWh2bToRmXOkkpHXHq6NkTVnmj+Cp4h4itJ8RUvnQOtaI7Bw6yC8phJ7JwmUV83f99P4azUpqQUP/2YDg6cm3WIco5bWJ/D0f9gseXrbmFYMnsZxguF7/ULgudb9EbwCgrKgycbbhreAe2QFjKMAg6dxdP+513DAcw5FF3u6NsE8im66DGmEm5cfIk3GpHBzWSCBVFQGuXDqlvy3AM8mFYZg+W5XeFMUMDAoCEGBwTIymjhZPAmOEyjq6NyxMhzjxcL5k//JCiMi2iiO0zRdf+XcPbTtUQOdGo2X54tzGrYsjw1Lv4Hnj9dfu3BfTn+LtaG/Hr+C58XTt3F8/xXY2dkgGUUsEyaOi22rj6GHWxOsmLNbgufK+RSdpWl/0W6m7Klk1PZPEc+kKRPQuIKQI196tKszGkt3DcWrF++prvNZbKVI7Y/jT5TEUQseZvDUpBc0YhRPtWvEEYY1g6faDas396YdBRg8teCLv4CnqGO8fPZuOQ2djKa7uw6sj4c0dS5gNIA2FdVuWgqj+i2RU+0nDlzFltVHYWtrQ6DaEAkI8EQ95DyFMqNGo+J48uAVpo9cC3+aoq9StwgWTduG1OmTIZggNXX6JGjlUkNe6+oyX5a4ixHTHs06V8WVs3clmIr1oHPGbZTX16ZoYslKeWmqHX+cam9fbzT17yjbFtPjYh3nQarHvHfrGRnNFJFaETHt5jQRY+Z2kVPkt64+lnaIqK4VTfMrAc+jey8hWcqEP40/IYOnFu5wtiE8BRg8o+T9weAZJd3OgyYFGDy1cBvwi0cLXjCoDTzVblC5td0ZP//a9o+erGPw1JOw3KzmFWDw1IKL+MWjBS8Y1AYGT4PKre3O+PnXtn/0ZB2Dp56E5WY1rwCDpxZcxC8eLXjBoDYweBpUbm13ppHnX2w6PLDjHMT67Mz/pEbO/Bnk0pzEyRxhZ28rNRTLb47uvYzyNQpoW1MTsI7B0wScxCbqRQEGT73IqrBRjbx4FFrNp0dCAQbPSIhnbpeG8fwHBQXD87MPqGqCTC0mMlj4UAoxWSzC1hrRotvB08MHojhDIK25tiU49P/q//139nSuLwIox6/YpBcCjiHSBVPbvj5fEJ3WcIccYhOiyLUr1mOPH7Sc1nPXog17Z1C4VA4kSur4rV8qUiHg0yF2DOrbmxZrWcCK+hfZM4JoLbewRxSaEIUeYtE5fIStAIMn3x1RVQEGTy14nsFTC14wqA0MngaVW9udhbO5cHCXuZSFoopMFdaTUoyJNGop0ybGwZ3nKc1ZC7SpNRJOHSrLrA7v33qgYInsOLz7Alp3r0kb+c4hNeW53bflDPqPaU4p1P4PmSKq+ejeS2TMljJUmz2bz8hr8hXNQtkqMiNdpmSU9WJ96EbApCkSIF3mZBj/73JMXOKC3q2moTVtRjxz9DqlRWsk8/6KXLsCPM8fvylTp/HB4Mn3ACvwqwIMnlq4Jxg8teAFg9rA4GlQubXdWTjgOWvMRgyZ1BrzJ28lmKyBY/sv4wkVj9hNxSCW7hiCFtWGY/WB4RI8j+y5hAYtymIoZaSoVr8Y1izajziODvCiyKTL0MaU8SFBuDqIXLsiEnp4z0WKdJ6DyKZx9ugNWcBBVBdr36cOxDkuzpMkeI4ZsBTj5neVeXjrNy9D2S42ocu/DfCO8vuO7LOIwfMvdx1HPLX9WLJ1+lOAwVN/2ka8ZQbPiGtlJmcyeJqJI9UYRgTSqS2YvIUqlJXC9nUnUKlWYQzoMBNzN/SXEc/le9wkeIp0YvWbfwPPpu0q4fLZO6jjVAqDu87DUILXGDRVH94xZ/wmAtaiNNWeSMJkkdL/UF7fuyhZMU9oHt8fwXMcRT7HzO2MVfP2oB71u47gNFfBTHI5wEr62dTlPdVQx2zbYPA0W9fywP6iAIOnFm4RHcFTrN/auOyQLIMZcoiKQOIlVIrya/56iHVXI3ovQryEceS6sa803daqe/UIrcUSZS5FAnk+1FGAwVMdHc2ilTCef7G+8wBFHmsTPB7adQGlCACXzNwJS1pXKdZnOlEhiGX0785UhvbTB0+ZA7dgyewEiQcJOEtj29rjePHkDa3R/EdOn/94+Hr74QhtEqpcp3Doj9+++oiNyw/LdaGZaAq+bNX8lC/4BZXaPYMMWVKgYu1CVBHND0upTzH9v53ab9ymglwGIPp9/viNzKGLYODt648YObOjWbhHX4Ng8NSXstyu1hVg8NSCh8J48Xx491lWJBLAWLpKXtRqXJJKXm6lZO73UKBEVvlHv2eLKZixuo+sxT7ZbTVEbfJi5XKGgqdIKC92pzrEji7bGU2J5geOaylHLeq0V6hZELHjxpSlMMVLKj+9oFp0qYabVx9hAW02EBsY+o0WJTMPUs33mlizcD+OH7iCEuVzo1Hr8rL85QxaB/b5k5es6S42GKyYswfiJVamaj75AuTjdwUYPPmuCFVAxw+eWlNQgO/MMevlhqNeVG1NVFjjI2wFGDz57oiqCjB4asHz4Uy1jeyzBOMXdsW8CZvRgdZYHaOyk2KTwNyJmzFrTR851baEaqs3KDUQC7cNwiHadOAYP1bYEc8+iymakQpf/L7i1rVH6E9QKdoUwCqgU0yXpU6fFMupjOXYeZ0h4Hfq8LXImDUlmrStQBWSlsoIiqg+1HtYU7lBQUDtnRtPZMWj7HnS4vrFB7IuvNh8MGttXy0orDkbGDw15xLjGWQm4Gk8AU2zZwZP0/QbWx15BRg8I69h5FsIBzynj1wPt6ltsYA2F4jdq2KqvCpB3aq5ezBhUTcJngu3DkKVvC7Yd226hL6P7z+HCZ4/Rjx3bzyFf/Kml7tRq9LaLgdKiSJqqovdsRtoCn/uuv7woprvXZqMR9EyOak0Z0kc3XcZ9ZqVwfs3HojtGBP9281E3iKZkTlHKty98VRGV92fv0exsjllKczZ6/pFXh8zbIHB0wydquuQGDx1Vc6kr2PwNGn3sfGRUIDBMxLiqXZpOODp4jxZTllb21jJaeupw9ZQOpVE2L/9PGas6o3OjcbJzQWbaG2W+/N3EhQLlsgWCp4iEinSr4gp85A1ninSJJbfe9EaspbdqstdqGtpB2z8RHHkrtUWVJt9H60tE+vGxNR5jnwZ8N+VRzJ1ymyq025P+QLFeR371cOkoSspWkoJpilXoFh7lr9YFgbPCNwYDJ4RECmqnMLgGVU8/dM4GTyjpNt50KQAg6cWboMI7GrVgplsg3oKMHiqp6XJt8TgafIu1GUADJ66qMbXmIMCDJ5a8GIYLx6R5Pnpo1eUyDm5FqxkG1RUgMFTRTFNvSkGT1P3oE72M3jqJBtfZAYKMHhqwYn84tGCFwxqQ0TBk5ZEJCHDcio07qqFhYW7wmv49HAUID+kpV9njKhIpP+eiJ4Lhc+/WCZzh9ZTZ/4nVWgXX/z85UbAJMnjRbjbiJ4oluQ8pqT1ooRnmgxJqDxmDFmhKFW6xD818fLZOyRNET+izUb58xg8o/wtEGUFYPDUgusVvni0YDLbEDkFFIBnI+pptcLeGhP4rFF4DZ8ePnj2p1+PjqhIpH/E/7YqfP5Fns1+bWdg4uLuoeaEJJD/MadvRG0N7zxRyahr0wnoOrAB1YK3wb6tZ+Va74EdZ8mqRT8enz95I1Ycrs8eUd0ZPCOqFJ9nbgpE/I+juY1cS+NR+OLRkulsi24KMHjqppuxrqIoo1HAc/ns3RBLbl69fI9+o5pRWcqNciPfwR3nqVTmCOxcfxIP7jyn9Gj+ctOhyCqxcu5e5CmUCXHiOVDKtMewotrp6TMnl2UwRa11X98vlBqtEqaPXIdUtPHQxtYKTdtXhqWlhdx0eJQSy5eiMpniCAwMQp8201GweDYZYXVMEEsWnOhYfyxtTKyGXAUyUmWkuchXOAs+0mbE6g2LyZy/CZM6wps2OvakfJ6bVx7Bs0evZQq3LDnTyHKefAAMnnwXRFUFGDy14HkGTy14waA2MHgaVO5Id6YH8ExPRt2XhoXz/D9+4I7j+67gIOXnHb+wG0RBCJH6rG+baZiwsDuaV3WTWS0e3XuBCydvyQwUL5++leDYvt4YOT0ugq9pMyWD+7O3cKCIZB0qvZm7UGbKiDFW5uwVZTUzZf//tP2vYgn4vHn5oayEJCoeuU1rhz6tp2Hy0h6yUIQoRNGLcvpOGbYaFamc5wvqv0T5XOhOGTmmreiJ+iUHYNPJcTLd2v07zxg8vwvM4Bnpx5IbMFEFGDy14DgGTy14waA2RAY83717h/Xr11OEyhJNmjSBg4PDr7aLqfaN9MMW9DXfoAMz087CAs+3b9/iwoULqFy58k8jJ/0t6QeiOHoB+joS8ssKFSrEeP78+RhfX992jx492kw/70LgaYtgy0eb85S1TWT3/3rqfhSZFHXWu1BJzMUztqO3W1MZPaxLeXR7Np+CWev6okvj8ZTntx3+o6pBr168C82jK+qrCzjsNrihLChx6vA1vH/tIVOt7d50GvmLZ5W5eNMRkG5Yegh9RzpT5NP6N+999vDGxMEr5e+jxbDD2IHL0WeEkywOMWXZN/AUdd1dhjSS4FmpduGf0qmJqmotqw3DFKrbfuHULXz94s/gyeBppn8leFgRVYDBM6JK6fM8PYCnKGsZP0FsObWl6/HuzSf0ajEVM6lCUkxKLi82FFy7eF/Ri2PziiMoSdEX8fLj4/8KRAY8nZyc4OrqCg8PD2zbtg1ubm4/Sfv58+dmsWPHziChBnBk3SOvwJ/A8/79+3B2dkaBAgUwderUX8FT7LKZQl/Z6asBfd1r2rRprHPnzm2IGzdu+Z07d2Ly5MmYNGnSI7/yyZugcfajv4KnaHB0/6V4/fKDzLErAFSA5w16Br28/DB3Q3+Zu3fsgGVIlT4J0mZMhqy50uCN+0cq+JBD/n/swGWUr9eXyt42k+B3mGq+J0gcF32GO2Hl/L24fuE+sudOK6uiWdBUu4iQLpmxA60ov2/IcenMHfmzoMBgmpKvKCuXzaPKaT7eX9C0XUWy6Sja9aqFeVRit3TlvLLfAsWyYlCXOVT9rIuc7p9JZXXj0t+joqX/kXDKB0+18z0QdRVg8NSC78MAT0/aTbp6/j657kqUtCxO01dPH7xCTlpXtZpeGg2pVrpYA2ZPa77cn71HroIZZenKDFmS08/scOXcXdjYWFOEpLR82QiQFBWJxM+q1C0i12JZUmCmDdVgF22INVjrKfrh1L6SVEWcLyIqmbOnxr/jW8qXnADPbLnSysTyIjH9/Elb5WaDueM3IW68WDLpvJi2u3frGXJQVaS3rz9SHXcf2XaTthXlerPVC/fB1+cLqtYrinj0Mlo+excCA4LQoW8d2NrZaMEjerdBgue5w9cx8lgL3PfwC6vD48ePVy5WrNiEkN97e3ujUKFCuHLlCnx8fFClShXQOT9dTjDqWrNmzYf0w9701Vjvg4kCHdy6datN5syZe/w41GfPnkn4nz9//p/AMxudW56+hG/P5MmTJ92LFy9cGzdu/I/4oBArVix8/foVq1evDu4xcqD7xyH5E2/OX87yx4inucgq1qE+vPsC7995oHW3GkiRJpG5DC1S4+Cp9kjJxxebsAIMnlpwXjgJ5Ef0Xkxrubph5pgNsmTl1fP3UJmgUexqHTW7I5wruWLSEhdZ5lKsA+v2b0MMdZmHCjUKyimvomVzYNbYjRg5syOaVXFF98GN4Em7T1+7f8AxKn85bUWvP06xhYDnnHGbkCxVQtjRjlZRBlOAZ5Lk8Sn6ISoapUe7OqMxe30/KtnZA+sOj8Tt608o9cpL1Gtelqb6plMEJA/tdI0pU68spqhJespJKl48yanNlfP2oDNFcQS0inVjSjYCa8FtkbFBguf27b5wPf4EfkTdYRytWrWKvXDhwmQhv/by8kKRIkVw9epVCAgtX748Tp8+/dPVrVu3frFo0aLP9MPU9PUoMnbytd8UGD58ePxBgwYl/FUPgkmMGzfuT+D53y/nxkybNm3Ks2fPIn78/6ccIvgM7j/WNXBy6pvWmwuUhzmCJ99Df1aAwZPvjKiqAIOnFjwfDnjOJvAbPKEV5lOt9kq1KNJFUcxKdQR4TsfoOZ3QuuYIrNg7jNZ3vcfRPZdQv0VZAs/5KF+9gNyBmoY2D4gdqPO3DESl3C6Yt2kARIqUr7RTdgVFGsfQVFhYh4h4CvAcOK4Fpg5fiyw5UkOkchG5+kSEUtR5b193FIFnf9Qu2hd7r0wj8BRrzQh4qba7qNVerlp+mmrPCxtrK7SpPVJGZQWUWlPkU0Q9xRTi6gX70GNo1ArMSfC8fPQiFl+rioOPfMPygbu7e93EiRMv+vH3DRs2lLBDU+pYvny5/P7H49WrV62SJEmyg34mvkTUjY9IKkCRzR4UpXRVAJ6xfwVPWpPbs3Dhwi4UkbZydHSk3eW+X2j6/dO20weeBU4ok3tzvnJWDJ6RdJQJXc7gaULOYlNVVYDBU1U5dWwsAiUzF0zeQlPrFbBo6naZKmUBgaiAyDa1RspdrSF5/OoT1AnwrFCjAEHqPdq1mkTWb2/cpgLGD1ohU6L40tqsOPEdcGjnBUDsauMAACAASURBVIyZ2znUaAGVNy49kClSxBECnoMIfMW6re7OE2mNVyVkz5MOByg1i1hTNmvsBizb7Yo6xfphz+Wpv4FnebJD5PeLETMaLK0s4EDJp589fo0UqRPhNi0LaECgvGbhfrk5ISodkVnjKaJsM2fOhK2tLVxcXGT0s2jRoti9ezeqV5dr80I2Fw2m74dEJV31NdawNhd9+PAB27dvR/PmzeX/q1atKqbPQetw//S3VfysX5o0aQZOmzbNatasWe/IZ6fR4p+RqJDuwp/WeOprPNyu8RVg8DS+D9gC4yjA4Gkc3X/uNQzwFAv9fSh9SUyHaBIWxa5ST9plSks+5bpPkaxZQF3suDHl1LeIYoq1mqLSiK29LcSuWBHdFBuDxNrKQAJLAaFiSjt6THsZcXSg34Ucok2xEcEh9ref/di/+LfIy2dtY0XAYwOx/lS0ExgYKPsXazvFGk8Br8IWG3EO2Sqm6L9+CZD2ir7IdGmfaDuGg720y9fnK4GpvRY8YTAbFICnECaOQsM+kW/CXDeqsC0+nRSg+1dkRv8tfUBY4pD+r8L4ndjtXsTa2npzQEDAbPp+BO1qj/+nXe0svHkrwOBp3v7l0YWtAIOnFu4OPexq18Kw2IawFYgoeLKGZqtAahrZYzk6fv7N1snhDYzBM0q6nQdNCjB4auE24BePFrxgUBsYPA0qt7Y74+df2/7Rk3UMnnoSlpvVvAIMnlpwEb94tOAFg9rA4GlQubXdGT//2vaPnqxj8NSTsNys5hVg8NSCi/jFowUvGNQGBk+Dyq3tzvj517Z/9GQdg6eehOVmNa8Ag6cWXMQvHi14waA2MHgaVG5td/b9+Z+ctaBtPBs7bdvK1qmmgHdgAAbdvYj33l8zofnmu6o1zA2xAhpXgMFTCw5i8NSCFwxqA4OnQeXWdmfLqqekxLb3MsSIZWsjS7zzERUUCKRMHw99POH/xSI7Wmy8GRXGzGNkBYQCDJ5auA8UgmcgpStaOnPnT/WUDTmMm1ceyrrN/+RNZ8huzaovBk+zcmfkBvP9+V+Tu5RtQttokWuLrzYZBTwD/NH2+km88fbjiKfJeI0NVUMBBk81VIxsG2GAp5/vV5w+cp2SCILKTCZE4mTxcOHUbZn7UuTQLFYup8zzef7kLQT4B6JA8awyh+alM3dkzfP8RbOE1j4XtZJFwveQQ9ROF23LnJ4x7JE1VxpZ7z1d5mS4QO3lLZIZZ4/dBFVbkTk6RclLUYIzXsLY8Kd8obeuPUaylAmQm5LNx4nnAB8vP5w78R+1B+TMnwHnT9yihPGWKEH15W1srSOrkNldz+Bpdi7VfUAKP3jq3hFfqSUFeI2nlrzBthhSAQZPQ6odVl/hVC4a0GEWJi/tgYVUqai2UylsX3cCrbtVx4CO334+qMsc1HUujYRJHXHq0DWcOHAVA8e2kNWBvn7xR5HSOWSvIkoqgDXk+PDuM3q3moapy3ti6aydqNGoOE4evIaGLcvJykdDJrZG2zqj0GeEEyWO98PODSeodGZLjPt3GSpTyU4BrdUbFMeq+Xtlf50bjUf/0c1kAnnxu10bTmHW2r4yyT0fvyvA4Ml3RagCDJ5R8mZg8IySbudBkwIMnlq4DcIBzxkj18N1alssmLLtWxnM8/dQpW4R9Gk9DeMXdINz5aFYtW84LCwt8JFgslG5QegysIGsUpQuUzJZT/1PhwDPsQOXYSzVal85by+KU2Ty5MGraCDAs/s8DJ3UBp0ajsP8zQPx2v0Ddqw9gVbdq2PMgGUQZTBFhDVnvgyyjOaM1X1QMVd39HRtLCsTifKYm5Yfwsw1fbWgriZtYPDUpFuMYxSDp3F0N3KvDJ5GdgB3bzQFGDyNJv0PHYcDnv92mo2RMzvKeuYiKnmVwLPyd/AUEU9Xik5WrVcUcRPEwhmKNJ4/fgsd+tbBc4p4xqS66IVLZZcdiWl7UU7zx4jnuH+Xy1rtq+btQRVqY8XcPbJ2+r+d5shoZZfG4zF344A/gqeYji9ZITf2bj0r66x3azoRzbtUlSU67/73DKcOX8OMVb21oK4mbWDw1KRbjGMUg6dxdDdyrwyeRnYAd280BRg8jSZ9xMBzdL+lMgop1lM6xo8l11smSR6fIp93kbtgJllv/frFB7Jmeo586WmqOwi3af2lqKmeg6KdIesrnz9+g+SpE4Z2KqbhxTpNsR7zyQN3WkOaSLYj1m8G0W7LfLTG8+Lp27RONKuE1pfP3so1oreuPkJi6l+sGRXT6tlypiXAjSbXeN64/EDWkc+SIzXu3XqGvIUza0FdTdrA4KlJtxjHKAZP4+hu5F4ZPI3sAO7eaAoweBpN+r+Dp8dHL2xacQQtu1bTgpVsg4oKMHiqKKapN6UieN6+/hivXrynD6cJ4EAfCO/SB0CxAXDtogNo16uWVEp8YOzXdgYts+ksl/B06FMnVEExYzFz7AZ0GVBfkarig+zuTadQsVYh+v9p1GpcUi7/4SNsBRg8+e6IqgrwXwYteF7FF48WhsM2/F0BBs+/axRlzgjn+ReZJfZuOYM0GZKiQs0CWDB5m8xUkTh5PNwnqCxZIQ/KVM2HZ49eY/H0HbSZLzpyfc80ESeuAyYNXQmHODGRkmY02veu/RN4imU2I/sulmnZFhKAinYbtamAgR1mUl+F0Lp7DVw6ewfb1hxD7LgxUa95WSyjNG5ifXdmmtVo2KqcXPojZmHu336OQiWyI1vutPLDcgqaXclfLGuUcaEuA2Xw1EU1vsYcFGDw1IIXGTy14AWD2sDgaVC5td1ZGM+/iEy69ViAIZNa48zRGxTFjCezVpSunBcblx+WoLdo2nYMm94ePZpNxqx1fSWkJk0RH1bWVoifIDZuX3+CkpXyYN3iAwiiaKY4goKC5EbCJTuGoE2tkajbvAxsbawpVVocGaXcuvqoXFcuAHOoC200nNwWd28+wdzxm2WaNacOlTG810J0/bchJg5Zie6DG6J1zRHYdGIs7Oxt8fi+O5bP3o3BE1tpW3cjW8fgaWQHcPdGU4DB02jS/9Dx9xfP6Ez5bB25ZJ4WPKJ3G55/8cbwe1fOwTOwNNpv99F7h9yBdhUIAzy9Pvtg/OAVcJvaDuL71y8/4D9aYy2in+4v3qFAsWwyk0X8xHFRs2BvHLg5Q67T/vDO4zfw3LD00G9T7aNmd5TguXDbYNy8/JA2Cp6RaU4+e3hL8PT09MV42oA4bFo7fHzviWZV3NCuZ01Ub1hcgvDBHeeRiHILO3WohCp5XHDw5iyZx/eN+0eM6b8Uk5a6aFdzDVjG4KkBJ7AJRlGAwdMosv/S6aKaKWBvcb+4Y2Jbe0srLVjENuhZAa9Af5z++OYCAnxKodk+bz13x81rWYFwZjzmjN8kC0eIzYHlqufHPcoYUbx8bqpctoM2BCaWG/r6jnCW+XTtaKpcrO8UUcmQiOfzp2/x4a0HwehndOxbV6oQssYzBDzb9KiJ50/eSmj8+M6TgNMHRUr9QwUqctHU/lbETxRHTqfHiGkvi00I8BRR0+5Ok9Cb8vymSptYpl4TkVlh62mC0vv/PYVzxypaVt3otjF4Gt0FbICRFGDwNJLwP3XLU+1a8IJBbeCpdoPKre3OTPD5F9k0Jgxeib6jnEOBV2TBqELFJaaNWodO/erChqbv+QhbAQZPvjuiqgIMnlrwvAm+eLQgmynbwOBpyt5T2XYTe/5FcYpTh6/LFGyp0ycJFePRvZe0qSgRldZ9J3/HR/gKMHjyHRJVFWDw1ILnTezFowXJTN0GBk9T96CK9vPzr6KYptMUg6fp+IotVVcBBk919dStNX7x6KabCV/F4GnCzlPbdH7+1VbUJNpj8DQJN7GRelCAwVMPoipukl88iiUz9QsYPE3dgyraz8+/imKaTlMMnqbjK7ZUXQUYPNXVU7fW9PDiEQv94zo6IG2mZDi06wJSpUsia7mLOu+i9CYfxlWAwdO4+muqdz08/5oaHxvzRwUYPPnGiKoKMHhqwfPhvHguU+UQkeIkWaoEyJQ9lUwI/eIp1V1PlZBqpEfHS0qX4vHJm36XUi7sf/f6E65dvE/nvKV661kkZC6bvQt9hjvB28sX+7aeRe2mpbQw6ihtA4NnlHb/z4Nn8IySNwODZ5R0Ow+aFGDw1MJtEFYCaUrgPKL3IplAeu+W0zJauXLOHjRuWwFjBixDhqwpKLdeNOQplAl9207H6gMj0LHBWJlPbzFVNKntVJqSOX+Q5fUyZUslK5dMG7EWLkMaaWHUUdoGBs8o7X4GT3Y/GDz5JoiqCjB4asHzYYBnMFW427bmKF5TJRA7exuZI2/2uE3IUzgTVTLxlYmgS5TPhfhU6q5+qQHYeHwsGpX5F5tPjcPh3RepxF583KVEzsXK5KRyeLERTA0KYB0wprkWRh2lbWDwjNLuZ/Bk9zN48j0QZRVg8NSC68MAzw9vP2PepC1o37s2Vs7djfZ96lDEch1adK6KcYOWU4WSLChUMjuBZ2zULzkAOy9MRs8WU9Cpfz1sXnEE1RoUw9tXHxGXptv/yZNOVhsR13PE0/hOZ/A0vg80YwFPtWvGFYY0hCOehlSb+9KSAgyeWvBGOC+eW9cew+ODFxwTxkLGrCnx4PZzvCGYTJQ0HqJHt0OsuDFk5ZCTh66hRIXc8PjoRetAH8M+mp2s6fz1iz9mU9m9wRNawYum7g/uOIeajUtqYdRR2gYGzyjtfo54svs54sn3QJRVgMFTC67Xc8TjxIGrtBkpAc6fuoVy1QogbjwHLYw6StvA4Bml3c/gye5n8OR7IMoqwOCpBdfrGTy1MES24WcFGDz5jghVgJ//KHkz8FR7lHQ7D5oUYPDUwm3ALx4teMGgNjB4GlRubXfGz7+2/aMn6xg89SQsN6t5BRg8teAifvFowQsGtYHB06Bya7szfv617R89WcfgqSdhuVnNK8DgqQUX8YtHC14wqA0MngaVW9ud8fOvbf/oyToGTz0Jy81qXgEGTy24iF88WvCCQW1g8DSo3NrujJ9/bftHT9YxeOpJWG5W8woweGrBRfzi0YIXDGoDg6dB5dZ2Z/z8a9s/erKOwVNPwnKzmleAwVMLLorgi+fpw1e4ev4eqjcsrtjqK+fuyhyfdva2CAwMRFGqZsSH8RRg8DSe9prrOYLPv+bsZoMipQCDZ6Tk44tNWAEGTy04L5wXz8XTt3F410WkTJcYhUpkk+CZM38GbFh2CNbWVnBqXxk+3n5U2WgPbCmRvFOHSohGieUXz9hBP/+CBi3KykTyi6fvQMuu1WT1oklDV6FV9xpwpIpGfBhHAQZP4+iuyV4ZPDXpFn0bxeCpb4W5fa0qwOCpBc+E8eIJDAiCa4/5GDKxNY7tv4JUaRPh5pWH2L3pNEbO6ghfAs75k7chZ4EMiOvoAIfY0RHgH4gzR24gfdbkSJTEkc49hb4jnbFw6nZ0plKa4ji44zxVPnJEdiqjyYdxFGDwNI7umuyVwVOTbtG3UQye+laY29eqAgyeWvBMGC8er88+GD94BdymtoM3lbt89eI9RAR0y+pjWLnXDb4+X+DSbDKmLuuJK+fv4sSBKxT1tMXrl+/RsV89iohaynPiEJSuXXQAHfvWkaMVYGpja0213jNrYfRR0gYGzyjp9j8P+vvzPy5zfltHGzsWJooo4B0YALd7l/HB52smNN98N4oMm4fJCnACeU3cA+FEPGaMWo+M2VLi3q1nKF0lLx7ceo7nT94gSfL4tFYzCBYWFogTNyY8PnkBwcDjB+7IkiMNnj56hYSJ4uATrets1qkKZo/bFBrxXL1gHwoUz4Z0mZJpYvhR0QgGz6jo9TDGvKxCDFjaz4GlVRRb+xLsSIoUoS/LH5QJQnDwaVhYvo8Sd0hQoB/8Lduj5ZZPUWK8PEhWgBTgiKcWboNwwDOI4FICpqUFrKwsERwULGEzICBQek+s8xSHmGIXh/y3/H2ABFHxb3HtmoX70bBVOXz9GoDBnedgzNzO9J778e+9FoSIOjYweEYdX0dopPRYw801av09Tn/lDiFn+p/1sQikv1vncS9n0QjpZuonDXUVnqe/1HywAlFHgaj1h06rfjXAGq/3bz3w6b0nrG2sET2mPRJQNJQP4ynA4Gk87blnIyuwsmpcwHYXLIIL/dkSC4p64igsAhqgyfZ3RraWu2cFWAGVFWDwVFlQnZozAHjqZBdfpDcFGDz1Ji03rGUFljnTsgLPaxTpTBu+mcHBCLY4g0Cf8mi2z1vLQ2LbWAFWQJkCDJ7K9NLP2Qye+tFVw60yeGrYOWya/hRYUcuJIp3lf+rAwoIioKhKa4P2UKTz5winhcUeNNmyWn8GccusACtgaAUYPA2t+J/6Y/DUghcMagODp0Hl5s60rMCKmv/A0uISLIIKo/G2C1o2lW1jBViByCvA4Bl5DSPfAoNn5DU0sRYYPE3MYWyu/hRg8NSfttwyK6BBBRg8teAUBk8teMGgNjB4GlRu7kzLCjB4atk7bBsroLoCDJ6qS6pDgwyeOohm2pcweJq2/9h6FRVg8FRRTG6KFdC+AgyeWvARg6cWvGBQGxg8DSo3d6ZlBRg8tewdto0VUF0BBk/VJdWhQQZPHUQz7UsYPE3bf2y9igoweKooJjfFCmhfAQZPLfiIwVMLXjCoDQyeBpWbO9OyAgyeWvYO28YKqK4Ag6fqkurQIIOnDqKZ9iUMnqbtP7ZeRQUYPFUUk5tiBbSvAIOnFnzE4KkFLxjUBgZPg8rNnWlZAQZPLXuHbWMFVFeAwVN1SXVokMFTB9FM+xIGT9P2H1uvogIMniqKyU2xAtpXgMFTCz5i8NSCFwxqA4OnQeXmzrSsAIOnlr3DtrECqivA4Km6pDo0yOCpg2imfQmDp2n7j61XUQEGTxXF5KZYAe0rwOCpBR8xeGrBCwa1gcHToHJzZ1pWgMFTy95h21gB1RVg8FRdUh0aXFY7IayCnhSPl8Te3tJKhwb4ElNTwCvAH6c/vTmFL3HKouUSP1Ozn+1lBVRTgMFTNSm5IVbAFBRg8NSKl5ZXygTYxdOKOYawwzrY0rLshVft7N99cq7QoD32rpkN91jWYy4XS7szwMIyyBA2GLUPf99naLXvmVFt4M5ZAWMrwOBpbA9w/6yAQRVg8DSo3NzZjwq0L5eipq+Pz2rnHqOjla3bBntWz8SaGUN8ghFYZ/npz3tZLVaAFYgCCjB4RgEn8xBZgf8rwODJd4NRFHDK55ApmkOsayVrONs2dRktbQgODsL8EZ1xcvdad18rFFp/4uNToxjHnZqPAsuqp4G1ZQUEgdewaNWrlkgKWPRHsGUZBPte0aqZbBcpYBvTGw3WB7IWrEBkFGDwjIx6fK3OCrTIHydXsLXl6Vpt+tnXatU3tJ2Fo7p/OLZjuYWlb2DBJVc+39O5A76QFRAKrKw1GAhKjmCLqyyIRhWwQHRYWIwk657TF6931qibEEyGWQRPQJOti7VqIttlGgoweJqGn8zSSueCsRpZWFotbjd4ln3Ryg1xYMNCv+WT+iIoKMhpxVmPjWY5aB6UYRVYWWsYvS2voOnmTYbtmHtTpMCKyskpnBZL0TV8smEVCEYRWCIrmm7tadiOuTdzU4DB09w8akLjqV8fVtGfxR0VPVacvu2HzsH0Ac2D/Px9/81Q0WOcqytNjvLBCkRWAQbPyCrI17MC3xRYUasCRTwrMXjyDRFZBRg8I6sgXx9ZBSybFYqzlKbanIItLJYsP/WhZWQb5OtZgVAFGDz5ZmAF1FGAwVMdHbkVMHjyTWAwBYKDg63/1FmnCmmK+vp6HbSxjl5p3uEnR76fQxxqwYvYDeYdM+2IwdNMHcvDMrgCDJ4Gl9xcO2TwNFfPanBcBJ7n/2SWn7dXjFfPH2ROnCztHfuYDl7fz7lB4MnRTw360aRMYvA0KXexsRpWgMFTw84xLdMYPE3LXyZtLYGn2BcZ0eMMgWfhiJ7M57ECf1SAwZNvDFZAHQUYPNXRkVvhqXa+BwynAIOn4bTmnr4rwODJtwIroI4CDJ7q6MitMHjyPWA4BRg8Dac198TgyfcAK6CqAgyeqsoZlRvjqfao7H0Dj53B08CCc3cigTzn8eT7gBVQQwEGTzVU5DZIAQZPvg0MpsCfwPPBgwcYOHAgli1bBjs7ux9tEWs8m9IPnOjrCX2toi9/gxnLHZmHAgye5uFHHoXxFWDwNL4PzMQCBk8zcaQpDONX8PTw8ICbmxusra0xbNgw2Nvb/wqeJegH6+hrN33NM4Uxso0aU4DBU2MOYXNMVgEGT5N1ndYMZ/DUmkfM2J6wptrHjRuHbt26/Qk8xa52R/qyoq+3ZiwND01fCjB46ktZbjeqKcDgGdU8rrfxMnjqTVpu+FcFdARPFpIV0F0BBk/dteMrWYEfFWDw5PtBJQUYPFUSkpv5uwIEnuv/dJarq2vm8oX/yZ4tb9ETS1asSefi4nJ+9OjRdrT2s9LfW+UzWIFwFGDw5NuDFVBHAQZPdXTkVnhzEd8DxlfAuUDsfLCyPG0RFFB62VnPE8a3iC0wGwUYPM3GlTwQIyvA4GlkB5hP9xzxNB9fmuxIGDxN1nXaN5zBU/s+YgtNQwEGT9PwkwlYyeBpAk4ydxMZPM3dw0YcH4OnEcXnrs1KAQZPs3KnMQfD4GlM9blvqQCDJ98IelOAwVNv0nLDUUwBBs8o5nD9DZfBU3/acssRVIDBM4JC8WnKFWDwVK4ZX8EK/EkBBk++L1RSgMFTJSG5Gd0VYPDUXbswrrSAqys/20KcDFfcaAvlFdzNtVl1lU2pQVfXYDJXfPHBCuimAIOnbrrxVb8pwC8nvimMrgCDp4oucHW1RPor3WBpUVrFVk24qeDMhFsesLBwN+FBRN70oMBNcNq2NPINcQtRVgEGzyjrerUHzuCptqLcnmIFGDwVSxb2Bevq2yLAf/eQ9LnKpIwWU8WGuSlTVeCBjydG37+6Ck23NDXVMbDdGlCAwVMDTjAPExg8zcOPJj0KBk8V3fcdPBfnKF4mU4zYKjbMTZmqAtc9P6L99ZMMnqbqQK3YzeCpFU+YvB0MnibvQtMfAIOnij5k8FRRTPNoisHTPPxo9FEweBrdBeZiAIOnuXjShMfB4Kmi8xg8VRTTPJpi8DQPPxp9FAyeRneBuRjA4GkunjThcTB4qug8I4On/9cAnD/5H96/8UDiZPGQp1AmWFlbqTjAiDcVFBSMN+4fpB3hHcHBwbh/6znu3XoGa7I1T+FMiJ8wDo7uvYSYDtGQt0gWbF19FDUbl4x453RmRPtX1KgOJzN46iAaX/K7AgyefFeopACDp0pCcjO6K8Dgqbt2v11pRPAUANe3zQzcuPwAqdMlwX/XHqFRq/Lo2LcuKKWRwQ+3ngtgaWmJwRNahdv32WM30bftdKTNmAyvnr+DQ+zoWLV/BDo2HIvkqRNi6KQ26NduBsbO66JoDBHtX1GjOpzM4KmDaHwJgyffA3pTwAivA72NhRs2UQUYPFV0nBHB8+ShqxjabT7mbRqA1OmTYsPSg/D29oNzh8rw+uyD3ZtOQ0REy1bNh2SpEuLpo9c4sf8Kose0R/xEcSjq+IwipJlx8fQtFCyRHVlzppHCPHngjiO7LyFaDDtUrlMEgQGB2L7+BBzjxUJ0+lnJSnlxdM9F3L/9HAkSxUWlOoXh8dELbeuMkhA5f9NAnD/xH+7ceIpcBTKgQPFsPwnetekE5C2cGc07VcUnum7exM1o0KocRvVdEgqec8ZvQoc+deR1V8/fw4WTt+TvylTJh7v/PcX1iw+QNEV83L35FCUq5EbsuDF/6j96DHsVnaysKQZPZXrx2WEowBFPvjVUUoDBUyUhuRndFWDw1F273640IngumrYdm1YcwbYzEyjS+POflmE9F+LiqduIG9+BoNATi7YOxh2CtF4tpyJzjtRo2bkqBnSajURJ4iJGzGjwJFCdR8AYFBQE50quSEGQ5/7iPUpVyoMGLcqhSfnBSJ8lBZq2rYCU6RKjm9MkZMyaQkLh2PldkCptEgl+MQhqnTtWwcwx65G/WDacO34DExZ2R4586UOlK5O1M7afmyjP/fEQ14dEPIulb4cT9+dRNPchOlEkNF/RrBKU2/WsRdmrAjFt5FpkIHs+ffCk6K4FJi12Ce1/8Y4hcsreWAeDp7GUN7N+GTzNzKHGGw6Dp/G0556/K8DgqeKtYETwnD95K7atOYZtpyfA4hfwrJizG5bvcYNdNFvUKNATk5f1xNcv/ujZYgr2XplKkckYKJq2LbadnQAbG2tUo3PmbRyId68/YUDHmdh9cSo+vP+MtrVHyp83LjcIuy5ORhxHB/j5fsXeLWfw/PEbrJq/B27T2qNctfwS/AQ4Prj9Ar4Uec1CgHv90gNkzp4Ko+d2DhW9VKYO2HVpCkVP/w6es8ZuxMZlh1CoZHa8evEBvj5+EoTHD16B/den4+2rT2hWxRVH78wJ7V9M1RvzYPA0pvpm1DeDpxk507hDYfA0rv7cOynA4KnibWBE8Nyz+TQmua7Gsl1DkSipI1bO3YPnT96g17CmqJzbBRuPj4GNrTUq5epO4NlDTrv3aT0NxymSKI4iadpIALSzs0HFXN0IMAfQ5qCP+Jciofuvz4DHJy84VRiCBVsGoWnFITICKY7TR65TO9PhOrUthvVYgCGTWqNc9QLfwI+m9G9dfUzT9LbIR5uEPn7wQrKUCdCya7VQ0ZtXdUOTthVRoWYhfKY+3Fzmo13v2pg4dNVvEc9pI9Zi54aTqFa/GHwIOi0tLGWkc/Kw1RI237/1QK0ifXH83tzQ/odOZvBU8Q7npoylAIOnsZQ3u34ZPM3OpaY3IAZPFX1mRPD0oahi54bjKWJphXRZkuPQrouo2ag4Ovari/7tZ8oIoWP8WHh45zkWbh0k12SKTT3H7s4NBc/M/6SS6yMf3XOntZkD8MXPHy2rD0eughnx8ulbue7TidaMK4W3VgAAIABJREFUOlcaimMEd+IQwDu81yIUK5cTJw5cxeCJrVCpdmGafp8I9+fvUYXWfG5aeQSlK+fDBVrr2bJ7dZQnMA05dq4/CQGUYm3mk4ev5PrQRdsGw6XZpN/A8+zxm+jXdgatU82Px/deonj5XDLq+ifwDOlfjEOcY6yDI57GUt7M+mXwNDOHGm84DJ7G0557/q4Ag6eKt4IRwVOMwtf7C9Ys2k/T3q/xT970qN6wGKysrGgK+iPWLj4IP58vqONcSu4gF+mLVs3bi5CIYHFaRzlpiQsO7jwvo48iFZM4bl97jB0Eh2IjUZN2FeWayhmjN8B1yrdIosdHbyyaug0JEseR/05KEU2x6Ues9xTRybY9auHU4au4fPYusudOh7rNStMyzP//6QumtEtH912myOk1RI9uj3rNy8jNT/MmbUG8BLFR17k0XCkK6jqlrWz/OG2IOkbnJ0ziiKZkz82rD7Frwyk5DrGJasKQlfLcH/sPsU1FT0e4KQbPCEvFJ4anAIMn3x8qKcDgqZKQ3IzuCjB46q7db1caGTwjMxIBniHT7pFph6/9WQEGT74jVFGAwVMVGbkRo2TXY9lZgZ8VYPBU8Y4wYfD8MWWRiopE+aYYPKP8LaCOAAye6ujIrRgjrTOrzgoweOrtHjBh8NSbJlG8YQbPKH4DqDV8Bk+1lIzy7fBUe5S/BYwvAEc8VfQBg6eKYppHUwye5uFHo4+CwdPoLjAXAxg8zcWTJjwOBk8VncfgqaKY5tEUg6d5+NHoo2DwNLoLzMUABk9z8aQJj4PBU0XnMXiqKKZ5NMXgaR5+NPooGDyN7gJzMYDB01w8acLjYPBU0XkMniqKaR5NMXgq8GMw7XtYVaMUgi3zK7gqapxqaZEBCM6EIOyIGgOO4Cgt4AO/oKVovY3q5fIREQUYPCOiEp+jVwUYPFWU9zt4Ds6Qq0wq+5gqNsxNmaoC9309Mebe1VVouqWpqY7BYHaL58f/6862KTOXS2wXzWDdckemq8D+9y+Cz7x9VQ7Nth8y3VEY1nIGT8Pqzb39QQEGTxVvi2mV7RDPbm+u2PFKxrSyVrFhbspUFfAM9MfVTx/WwWlLQ1Mdg8Hs5hkDg0ltLh1Ne/If1jx/WJGer33mMiZ9j4PBU98Kc/t/VYDB868SRfyE7y/ORTmKl8kYI1bEr+MzzVYBMdXe8fopjnhGxMMMnhFRic/5QQEGT+W3A4Oncs34CpUVYPBUUVB+caoopnk0xWs8FfiRnx8FYvGpQgEGT+X3AYOncs34CpUVYPBUUVB+caoopnk0xeCpwI8ae34+vPVAnHixYGn591e1j7cfvvj5w8bGCkFBwYgVJ8YfBy7adIgdAza2Py/F+fD2MxwTRHyWxP9rADw/+8Ax/s/XfP3iD2FLcDAQLbod7KPZwtfni/wS54bV/9+8FEwNBgUGwcra6m+nGvT3DJ7K5f773ay8Tb6CFVCkAIOnIrnCP1ljL04VR8ZN6agAg6cC4TT2/BRL1xbbzk78De7+NKK5Ezdjx9oTqFq/KD598EL/0c3+OPDWNUegp1sTZMuV9qffF0vfDifuz4uwWGeO3kDfttNx7O7c0GsEXA7tPg+P7rnDnwA0acoEGDuvM7asOoZls3dh/7XpCKv/v3U82W01chfMhFKV8vztVIP+nsFTudwMnso14ytUVoDBU0VBVXpximiF+/N3SJoi/l+N8/jkjVixo9P57xE9hh3iODpQtCMYj++7I02GpH+9XpcT/Hy/4uWztxQBCUaCxHEQO25MiqT8HrH5TLbFiBmNoiSWunRjFtcweCpwo0rPj4Iewz01BDxFpM/joxfsKYIo7ulkBHQhEc2nD1/JaOLeLWewf9s5zF7XD/7+ATLSKCKgqdIllhFI8Tymy5wcD249R6r0SRDTIRrevfmEd689kCipI6oX7IUjt2bjzs0noVB688pDZMqeClZWlnjx5C0+e4jnyR7JUyfC+RP//Qaei6Zuw4XTtzFtRS9KDhAAF+dJqNW0FPXxKRQ8b15+GNq/aM/92TsZxUyZJhFFdi3x4O4LJEgYG6/dPyJuPAeyLR7ek501CvWGc8cq6Ni3jlryqtIOg6dyGRk8lWvGV6isAIOnioKq9OIUL67eLadiKr1A/nasW3xAvlymDV+De/89w6SlLrC1tUE3p4nyJaj2IaB4KvVVtExOevlGly/cLgPqY86ETejUr95P3TF4AgyeCu5AlZ4fBT1GCDx3rj+JVfP3EvAlxLNHr5E1ZxpMWuKCkwevYWTfRUiRJjGeP34twS13oUx4++ojPZMlsWzmLszfPBBH9lzC+EErKHo6AZVydcdkekbTZkqOXi2mwMvTV35gfHj3pfx9rSJ9cfzetyhmCPiK9no0nyI/YApYnLy0Bz6+9/wNPGsW7oM2LjVQvWFxeb3XZ1+abrcl2/eFgmfRtG1l/5n/SS2vf09T/34+X1HHuRRqNCqBBqUHSgj9+N5L2jVv00CcOnQVri4LaJyJsPbQSLXkVaUdBk/lMjJ4KteMr1BZAQZPFQUN58W5Y/0J3L35THZWx6kUzp/8Dy+fvkVgQBByFshIAHda/sH/8iUATu0roWP9MejQt66MXv539ZGMKNZvWRZpMybDomnbKdM2YEXrye7dfCp/FhAQiH/ypqM236FR6/LoTtEOAZ4CDH+8PtA/EDs3npKREx8vPxltEVEbAa8iivngzgvKUx0s/50qbWJp77njN1GgeDb5fTCtXxs3eAXSUZ9ZcqaWkZuUdF7H+mNRqFR21GxcAp0ajKPv/0HCJHFpei4j5k7YjPRZUsjIT5/hTvQiuyZfxnbRbGBjbY1ug8030xCDp4LnS8PguWDKVmw7PQH37zxH71ZTcZiik12bTJDR/uEz2mNU3yUQ098h4DltZS80KDUQExd1x/I5uxHbMSZcBjdCCPiJNZ7iGd1wdIyMpjav6obt5yb+ETzFGtO9W87KGZABHWZi4mIX+Xfh16n2kpk6YNCEVihfvcBPoi+fvfs38LSzt0W3phPRw7UxxAzGxmWHMGdDf1Qv0AtrDo5AzFjRIUB26+nxcqlBkTRt5PIBAadaOhg8lXuDwVO5ZnyFygoweKooaBgvTrHgv1r+nth1aQqRG0UivHwxrOdCTFjYjdaDeaJ9vTGo0bAYmrSrBNfu8zFkUmt0aTweczcOkBGJU4eu4/TRayhaOidFSpLJqbNi5XLBk6If29YcQ4OW5TBr7AZ0G9QQk4auktGMnRtOSvD89frEyRzliyZvkSxoU2sklu4ailcv3uPgjvNYOnMnMudIQ9N0/vLlVb9F2T+K84XGc+f6E+zffo6mAN9gPI1j+si1cBnSWI6nf7uZmL2+H7asPCrh9PDui+jQpw5G919GLy9n9Gk9HaPndsaLx2+wfe1xBk8Vb0GTbkrD4Lls1k7svz4DTx64w7mSK45RVNK5sqv8sNd3hDM9fxuxmz7QhYCnePamj1pP0+1fcXzfFazc5yZhLgQ8hZ960qyGWKMpILJEhnZyPWlNmtI+8WA+AmjWo1TmjvJn928/x5Auc9GKopkzRq7DuAVdpZt/Bc9WNYajZMU8aN65qvz9nPGbkK9IZty69uQ38BS/F1HUAiWyynNtbKzRb1QzAt8+FHH9ttb0xzWuDJ4m/WT9ZDyDp/n40mRHwuCpouvCeHGKaGS9Ev2xbJcrvAk6373xwJIZOzFqVke4v3hHQLYUpeiF0ZAAcqgLgefE1uhM4Dl7bV+0qDZcRiXEmk8RbcySIzW9SB6jct0i2LD0oJxOc+5YWYKnAD8xdTeq3xLcpijp+qOjf7s+CUVNxJq1HPnSo12d0aHgeYAgcgfB6rwNA2ia7bPcmfunNaICoudP3opm1KfYnTuHopmtu1XHzDHrQ8FzEL0kZ6zqjc0rjkjwPHHgKlrTS3PMAAJPerkN7joX3SnK+eTBK5w6fE0Cs7keHPFU4Fktg+f3zTninnWuNFSCpwC7Y/suo2XX6lg5bw+thfT4CTwv0npL8SEs8z+pMJ2eB3GEgGe8hHHkrEZDmp0QHyTFB7Ad5yehbvH+8nl4K9ZlEuxuOTUeB7afx4zR62h9ZV3MGLVOftAT0/q/gufZYzcxgWYjmrSrKGczVszdTZDaDVfO3v0NPBMkiov21L/42+Hr/UUCsrjuT1P9IuJZOksn+WG0H0U9xZpTrRwc8VTuCQZP5ZrxFSorwOCpoqDhvDjFGq4xA5bKTQeuU9rStPtTzKOdsGIzUGdaI3nx1C3Ua1YGw3svoohnG4z7dxmda4cYNJV9fP9llK9RENHo3zUaF6fo4npcv3APNZuUlBsAxNR7jnwZ0It2y4pDbDTq1XIKVu0fjkVTt+Povkuh16fNlFSCZ/Y86dG50Tgs2PIvXr98T31cQbbc6WTEVERmXKe0kdOI4tiy6ihqUV8hh5i6F7tcA2javgatJxPT8ptXHsHhXRcwZHJrOe0o1qFtXX1MvnTF1HqLrtXopbgSfUY40dT+awLseXKaPwVtlOjc/+e1oSp6xOhNMXgqcIHGwLNM1k7YcGwM9mw+jZVz92DnhclyWUqrGiNw4MYMObAh3ebhxuUHKEhLUQT45aJlM2LTkNjg40XpjppWGCJnJJrS8hlxlM7SUcJg/qJZ5AezJTTLINZlLpiyDZtOjMWsMRuwh5bHtOtZS8LifFpjKaBQTIuLmQxf3y8yiimW1wzsNBsHKAobetBsyuHdF+SH0ABawiNAtXyNAli9YF+o/T/2L2YiRATVgkBSPO9JUyRA/VIDcPDGTNlkyPgFeK6g5QLr6YPu8t1uYaaKUuBp1U5l8FQuJYOncs34CpUVYPBUUVCNvThVHJmqTQnIvXPjCd7SC7pKnSLImT+Dqu1rqTEGTwXe4OdHgVh8qlCAwVP5fcDgqVwzvkJlBRg8VRSUX5wqimkeTTF4KvAjPz8KxOJTGTx1uwcYPHXTja9SUQEGTxXF5BenimKaR1MMngr8yM+PArH4VAZP3e4BBk/ddOOrVFSAwVNFMfnFqaKY5tEUg6cCP/Lzo0AsPpXBU7d7gMFTN934KhUVYPBUUUx+caoopnk0xeCpwI/8/CgQi09l8NTtHmDw1E03vkpFBRg8VRSTX5wqimkeTTF4KvAjPz8KxOJTGTx1uwcYPHXTja9SUQEGTxXF5BenimKaR1MMngr8yM+PArH4VAZP3e4BBk/ddOOrVFSAwVNFMVV8cYpcgPMmbJHJ40V96FhxY1DuzgdwTBBL5uHMX+xbxZFVlLi6XvOyuHfrGbLlSvvTYPZuPSPzC4pcoZE9ROL4JTN2yFx/oiZ81QZFkTBxXMrtdwhte9QMbV6cd+nMHRQqmT2yXZrF9QyeCtz4/fkZlzl/mTTRI3/PKuiZTzVRBZY+v4cdr55VhNOWfSY6BIObzeBpcMm5w18VYPBU8Z4IBzyvX3qABVTxx5ZqNIsqPsN6LJRAWLxCLpw4eAXpM6dAd6pY8oQSVI8ftALxE8WBPdVTbt2jBravOS4Tzj+j8pS9XJtQdSIfqoGeSRouaiw7dfhWuahtj1qyFKeoiS6SVgtQtLWzwSyqgHTnxlOqtLJRQmtdSlQ/d/y35PUiobzL0May/V1Uuag31VIXx+dPVI6TqqmIuvHi+PjOU1ZCadapCnx9vsgyf6vm7cVxqkq07tBISoC9VVYiKlL6H+wSteAp8b2oT/3g9gsMGNMcmbJT9ZYRa/GYxudONeHXHBypovDabYrBU4FvplW2Qzz7fTGsrUpYWfDrUYFyUfZUv6BAfP0SWAfNt26OsiIoHDg/WQoF49PVV4DBU0VNwyqZSRV+6hTri1UHRshqP29ff8TM0RswkkpmiupBInopoogtulTDjnXHZSWj549fUxm9E6HgWaFmQVw9fw9JUybAzcsPkTFbSmn40b2X0IPAUYBnk3aVMcVtlazjni5zcvxH55WslIdKW0aXpfhW7HWT5e5G9Fksy+RNWtwde6lKSnKqHnSBKifVbFwCokrJnw4BmiepAtH1C/clHDeiUn/JyJaVBJ8uQxph4pCVaNerNgIDA9Gv7Qz4U5nQact74s2rj2TjZdRxKkW1rE9TtaUSVFVpqoThqHAweCrw8vfnZ2rWQmXSc8RTgXBR99T5z+5ii/sTjngquAUYPBWIxafqRwEGTxV1DQM8xfRzzcJ9qO7yOCp/54/nT15THebdGDyxFaaNWIf+VP/48X13JE4Wj0plLkdPKn355uVHrF20///gWYvA89w38PzTVLsAz/a961A08R0un7sra0iXIugsSTXgRQlM0f+m42PkYN16LgCovN6YuZ2pXOYHjKba7jmoelArqrke1nGNgDOQoqW5C2aUteJFicy2PWtSKb09EnynDFsdWqtdgKc45m4cgNfuH7CDALo2gefBHedRo1Fx9G49DdNXfqtdbe4Hg6cCD6u4VEVBr3yqCSvAlYuUO4/BU7lmfIXKCjB4qihoOC9OAYIHtp+DJUUca1Ntc1E/WYCfiBjepfKRseLEQDeaan9w5zmWztxF0+AxEUj1lkOm2hu1qYBBneegfvMycvr81zWeAjxbdq0ua6gHBwXLiGjKtIllnemhk9vQusvbNJV+SvYv1l8e2XNJ9i+O0f2XogCtBS1bNV+oGKLO9MGdF2QUVBxi+n7OuE1yCl7036RdRVrvGR8uzSZj9JxOWDx9e7jg2bJbNUyjutDi+tsErqKOfFQ4GDwVeJnBU4FYfKpQgMFT+X3A4KlcM75CZQUYPFUU1ARfnKJm+nxaezp0Uhs5Ja+vQ0RLBQTHiBkNNy4/QBdaThAVDgZPBV42wedHwej4VD0owOCpXFQGT+Wa8RUqK8DgqaKgJvji9PHykwJEj2mvohB/bsrL05eiuIGIFt1ORk2jwsHgqcDLJvj8KBgdn6oHBRg8lYvK4KlcM75CZQUYPFUUlF+cKoppHk0xeCrwo8rPzxZahyzWOL94+hbZcqeTG/A696+HVy/eYxtlihDLWT598JQZGJq0rQiLv+yk9/johZ4tpmD8wm5oXsUNk5a4IEPWFLI9scmvYavyERqsn+9XXDx9G0XL5Pjp/CBaIjPJdRV6D2saoXb4JJ5q1+UeYPDURTW+RlUFGDxVlFPlF6eKlnFTRlKAwVOB8OE8PyKrwsKp23Dq4HWUqJgbyVMlwNZVx5AyXWK4E/h9eOeBZh2qoAytUxab2FbN3yuj+MOmtpO5ZsUa4walBiIr5bq1sbGS66FT0bWi3UO7LqBkhTw4e+wGrVXeARtKedaT8ue6uiygLBBWGDGzPdx6LKAcurHx4a2HBE8BoOKYuboPPGk9tABPkU930bTtOHHgCtKkT4r+Y5vLlGgi/Vj/DjMxdVlPec2Hd5/lJsJetIlwcNe5ctNexqwp0b5PbThVGIKCtAb737EtASaEv948HPH8q0S/ncC3lXLN+AqVFWDwVFFQBk8VxTSPphg8FfgxnOdHbErbuvqYzCt7gaKFb16+J+hMgod3XsgsCwko7+1R2sA3fkFXDO+1CJOWumAh5ZZtRFFIWeSAMjCI7A39RzdHj+aTMYVSff0a4TxOwGhpaSkzQhQvn0tuxhsxswPW0EbA0lXyQWy4GzNgqQRPAY71W5QhyL1AeXQr4fj+K5STNzeO07Ui8ikg9vrFB2jzQ3GFECV+BM85lE930ISWFOlcjR6Ulmxwt7kYObOjAtGi9qkMnsr9z+CpXDO+QmUFGDxVFJTBU0UxzaMpBk8Ffgzn+XlPkcZDlGVBRBXv3nwiCx7kLJARZ47eoOn03BI8b119jNQZkqB3q2mYQZFIAYxV6hYJBc9RBJ7/jmuJqcPWyMho9jzpKfn4VwztPl+mNOvWdCKaUy7dj+8/I3FSR5n5YdCEVrIQQz0quiDWKP/baXYoeIqsEOsWH8BnD284UMqywqVzyFy71RsUwx2ybx/lyO36b4PfBPgRPEPy4E4dvhZdB9aXEVCR35ePiCnA4BkxnX48i8FTuWZ8hcoKMHiqKCiDp4pimkdTDJ4K/BjO8xMUFIR5E7dArLOMGSsaUtNU9j9501OE0oJ+vpkqgtnIafem7Sphy6qjVJDhKd6/9sDAcS0keLbrVUteLxLYCngVOXI/f/KBv38AitFaSxHhHNRlLuLGc4C1tZVsW0QtBXg+vv+SoqfbETtuTIquPvoJPMV6TTENn6tABpkmbeHU7WSjJ/VjQVW+KssSsyJ3r6jsJdaXiiMs8Ow2qAEEgIqKYs06Vpapz/gIXwEGT+V3CIOncs34CpUVYPBUUVAVwTOkVruImFy7eJ9KTqaUU3ci3+ePCeRFcvp5k7aEmZ7I08Pnp+tLV877xwF7UtSmVpG+mLy0B3LkS4+Q/sWLO6LH7euP4f78PcLqI6LtmNN5DJ4KvKni86OgVz7VhBVg8FTuPAZP5ZrxFSorwOCpoqDhvDifU511kYBdpBFq3rkKpg1fJ6M1Zarll5sbsuZMQxsequEtlZgUO1vFRgb/LwFyw4H4/bXz9/GMymiK/JdiQ0RIAnmxcUFMEZarnh/v337GPZriK0vfXzh5GzEd7NGU1sSdOHg19PrF2wbDgvoVkR5RtlOUuxSHAM+GZf6VkR6RcF4kjJ83YUto/2Kqcf6krWjdvTpmjtkAsQNXrK8rRSB74eQtpM2YFEXL5sRi2lwhIjXNO1dFmgxJ5bmvXrxDnaalkT1vOgymJPh2tOFCVG0SFZXM/WDwVOBhBk8FYvGpQgEGT+X3AYOncs34CpUVYPBUUdAwXpxi12rjsoMwe30/+Pl+IRD7QIC2g6bsumJgx9moRmvCxE5YUf9cbKBo3LYCnlI99KN7Lv+xVvuPEU8BiHWK9UM5Ati6BIc2NtYYQhsUZq/rj00rDiNPoUxy40NIrffqDYuHGfFsVWMEeg93wq6NJ+WmiOVU1jOkclJrlxq0sWIZ+oxwgovzJDmF6eP1BSvm7pagKmBZrKc7c/SmnHKcMHgFwXABOTUp6sYvnLINY+d1kXXcl+0eKuEzKhwMngq8zOCpQCw+lcFTt3uAwVM33fgqFRVg8FRRzDBenF/8vqJK3h44cGOGLIP58tlbyim4kTY6tJARwV5uTeHt5YtoMSj9C60XGz6jPd64f8QiWi8WAn4h4PhrrfYQ8KxUu1Boycqh3eZh6opeEHkMM+dITVB7NcLguf7oaOzdegZP7r/Cu9ef0IZ2A2+lNXMCRMXmjH6jmqEP1VoXU/IiOrt6/j50G9xQrk0TNr6knInFyuWUgCmiuXkLZ0LCxI6yLfvotrSjeAqW7BiioujaborBU4F/GDwViMWnMnjqdg8weOqmG1+logIMniqKGc6Lc9msXQigqj1iijs7JbPevva4rJUu0qnEjhuD1ka+Q/vetXHp9B25M9bK2hIf33mGgqeIZooE2GUorcu+rWeRLGUCabiope5c2RV/A8+Q63sPc6Joo43MHXhgxzlUrFlItiOm2kXEU4CnAOUxA5fBxtpaRjjH0veZ/0lFU/4XMW1lrzDBs2KtglhFtefTZkoOx/gOtFY0A9YvOYhESRzxgmBbpLTpQzuOFzN4qnjTmVFTDJ5m5EzDDIWn2pXrzOCpXDO+QmUFGDxVFJRfnCqKaR5NccRTgR/5+VEgFp/KEU/d7gEGT91046tUVIDBU0Ux+cWpopjm0RSDpwI/8vOjQCw+lcFTt3uAwVM33fgqFRVg8FRRTH5xqiimeTTF4KnAj/z8KBCLT2Xw1O0eYPDUTTe+SkUFGDxVFJNfnCqKaR5NMXgq8CM/PwrE4lMZPHW7Bxg8ddONr1JRAQZPFcX89uLcWyNRylLxbOxUbJibMlUF3nz1w843z9egyebGpjoGg9nN4Gkwqc2lI95cpNyTDJ7KNeMrVFaAwVNFQcWL0z9gT5c0WUontTP/5OgqKme2TT3188KcJ7dXo8mWJmY7SLUGxuCplpJRph0GT+WuZvBUrhlfobICDJ4qCsovThXFNI+meKpdgR/5+VEgFp8qFGDwVH4fMHgq14yvUFkBBk8VBeUXp4pimkdTDJ4K/MjPjwKx+FQGT93uAQZP3XTjq1RUgMFTRTH5xamimObRFIOnAj/y86NALD6VwVO3e4DBUzfd+CoVFWDwVFFMfnGqKKZ5NMXgqcCP/PwoEItPZfDU7R5g8NRNN75KRQUYPFUUk1+cKoppHk0xeCrwIz8/CsTiUxk8dbsHGDx1042vUlEBBk8VxVTxxent6Ytj+6+gcp3CYRr49tVHrJ6/D+361MbezWdQsVYh7Fx/ArWdSsPSkv+8qOhZnZti8FQgnYrPj4Je+VQTVoA3Fyl3Hr8ZlGvGV6isAIOnioKG8eL08fZD3zbTEet/7Z0HeBXF14d/IYUWehNEKYI06U0RAakiVWkivVcB6aggvXeUqgIKohSRIk1QBEW6iiK9SW+hlxSS78wa+IA/wt17d2/m3v2tz3likp2zM+/ZJC+zZZIlRq0mZbFw9g9ImSYpOvapgw2rd+LIwdPYv/sfQxy3/7IHd6LuoGmnqiKRv6Bus/L4eNhCqBx5CmRBo3av4+ypMIwfMA+p0yVHcHAQghMEoUylwsiVLzOWzNuAtOlT4KUyeS0cGFO5S4DiaYIcxdMELO7KGU/3zgGKp3vc2MpCAhRPC2H+xx/O6zJ7Wa1YNyzZPAod649GveblcfLYeeR4IROOHjyFoq/kRqrUydDyjSH4at1gbJSZziTJEuHHFTvQqltNzJq0HD0HN8LgHjPxwehmGNDlE+PrB/4+jt8278X3y7bi202jEBI/GMcOncHsj79Dv7EtLBwYU7lLgOJpghzF0wQs7krxdO8coHi6x42tLCRA8bQQ5mPEs07pPvhm43A0rzkEs5f3Q2RklFwOj4dFX/yIuk3LIfx2hIjnUHz9wxD8vPZ3o1PrV+00BHPZVxvRokt1DO/zOXoNaYSuTcdj3Ox3cfrERcyZthJgbSQQAAAgAElEQVSrFv+KdbsnI0B+o5w7fQnDe8/G2NldLBwYU7lLgOJpghzF0wQs7krxdO8coHi6x42tLCRA8bQQ5hPEc+XO8Zgps5dqU/dwVq9fChvW/GZKPPsMb4J1323Dvj+PGXkiI+/g0L4T6D2sCTI8kxq//LBLZj1P4+1WlSwcGFO5S4DiaYIcxdMELO5K8XTvHKB4useNrSwkQPG0EGYc/eE8ezoM23/eg8q1XsLk4YvQVh42CpJ7P7nFPQGKp4kaxP78zMhbsuzziZOaaMhdnUrg42N7MP/kkUpo+O0apzIwO26Kp1li3N9yAhRPC5HGkXiqEZw4eg5PZUwF9aR7+oypLRwUU3lCgOJpgt7EyvGROv7qXKHJSycK5D+cTJBz7K4nbt/A2Ws3aqDp0qWOhWBy4BRPk8C4u/UEKJ4WMo1D8bRwFExlIQGKpwmYsT8//Z8vWDZTglATDbmrUwl8dfowVp89yRlPEycAxdMELO5qDwGKp4VcKZ4WwvSPVBRPE3Xkz48JWNxVEeB7PM2fBxRP88zYwmICFE8LgfIPp4Uw/SMVxdNEHfnzYwIWd6V4uncOUDzd48ZWFhKgeFoIk384LYTpH6konibqyJ8fE7C4K8XTvXOA4ukeN7aykADF00KY/MNpIUz/SEXxNFFH/vyYgMVdKZ7unQMUT/e4sZWFBCieFsK06Q9n9J1oBMja6zHRMYgXGO9ehyMjou79v/p6oIRabjMwKPDeC+rVS+rVi+XvSA61frvKFRgYCPC3j4WF/+9UFE8TmG36+THRA+7qYwR4j6f5gvFXv3lmbGExAYqnhUBt+MMZduEqVizahFIVCuCPbQdQrd4rRofVSkfNqg1Cy3drGJ///fsRdOhTG7vlY448z8rSnKPw2hsvofRrhZAocQKM6TcXnT6oh9+27EN6edF89lzPWDhwpvovAhRPE+eGDT8/Jo7OXX2QAMXTfNEonuaZsYXFBCieFgJ9zMpFjSt/iALFc+D8qUvImT8zjuw/idwFsiJl6qT4ed0fhhy26/kmPh2/FCEJgnF430k0e6easbLRjl/3Yvi0DhjX/0v5XgieF7Fs3K4yWtQYjFGfdjJmMxfMWofOIpZ9O01D/3GtHhDPv3YeMvZ5tXJhXA67hsVz1qNZp2oWDpypKJ4WnAMUTwsgOisFxdN8vSme5pmxhcUEKJ4WAn2MeFYv3h0rd44zJDIiPBLFS72AdnWHI8cLmWW5y8ayzOUZjJZZydAkCfHBqOa4fOka5kxdJYJY1VirvWKN4sZymLUal8V7bSdjyOS2aF59MHpJ24jbkVi9ZDP6yLKZjxLPpV9tMJbQDIkfbBy7f5cZGDqlvYUDZyqKpwXnAMXTAojOSkHxNF9viqd5ZmxhMQGKp4VAXVirfefmvXKfZQzyFn4Ord8cipz5stwTzzEfzkXS5Ikx5ON2uHDuMqaP/lYupVfHknkbUalmceNSe+VaJdCr1Uciju3QsuYQfLFqgDGA8QPnodP7j57x/PbLnwzxTJAwxBDPfu9Mx/DpHSwcOFNRPC04ByieFkB0VgqKp/l6UzzNM2MLiwlQPC0Ealo8h6Fmg9LGpXY109mm+xv4ePjCB8Sz++CG6NRgDDr3rYeDe44/IJ5NXh+ATNkyyENH0Sj4Yg7Ua1b+kTOeu387jFs3w41Z00sX5VL73PVozkvtFhb+v1PxHk8TmCmeJmBxV0WA4mn+PKB4mmfGFhYToHhaCFTTP5zqQaSR789Bl35vGQ8XZXgmDbLlymjhwJmKM54WnAOa/vxYMDKmsIkAxdM8WIqneWZsYTEBiqeFQDX+w8nXKVlYZxOpOONpApbGPz8mRsFdvUiA4mkeNsXTPDO2sJgAxdNCoPzDaSFM/0hF8TRRR/78mIDFXRUBiqf584DiaZ4ZW1hMgOJpIVD+4bQQpn+koniaqCN/fkzA4q4UT/fOAYqne9zYykICFE8LYfIPp4Uw/SMVxdNEHfnzYwIWd6V4uncOUDzd48ZWFhKgeFoIk384LYTpH6konibqyJ8fE7C4K8XTvXOA4ukeN7aykADF00KY/MNpIUz/SEXxNFFH/vyYgMVdKZ7unQMUT/e4sZWFBCieFsLkH04LYfpHKoqniTry58cELO5K8XTvHKB4useNrSwkQPG0ECb/cFoI0z9SUTxN1JE/PyZgcVeKp3vnAMXTPW5sZSEBiqeFMKe1DkboueVlUj1VMVlwiIWJmcpXCYRFRmBj2JnZePvbpr46Bq/1m+LpNdT+ciC+Tsl8JSme5pmxhcUEKJ4WA51TOSMCgrNanJXpfJnATexDq6VnfXkIXuk7xdMrmP3pIBRP89WkeJpnxhYWE6B4WgyU6e4nUEo+OS5xhFhI4IkEKJ5PRMQdHiRA8TR/RlA8zTNjC4sJUDwtBsp09xMYKJ/8LvENsZDAEwlQPJ+IiDtQPD09ByienhJke48JUDw9RsgE/02A4smzw3UCFE/XWXFPgwBnPM2fCBRP88zYwmICFE+LgTIdZzx5DrhHgOLpHjcHt6J4mi8+xdM8M7awmADF02KgTEfx5DngHgGKp3vcHNyK4mm++BRP88zYwmICFE+LgTIdxZPngHsEKJ7ucXNwK4qn+eJTPM0zYwuLCVA8LQbKdBRPngPuEaB4usfNwa0onuaLT/E0z4wtLCZA8bQYKNNRPHkOuEeA4ukeNwe3oniaLz7F0zwztrCYAMXTYqBMR/HkOeAeAYqne9wc3Iriab74FE/zzNjCYgIUT4uBMh3Fk+eAewQonu5xc3Ariqf54lM8zTNjC4sJUDwtBuqwdDGymRzy3oCAgFwm23B3JxCIFc/JL5Qomz1RUieMmGP0kMDUf/Zi0amjldDw2zUepnJMc4qnY0qt70ApnvrWxhd6RvH0hSr5SB+nFQ5G6NNLMiQMrRwSEM9HOs1uxiWBS1ERMVduhb+Exku2xGU/fOnYFE9fqpaf9pXi6aeF9dKwKJ5eAu2Uw8x+IxUCo9M5Zbgcp4cEIu9EounygwiA2SsvHh7Yd5tTPH23dn7Tc4qn35QyTgZC8YwT7DwoCZAACbhFgOLpFjY2spIAxdNKms7L9bB4btmyBfPmzUPGjBkRERGBHj16IDg4+H4w6h7PKvKFARJqLfcDzqPGEZMACZBA3BCgeMYNdx71PgIUT54OnhB4WDwbNmyI8ePHI3Xq1Bg7diyaNGmCVKlS3TvErVu3jiZKlGimfOGKxEqJ/Z4cn21JgARIgARcJ0DxdJ0V97SJAMXTJrAOSXu/eEZHR6Nu3bpYuHChMfopU6agVq1aSJs27f007j7V3lC+uJXi6ZAThcMkARLQggDFU4syOLsTFE9n19/T0T8849mmTRv06dMHmTJlwogRI9C6dWukTJmS4ukpaLYnARIgAQsIUDwtgMgUnhGgeHrGz+mtHxbP/fv3Y+jQoQgKCkLevHnRoEEDbN68GUWLFsWhQ4dQokQJzng6/aTh+EmABOKMAMUzztDzwHcJUDx5LnhCQMRT3af5yG337t3ZkyVLdlUeNDp73w4n5OGiVp4ck21JgARIgATcI0DxdI8bW1lIgOJpIUymepiAemr9d4lviIYESIAESCDuCVA8474Gju8BxdPxp4CdACiedtJlbhIgARIwSYDiaRIYd7eeAMXTeqbMeI8AxZMnAwmQAAloRIDiqVExnNoViqdTK++VcVM8vYKZByEBEiAB1whQPF3jxL1sJEDxtBEuU1M8eQ6QAAmQgEYEKJ4aFcOpXaF4OrXyXhk3xdMrmHkQEiABEnCNAMXTNU7cy0YCFE8b4TI1xZPnAAmQAAloRIDiqVExnNoViqdTK++VcVM8vYKZByEBEiAB1whQPF3jxL1sJEDxtBEuU1M8eQ6QAAmQgEYEKJ4aFcOpXaF4OrXyXhk3xdMrmHkQEiABEnCNAMXTNU7cy0YCFE8b4TI1xZPnAAmQAAloRIDiqVExnNoViqdTK++VcVM8vYKZByEBEiAB1whQPF3jxL1sJEDxtBEuU1M8eQ6QAAmQgEYEKJ4aFcOpXaF4OrXyXhk3xdMrmHkQEiABEnCNAMXTNU7cy0YCFE8b4TI1xZPnAAmQAAloRIDiqVExnNoViqdTK++VcVM8vYKZByEBEiAB1whQPF3jxL1sJEDxtBEuU1M8eQ6QAAmQgEYEKJ4aFcOpXaF4OrXyto07kWROHpu9u3z8WeIb247GxCRAAiRAAi4ToHi6jIo72kWA4mkXWUfmDZRRz5F4M3b08eRjBYn1jqTBQZMACZCAZgQonpoVxIndoXg6seq2jTlEMq+UGCPxl8QdidMS0bYdkYlJgARIgARcJkDxdBkVd7SLAMXTLrKOzHtXPHvI6Hc6kgAHTQIkQAIaE6B4alwcp3SN4umUSntlnBRPr2DmQUiABEjAPQIUT/e4sZWFBCieFsJkKoonzwESIAES0JgAxVPj4jilaxRPp1TaK+OkeHoFMw9CAiRAAu4RoHi6x42tLCRA8bQQJlNRPHkOkAAJkIDGBCieGhfHKV2jeDql0l4ZJ8XTK5h5EBIgARJwjwDF0z1ubGUhAYqnhTCZiuLJc4AESIAENCZA8dS4OE7pGsXTKZX2yjgpnl7BzIOQAAmQgHsEKJ7ucWMrCwlQPC2EyVQUT54DJEACJKAxAYqnxsVxStconk6ptFfGSfH0CmYehARIgATcI0DxdI8bW1lIgOJpIUymonjyHCABEiABjQlQPDUujlO6RvF0SqW9Mk6Kp1cw8yAkQAIk4B4Biqd73NjKQgIUTwthMhXFk+cACZAACWhMgOKpcXGc0jWKp1Mq7ZVxUjy9gpkHIQESIAH3CFA83ePGVhYSoHhaCJOpKJ48B0iABEhAYwIUT42L45SuUTydUmnrxhkTE7NSsr3masYA2Vzdl/uRAAmQAAnYR4C/jO1jy8wuEqB4ugiKu90jQPHkyUACJEACvkmA4umbdfOrXlM8/aqcXhkMxdMrmHkQEiABErCcAMXTcqRMaJYAxdMsMe7/X+J59epV3LlzBylSpHgAklxpjydfCJZILHGJBEmABEiABOKGAMUzbrjzqPcRoHjydDBL4FHiuXv3brRp0wbvvvsuatWq9bB4ZpcvdJN4WqKxxGWzx+T+JEACJEACnhOgeHrOkBk8JEDx9BCgA5s/SjxXrVqFwMBAXLlyBbVr137UjOcQ+eLfEnMciIxDJgESIAEtCFA8tSiDsztB8XR2/d0Z/X9dat++fTuOHj36KPFUv+vUpfZoiTvuHJNtSIAESIAEPCdA8fScITN4SIDi6SFABzZ3UzwdSIpDJgESIAG9CFA89aqHI3tD8XRk2T0a9H+J586dO3Hs2DFUqVIFHTp0wMSJE1G/fn0sWbKEv+s8Is7GJEACJGANAf4ytoYjs3hAgOLpATyHNhXxfF2G/uzDww8PDw8cNGjQO1WrVl304osvHr/7fXmqfapDUXHYJEACJKAVAYqnVuVwZmcons6su02j5pKZNoFlWhIgARKwggDF0wqKzOERAYqn2/iUZE2RuB2b4Uf5uNBENtV+okRbE23+a9e08o1xEuo1RYESJyVGS9zyIHcCafumxJcmclA8TcDiriRAAiTgbQIUT28T5/H+hwDF0+2TIqG03CqRNzbDx/Kxo0R+id8l4kuo91celCgsoX7ed8Tur57wPiqxWkK91zI09nuJYtuop793SiiRU/nU57skIiUKxH5dvZooLPbYmeSjennm2NjPe8rHVRK7JfJJqBe3H5JILqH6rfKqvqh8GSSySihJVf3OHbtPGvnYQaKmRERs3id9oHg+iRC/TwIkQAJxSIDiGYfweeh/CVA83T4T7hdP9bOs7mNsL/GVRB2J9BKDJfpLjJLoI1FFIlxCSWU7iVclWkpkk1Di97LEdImyEt9LKGk8JxEjoQRRielpCSWz70go0VXyqMRzucQRiWQS6yXUjKeSVJX7V4lPY9sujd1H9UMda4bECIkyEko2i0lMkrgm0UuinoSrr0CieAosbiRAAiSgKwGKp66VcVC/KJ5uF1uJpxJI9UJ0tSTkGontEnfFU63SM1Civ0RriX4Sn8T+vxI5JXk/SagZxswSb0hclEgqoWY5p0ko+VOCqZaZ3CKhLn0flVDtlXCqS/XqUv/dGc8J8v9KFtVlcnXsphLPS1yRSBX7/zXko+qbeqF7J4lhEupy/1MSagZWSa2aPVXirL6ncri05cuXL/GBAwd+uXXrVm9poGZcuZEACZAACWhEgOKpUTGc2hWKp9uVf/hSu0qkfqbnSyhZrChRWqK/RCsJJZ4qlKxulvhcIotELgkljo0k1CzocxLqfs3PJPLE7qsuda+QUPdb7pdYL6FmWNXM6t0Zz7uX2pUEL5B4Pza/ElslvH9JqMvr4yUySijxVf+vcqpjV5coJaGkVOVNJ6FmatWtAC5tNWrUGPL999/3uXnzphpjGYnrLjXkTiRAAiRAAl4hQPH0CmYe5HEEKJ5unx9B0rKJhLqEff+m7ussJ3FAQt3n+bOEmsHcKKHutVQzm2pGcp2EuqSu2qvL42pmMqWEEr9/JNQ9mVcl1D2W6lL7Wgk1I6raq0vuakZR7ac21T6HhLrnVG1KaJU4KgFUQplC4heJHhJKYFXfF0kooX1B4kUJNSuqLsNXlvhWQv1+UuNbIqFmXB+7yWxny+vXr89YtmwZPvroo6hp06bNiI6OVjOqUU9qy++TAAmQAAl4hwDF0zuceZTHEKB4Oub0UL9v1MNH71o94vLlyz976NChA2vWrAnJli0brl27BvlazNatW9UMr7qkr8SZGwmQAAmQQBwToHjGcQF4eD5cxHPAYwJpU6VK9feQIUNStWnT5l6yEydOIH/+/KfCwsLUjKu6xM+NBDwhEIBZNbMiKEZdReDmBAIxMRE4VOgw+vdXb/XgZhEBiqdFIJnGfQKc8XSfHVsaBAICAwMn1q1bt+2sWbOCQkJCIJfYo6dOnfqPLJt5Xr6vbifgvZ48WTwjMLt6wWQJ429LERxfvaeWmwMIXI6MuHM5PPxVNFqiblPiZhEBiqdFIJnGfQIUT/fZseU9AoEinHOaNGlSb8qUKQGbNm26/tprr12Rh4wqyB57yIkEPCYwp2bFWhkyr277bE6PUzGBbxCYffIA5pw4XAsNFn/jGz32jV5SPH2jTn7dS4qnBeWdXycUt6PUAz/O3RbtSRfy68lFvXr2yj5q9OgTt1MGv4veJTc4F4iM/M6lq2i2/u7KVo5G4fHgRTzfyph1dadM6iUN3JxAYMbxfZh5/CDF0+JiUzwtBsp05glQPM0ze6DFp9WTIH7ATsQLUE+kO3uLuJMgIDI6UUyAvGc0YdBVBAQ4+qEiea/Vsuig4Baou8DVF/A7+/x53Ogpno47Nyie9pSc4mkPV2Y1QYDiaQLWo3adVz0DYuIdmfJCiZDUIeotSdxIQJaQunkNPfdu+wFBwZVFPF1dcpTo/osAxdNx5wbF056SUzzt4cqsJghQPE3Aeox4Li5ULiRdfPVOeW4kAOy7cQXNdm2keFp1MviQeEaERyI4JEgm/O35Ey/P7iFePLVOhH9vFE976mvPWWlPX5nVTwlQPD0sbOyMJ8XTQ45+1pziaXFBfUg8X87aCjMWv4fc+dU6DtZul8OuYVjv2RgxvaO1iTXMRvG0pygUT3u4MqsJAhRPE7A44+khLOc0p3haXGsfFM8kSRMhZZqkuHThmjEDmuap5Dh3+hISJU6ApMkT4+rlG7h54zaeejoV1Czp+bOXjaUWUqdLhvgJQnD8yNn/ab9lw270bDUJizYMR9r0KXHp4jVcu3IDSZIlQopUSXFBckRF3TEiYcL4uHH9FtI/kxpBQUE4feICkqcMNY7vCxvF054qUTzt4cqsJghQPE3A8jPxHN5ntvGH8O4WEj8YXfq+hacypnILStem49G4/esoUEyt/unsjeJpcf19UDzb1R2B7Lmewc3rt3FJZiqHT+uA9at24ErYDfQb1wIfdp4u77yNwcCJrfHRsIVYs2SzIZy58mXGB6OaoWL+Tv/Tfmz/L3FwzwnUbVYe1d96Bb1af4TEIpI35BjDpnfA7I++w7af/0aqNMnwRoPSmDLyGwyd3A4FX8yBN17uKTOx7yO9mz/fFlf0iekonk9E5NYOFE+3sLGRlQQonh7S9OFL7fXLf4DEoQlR4tW8BoQgmZWpVvcVmTlJ4haUEllbYvCktihbpYhb7f2pEcXT4mr6oHi2rDkEY2d2wQuFn0PFfO/gvRFN8UKhrGhfbySmL3oPHeuPQrtetVCp5ouoXLgLOvauLTOjwRjddw6mf/Me3q7Q93/a5y2cDY1e+xAbDkxDn7aTZYY0BkOntMfAbp/i4rkrSC4/u0f2nzQu9atcLWoMRvFSeZC30HOYO301pszvZXFh7EtH8bSHLcXTHq7MaoIAxdMELD+b8VTiWeTl3Og24O0HRnZgz3FMHr4QueQetb92HMLbrSthxthvUfnNl1C7STmomVL1cMMF+UOXODS+zM40R2BQIO4Xz92/H5Yci2QGJ9jIP3PSd3j62dRo1qkaVn+7Geu+24b+41vhyqXrGCV/aMNvRqJ1j5rIXyQ7rsqlw/ED5uHE0fNo3OF1lCyX38Mieb85xdNi5j4onq3fHIqlm0fL5fJkKJGlJXoPa4zyVYuhXb0Rxqzmjyt2YPGmkcal75LZWqNg8X+vFAQGxkPX/m8b4vlw+/xFn78nns2qDZKf0czoObgRJo9YiB++247cBbLi7MmLmLaoj5Fr7fJtWDT7B7mCH4PSlQqhfsuKFhfGvnQUT3vYUjzt4cqsJghQPE3A8kPxvBx23bj3TG3JUoRi0tzu2P3bYbSpM1wu1ZXBioW/4OlMaVCybH4smL0Oa3ZNQrdmE3Bo7wlDQtcu2yqzOM+hx+CG98QzX5FsaP3mMBQrlVvE8gauXb2Bxu2qYMKgr/D5yv7GTE1SuSftfbmc2L3FRKRImQSp0ibD4jnr8dnSvpg9+Tuofqk/znOmrjT6lKdgVg8L5d3mFE+LefuqeG4Zg5Spk94Tz+pvlcKkofOxUGSwVqNX0emDegYoNYtZtkpRJJefwT+2H0SXfm+hatF3sfSh9uo2lgaVPsTHX/XAdrmk/sPKHWjb/U18OmEpXimfH0cPncH5M5fuzWzeuRONumX6GLfUTF3YG3lETH1lo3jaUymKpz1cmdUEAYqnCVh+KJ6FXsyJzn3//eMn739BiFxuN8Sz9jC5nDcdtUr2QtmqRdCm2xson/cdrPvrI+O+MrXvmM86iyz+iIlD5mP93in3xFM9zNCm1jD8KF+Llj985fN2xFppV7/cB+g1tInMcH6BnkMaoUiJXCido+2/h5aIkn3VfXAfdJiq1ns3ZlUjIiLRvmctNGxb2cNCebc5xdNi3n4knieOnUNDkcfZKz5EpqxPGaD+lCsLA7t+guvXbhmX36vVLYlXZBb0YfFUs5bqEn2mbOnRf1wrTBmxCN/MXY8a9V9B5w/ewoddZjwgnir3kJ6zsPH737B821h5yMh3lrqneFr8MxSbjuJpD1dmNUGA4mkClh+K56MutSvxVJcDN+yfZjyQULFGcbToXB0VRDyVQCrxVE/jTpSZSDUjuezrjVj8y8h74vlMlnRoXWsovv5hKG7Ifu1l9nTFzvHyh/VTebL2ojzNex1frBpgXFJ8rUBnNOlYxZht/WvnIeOhCfWHVR0zZ97MMvtzAOVkJqiQPBzhSxvF0+Jq+ZB4Wjxyt9Opn9FNP/6JT8cvQc23y6Be8/Ju54qLhhRPe6hTPO3hyqwmCFA8TcDyQ/EMvxWBTNnTGyOLHz/EeKr94vkrTxTPnZv3iRhmgroftJvcj/Z67ZfviWexV3KjU8Oxxqte1OtcysnDRr2GNsb3S7fIk7wz0KJLdUNk1Tam31ysWrwZadIlN2Z7pszvaVw+/PzjFcYlfjU7NHFON1veiehh5R/bnOJpMV2Kp2mg6uevU4MxyPJ8BuPJeV/bKJ72VIziaQ9XZjVBgOJpApafieevMhuixPDuph4QKloyN+7IOwC3b9pjzDT+vPYP4z2DWXNkwPqVO1GmcmF0bz7BeE/g260qITg4EIVeymms0qIeZFBPz6bLkBJhIq9/7zpqXC7PXzSb8fS8euCoY/3Rcs9mN+O+ULWp4++Se9rCb0fKMZ7GszJbqt5pqC49qoeM1OfP5czoYZG835ziaTFziqfFQPVPR/G0p0YUT3u4MqsJAhRPE7D8TDzdHbl6X6eS1FGfvONyCiW5o2V2Uz1oMe7zdxGaxL+XF6V4unxquLYjxdM1Tn60F8XTnmJSPO3hyqwmCFA8TcCieBoEjh06bcxwPhv7YIQrBK9duWlcNlezoUo+/X2jeFpcYYqnxUD1T0fxtKdGFE97uDKrCQIUTxOwKJ4ewnJOc4qnxbWmeFoMVP90FE97akTxtIcrs5ogQPE0AYvi6SEs5zSneFpca4qnxUD1T0fxtKdGFE97uDKrCQIUTxOwKJ4ewnJOc4qnxbWmeFoMVP90FE97akTxtIcrs5ogQPE0AYvi6SEs5zSneFpca4qnxUD1T0fxtKdGFE97uDKrCQIUTxOwKJ4ewnJOc4qnxbWmeFoMVP90FE97akTxtIcrs5ogQPE0AYvi6SEs5zSneFpca4qnxUD1T0fxtKdGFE97uDKrCQIUTxOwKJ4ewnJOc4qnxbWmeFoMVP90FE97akTxtIcrs5ogQPE0AYvi6SEs5zSneFpca4qnxUD1T0fxtKdGFE97uDKrCQIUTxOwKJ4ewnJOc4qnxbWmeFoMVP90FE97akTxtIcrs5ogQPE0AYvi6SEs5zSneFpca4qnxUD1T0fxtKdGFE97uDKrCQIUTxOwKJ4ewnJOc4qnxbWmeFoMVP90FE97akTxtIcrs5ogQPE0AYvi6SEs5zSneFpcaxHPak89s7pxxuwWJ+rcWZcAACAASURBVGY6XQnMP3UEC04frYUGi7/RtY++2C+Kpy9Wzc/6TPH0sKDzqmdATLwjiwuVC0kXP6GHydjcXwhQPC2u5Ozq+RAcsA4IiGdxZqbTl0A07kTWQKPvNunbRd/rGcXT92rmdz2meHpYUoqnhwD9sznF04a6zn4jFQIQaENm/VNeC4+HtUdS442c5/TvrEU9DIqKRv1lF6XmMRZlZBohQPHkaRDnBCieHpZgfp2nEBV5tPWzOeInDQrxMBmb+wuBc+G38PnJg2sRFFwFdRdE+Mu4OA7vE2jevHmSP/74Y/3OnTsvx8TEVJMe3PR+L3hEfyFA8fSXSvrwOCieHhavf5kgZAutBQSm8jCTTzdPdTM4/Y1lu99v3LhxwPxFCyMvPxs8A/nS7fbpQXna+YCYv/D20o2csfEUpLPb58yZc1TixIm7586dO3ru3Lnzo6OjmwgR/mPG2aeF26OneLqNjg2tIkDxtIqkc/OUKVMm6NChQ8urV69eady4cdiyZUtMjRo1zoSFhVUSKn86lwxHTgIeEQh4+eWXW0RGRk5fs2ZNgMx2ombNmuE//fRTb8k63qPMbOxYAhRPx5Zen4FTPPWpha/2pFSpUuufeeaZUrNmzQoICgqC+gM5Z84cyOzndhlTGYkbvjo29psE4opA6dKlK2zfvn35hg0bQgoVKmR048yZM3j11Vcj9+7d20A+XRBXfeNxfZcAxdN3a+c3Pad4+k0p42ogqQICAjZPnDgxW8eOHe/14ejRo5fy589/++rVq5z1jKvK8Li+TqBDwYIFx69fvz4oadKkxlhk9jNKriZcW7ly5RL5tJVElK8Pkv33LgGKp3d582iPIEDx5GlhAYFk8ofx4K5du1JnypQJ165dCy9atOitffv2jZPcAy3IzxQk4EQCwbL90KlTp5dHjx5tXGr//PPPjzdt2vS8wCgmcceJUDhmzwhQPD3jx9YWEKB4WgCRKRAYGPhGxowZF65YsSJev379zi1atOhLwdJLgg9B8PwgAfcJJAsNDV0yYsSI0ilSpLjaoEGDc7FPtu91PyVbOpkAxdPJ1ddk7BRPTQrhH91onSBBgo9v376t7u1Ul9iv+sewOAoSiFMCueToW2X2M0Autb8q/78tTnvDg/s0AYqnT5fPPzpP8fSPOmoyCrV003qJvhJrNOkTu0EC/kCgjQyiqERLfxgMxxB3BCiecceeR44lQPHkqWAhAfUG/ZUSPSR2WpiXqUjA6QQqCoDXJLo6HQTH7xkBiqdn/NjaAgIUTwsgMsVdAhRPngskYA8Biqc9XB2XleLpuJLrN2CKp3418eEeUTx9uHjsutYEKJ5al8d3Okfx9J1a+W1PKZ5+W9q4GBjFMy6o85hOIEDxdEKVvTBGiqcXIPMQUCvJqFUu2j6Kxa3rV0NPHN6TP0OWHH8mTpL8/qeQ28qLwZ291jZPHrMEKJ5miXF/EnCNAMXTNU7c6wkEKJ48RbxCQMRTre07zOTBXlIr0phsw92dTYDi6ez6c/T2EaB42sfWUZkpno4qd9wNluIZd+wddmSKp8MKzuF6jQDF02uo/ftAFE//rq82o6N4alMKf+8IxdPfK8zxxRUBimdckfez41I8/aygug7nUeL5119/YcyYMUiWLBlGjhyJkBDlDA9s6lK7usdzukR9XcfGfmlFgOKpVTnYGT8iQPH0o2LG5VAonnFJ30HHflg85XPImr+YPHkydu/ejQULFmD8+PEPEPn1118rlyhRopx8sblEKgfh4lDdJ0DxdJ8dW5LA4whQPHl+WEKA4mkJRiZ5EoGHxTMsLAyNGzfG8uXLcfnyZRQoUABHjx59IM2lS5deSZky5X754laJzE86Br9PAkKA4snTgATsIUDxtIer47JSPB1X8rgZ8MPieePGDdStWxfLli3DxYsXUapUKezZs+fhzqlL7X/KF9Xldopn3JTO145K8fS1irG/vkKA4ukrldK8nxRPzQvkL9171D2ebdu2Rd++fbFjxw4cPHgQnTp1QlBQEKKiooyPslE8/eUE8N44KJ7eY80jOYsAxdNZ9bZttBRP29Ay8f0ERDxry+dN7v+akk11b2fC+EHJXin6QsnTF2/8WqVGrbAlS5agZs2aatfuMuN5SD7Wk5hLoiTgAgGKpwuQuAsJuEGA4ukGNDb5XwIUT54VcU6AS2bGeQn8qQMUT3+qJseiEwGKp07V8OG+UDytLV4LSVdUQi37OEbi7CPSJ5WvDZbo5MKhU8o+0yTOSdyJzXnsCe3iyffVU+AbJG5LnJHoGxsuHNL7u1A8vc/cj49I8fTj4nJocUqA4hmn+P3n4BRP62rZQ1Kdl5glkVVCLQ+p5DJ77CF2yscCEvElRkgUk0gb+/1r8lE9RKP2TSZxUuKURPrYPE3lY47Y3C/F7pNbPsZI/CERLJFPQsmpypNNoqyEEuBZEi9L/CKRXyKhhBLifyQKxea4JR93SaSQyCMRJfG7hPq67RvF03bETjoAxdNJ1eZYvUmA4ulN2n58LIqnNcVVMqlkTolkRGzKhvLxooQS0rYShSXUfmprL6HEc6rERInyEiskukgsk/hVQknj/eJZXD7/QKKaxFcSkyQSS5SROC6hxFHNpqr3XdaQWCmhjr9WQj0V3lUiV2xb1ac5EuMkGku0klBrqfeTWCyRWSJcYrmE7RvF03bETjoAxdNJ1eZYvUmA4ulN2n58LIqnNcVVM45HJdSs5PXYlOqyuxJCJaBK7vpLDJRIJ7FEQsnmNokvJBJILI3d9/5L8Eo8v5NYJHFT4lOJaIktEi9IhEqsllBiq0KJ5iYJdald5T0t8beEEs/ZEuoSf6TE6xJJJN6WUJKqRFQJsLpNQH3tgsQaiZ8lbN8onrYjdtIBKJ5OqjbH6k0CFE9v0vbjY1E8rStudUmlZhTVZXR1GVzNJqqZTXV/ZVMJJYNhEury9SAJNeOppLJB7PfU7GIHic73den+Gc/7e/pDbBslj0pU1WVxJbOJJOZJHJb4XELNwirpVNFfQu3/kYS6b/RriY4Sb0h0l1AzqO9LKAF9WuJDiTfvP6hd/0/xtIusI/NSPB1Zdg7aCwQonl6A7IRDUDytrXIZSfecxA2JVRLqXsnSEkow1b2VdWO/py6RqxlINUOq7r9UM4zqErtaHlJdGr+7qRnNu+3v72kG+UT9ElD5lbCqP7bq/UNqNnOdhLp3U8183r0sr2ZcP5NQs5vqcvw+id9ic3wjH9Vl/B0SSnTVbKi6XUD1X82Y2r5RPG1H7KQDUDydVG2O1ZsEKJ7epO3Hx6J4+nFxfWVoFE9fqZRP9JPi6RNlYid9kADF0weLpmOXKZ46VsVhfaJ4Oqzg9g6X4mkvX2Z3LgGKp3Nrb+nIKZ6W4mQydwhQPN2hxjb/QYDi6XunRqB0uaqEurecm74EckrX1NtO1MOo3EjAbQIUT7fRsaFVBCieVpFkHiFwVzzVGyD2kohPEFALZah73NVbNy75RI+d2Un13uifJNSbUriRgNsEKJ5uo7Ox4cwyCRCYQj0E5Iit9Mq/8qc9d2VFWOrQN9ZVyb/VEYO+O8h4t2+j4Ur1zlZu1hBQs2fqTRKvWJOOWbxAQD1EqV7lphbYUO8j5kYCJODHBCieuhV3fp1AREZ8goAA9XomR2wB0TFBwRF3kkaGBF6NiRegntR30nYDkQEF0WSxegcrN2sIKPlUwc03CKh3Eqt3E6tV2bb7RpfZSxIgAXcJUDzdJWdXu/l1QhAVuXJkzqJlsyRSr93k5q8ErkdFosfebbhwIzyHiOd+fx0nx0UCTyCQV76vlhSmePJUIQEHEKB46lbkWPGcme+VsjkSq2Xbufkrgasink12bcDZ67cpnv5aZI7LFQIUT1cocR8S8BMCFE/dCknx1K0itvWH4mkbWib2LQIUT9+qF3tLAh4RoHh6hM+GxhRPG6DqmZLiqWdd2CuvE6B4eh05D0gCcUeA4hl37B99ZM3EU70/Y+vG3fh+yRbcuH4bL5fNh6p1Sz6W2tzpq3Dh7GV07vuWKboH9hzHgpnrcPXyDeQrmg1vNnoVCRKE4M6dOzh28Ayy5njwNX/dmk1Ar2GNkfapFKaOo8vOFE9dKsF+xDEBimccF4CHJwFvEqB4epO2K8fSTDzXr9qJIT1nomS5/EiVNhl+XLEDRUvmRreBbyM4OOiRIxrQ9ROcOHoOM755z5UR39unQcV+eDbrU0iXISXWLd+GBm1ew1stKqBZtYF4sUxetOn2xgP5Zk5cZshpshTqbSy+t1E8fa9m7LEtBCietmBlUhLQkwDFU7e6aCaeLWoMRrmqxUQAyyNevHjYsWkPeredjKnze2Fwj5koXCInTh07jwGT2mB471kIu3hN3gYVifDbkYZ4nj9zCaM/nIurl26gVdeaKPRiDjSq3F8+5sQ/h06j/8TWSJY8sVGFMjnbodMH9VBNZlSPHDiFW7fCcfPabfRsNQmhSRNh6ebR6NRwDHK8kAkxMTHY9vPfGPNZZ+z+4whWLf4VufJlxsa1v6Nl5+ooWb6Asc/EwfOxZ9dRFHk5Jzas+Q2fr+ivTcUpntqUgh2JWwIUz7jlz6OTgFcJUDy9ituFg2kmnmVytMXXPw41ZiHVFhEeiXJ5OmD8513xToPRxqX3ijWK4/etB/DHtgN4vVYJzJ+5FmnSpzDEs0+7yQgJCUKGZ9LgS7kEP+u7D6FmNpV4vvbmi6hYvThC4gcbuUe+/wWWzf8ZoUkSonipPGjSoQqCpW2zqoOQt8hzGD61gyGnVeuURIXqxdClyTjM+34Qdv66D+MGzkPtRmVx8cIV6ct+fLtpFOZOW4UFs9ehbrPyWLloE47LLOz6vVNcKIJ3dqF4eoczj6I9AYqn9iViB0nAOgIUT+tYWpNJM/Esm6e9zBJ+iIyZ0hnju3H9Fl4r2AUTvuiKjvVHYdbyfng+z7OomO8dNGz3Ohq3q4x+70zD6ZMXDfEsnaMdZOpR3ocfgMjIKPQb1wIDunyC4dM6oFTFgg8wi46OweWwa1j61UbMm7EaGZ5Ng5nL+qJasW6oWq8kmnWsaojnj3smI77c+/nyc63uieeovnOw8eA0ubf0CmqX7o0N+6ehfb2RSC23BwyU2djZH6/AzEnLKJ7WnKXMQgJWEqB4WkmTuUhAcwIUT90KpJl49mz1EeLLjOT7o5oZsrfoix/w2YSlhlTWffV9zFs7yLgvs06Z91CqQgG0713buDSuHhBS+1Qu1AX1mpfHU0+nwu8yI/pmgzLGPZtjZ7+L4q/kuUf/n8Nn0FeEdeysLkiVJplx6XzSkPn4bvu4f8VTLr83e6cqysps688Hpxvt7hdPNeP5076puHj+CmqW6ImNB6ZJPz5C9J1ojJjRER8NnY/Fc3+ieOp2vrM/JABQPHkWkICDCFA8dSu2ZuK5989j6N58AhIkDEHK1MlweP9JNBUBbCgP/twVPyWeq7/dbFwqV/dfHtp3wpBRJZ4fDVuAJV9uMC7Vnz97CdMW9jEutY+b3QXF7hNPVYY2tYcb+bPlzIj9u/9Bk45VZAb1dRHVQYZQzlk1AFWKvitS6Zp4bvphlyGzakb28L6TCJfbBHipXbcTnv0hAYonzwEScBIBiqdu1dZMPBWe0ycuGOIWEREll9zTIHvuZw1qa+XJ8xLytHmi0ATG5zs378NteSAoNEkiebgownj6/daNcOzacRC3bt5G5mwZJNIb7QoWf96Y2bx/C7tw1XgQSLVV38udP4txj+fxo2eN4xcv9QJ++eEPlKtS9IHjh128iv1//YOyVYoY96CqB4zUPurhoyP7T+GpjKmM+0/XLN2CZVvGaFNx3uOpTSnYkbglwBnPuOXPo5OAVwlQPL2K24WDaSieLvRay12mjlqMJfN+QsbMaXH6+AXUb1UJDVpX0qavFE9tSsGOxC0Bimfc8ufRScCrBCieXsXtwsEoni5Acm2XSJmhVbOlt26GI1HiBMj03FPGK6F02SieulSC/YhjAhTPOC4AD08C3iRA8fQmbVeORfF0hZJf7EPx9IsychCeE6B4es6QGUjAZwhQPHUrFcVTt4rY1h+Kp21omdi3CFA8fate7C0JeESA4ukRPhsaUzxtgKpnSoqnnnVhr7xOgOLpdeQ8IAnEHQGKZ9yxf/SRKZ66VcS2/lA8bUPLxL5FgOLpW/Vib0nAIwIUT4/w2dCY4mkDVD1TUjz1rAt75XUCFE+vI+cBSSDuCFA84479f894Rkatapnp+VfThyTUrXfsj4UEbkXfwYx/9uFK+O2caLR0n4WpmYoEfIkAxdOXqsW+koCHBCieHgK0vPm/M56r66bPUiZ1yL8vZufmnwTCRTy/Pn0E16Oic+HtRXv9c5QcFQk8kQDF84mIuAMJ+A8BiqduteSldt0qYlt/eKndNrRM7FsEKJ6+VS/2lgQ8IkDx9AifDY0pnjZA1TMlxVPPurBXXidA8fQ6ch6QBOKOAMUz7tg/+sgUT90qYlt/KJ62oWVi3yJA8fSterG3JOARAYqnR/hsaEzxtAGqnikpnnrWhb3yOgGKp9eR84AkEHcEKJ5xxz5OZjx/27IPBYvnwO1bEdj2y9+ICI9EuSpFXaag9v9p9W+oUL3YA23U148dPoPsuZ5xOZfTd6R4Ov0M4PhjCVA8eSqQgIMIUDx1K/YTZjxvXr+NyKg7QEwMEiSMj6DgQMSLF4DLYdeRIlUSREZE4eaN2wgICEBo0kTyeSQiI+/Ig/J3kDBRCIb3no2uAxsgcWhCnD9zCe82GYdPl3yA6OhohMQPRlBQkNE+cei/T9QroQwODkKAHENtMdExuHrlBgID4yFGPr8jfVHHOXbwNDZ8/zuavVNVN6La9ofiqW1p2DHvEqB4epc3j0YCcUqA4hmn+B9x8MeIZ5RI3rTRi5EnfxbMGLcEjdu/jlzy/6nTJkOd0n3w3fZxmDrqG+TIkwn7dh9D5Tdfws5f9+H27QgkETn85Yddhkiqds9kSYterT/GpQtXMeqTTsZs5a2b4XilQgEsmLXunkCePRWGlKmTIjgkyOjslUvX0bH+KKROlxyVar6I82cvI1QkNnmqUGzd+Dd6DmlkSC+3JxOgeD6ZEfdwBAGKpyPKzEGSwL8EaAi6nQmPEc9zMkO5SeSxSu2X0aPlJEMslXimSpMMdcv8K567th/E3j+P4ret+9G43evY88cRlKlc2JjNrPfq+3i5bF68N7IZwkQ4B3X7FBdEHL9YNcCgMGXkIuQrkh0hIplFS+Z+JJm74plSjjnhi65QffrqkzWo26w8fly5A/VbVtSNqLb9oXhqWxp2zLsEKJ7e5c2jkUCcEqB4xil+czOeakZy7vRVqNe8Aro0GouGbSsbs5FJkydG+3ojsfiXkXi7Ql9M/6YPvpyxBhWqFcPeXUdR+rVCseL5HkqUzYf3Y8VzcPfPoGY0564ZaHTkswlLsXPzfoyY0cG4FP+o7f4Zz3Gz3zUu18+TY9VrWQHrlm/D260q6UZU2/5QPLUtDTvmXQIUT+/y5tFIIE4JUDzjFL858ZTbOrF22RYc3HsCm3/6C+NF/JRgpkqbFEcPnEbv4U2w7OuN+OfIWWTJngHP53nWuJSuZkWDggIxcdDXePHVvHI/5ilUr18K3y34Re7VDETKNEkNSV27bKsxg3m/PO7+7TCyPv80EiaOb3RW3f85c+IyJEmW2Lhkf/XyDWMWtqJcdp86apFcoq8m95L+uy+3xxOgePIMuUdgfp1Q3I5K5Egik7flxt/nv0f2lFXQ+cXfHclADTpB0GXUXRDh2PFz4I4hQPHUrdQuvE5J3evZq9VHGDOzs2W9/10uzX8xZaXMdnY0JJWb/QQonvYz9okjfFo9CeIH7ES8gJQ+0V+rOxkdE4ibkcmQMOgqAuNFWZ3eZ/LFxIxBgyVDfaa/7CgJuEmA4ukmONuauSCeth2bib1KgOLpVdz6Hmxe9QyIiXdkygslQlKH/Ps2CW7OIrDn+mX0279jBt5e0tpZI+donUiA4qlb1SmeulXEtv5QPG1D61uJY8VzcaFyIeniP/reat8aEHtrlsDvV8PQfvcvFE+z4Li/TxKgeOpWNoqnbhWxrT8UT9vQ+lZiiqdv1cuG3lI8bYDKlNoSoHjqVhqKp24Vsa0/FE/b0PpWYoqnb9XLht5SPG2AypTaEqB46lYaiqduFbGtPxRP29D6VmIfF89NP+7Cwtk/GMyDZJWzfIWfQ4M2r7m1kESPlhONt2qoZX1d3WLkdR8bvv8NpSsWcrWJdvtRPLUrCTtkIwGKp41w3UrthnhG34nG3r+OIbe8NsndLfy2rLV+6LTxCia1Xbp4zXiRfOIkrt1zptqHXbiC9BlTu9sFx7WjeDqu5I8esI+L57dzf8KYD+eiqSyXe/XSDaz+djMata+MBq1fM13g0s+3Rd8xzVFeXu/m6qaON6z3LKzfO9XVJtrtR/HUriTskI0EKJ42wnUrtRviqf7Ff+70JaTL4P7bWM6cvIimVQdi2sI+yPTcU/h57e/yftDkyJUvs0vDUO25cpFLqO7tRPE0x8tv9/YD8Rw3cB5+2jcVMdExeK/9ZHnfb7ixslmLGoNRuEQunDlxAf0ntDbe9auW1q3duCyq1i1plPTA38cx8oMvUPilnMZiFEo8P5N3BQ+c1AbZcmZEuzojUOb1wqgnq6Pt3/0PPhq6ABERUWj5bnUUkdxVi3WV9xVfQ6+hjVD9rVI+eZpQPH2ybOy0mwQonm6Cs63ZY8TzH1lPfZL80s2eK6Osz54cobL+uloiU810Thz8NVb9PgHzZ65F2PmruCOzoDXeLoUNq3/DrVvhuC2rHqkZCbUiUbT8cVCrDFWo/v+zCkocv5i6EkcOnEK/sS1wUP4YqG39qp34YHRzfDLuW7ToUgMj3/8CadOnxIUzlxEj/6V7OqX8UbloXFob3udzFCia3VhJSS2huWHNb/hLXkAfGBgPGTOlwcfDFuKNBmWMfROF8rUxFE/bfop8K7EfiOfY/l9i5Cfv4Mb1W5g2ajEq1iguYlgDJbK0ROlKhYzfNer31w/fbTdmM7/+7Ht0G9AAZasUQVsRy2QpEhtXSxbMWocBE1rhw84zMGPxe8bvtmrFuqFqvZJo2bk6WtQcgudyZDRWYjtx7CyGT+sgv5Pm4IcV2/Dptx/cu2LjWycAQPH0tYqxv54QoHh6Qs+Otk8Qz+2/7EG1eq+g7zvTUEaWwlQzkmmeSoE3S/bCkl9HGeuxfyNLZ6pN/RGoW+Y9ZHg2jSGebXu8iVcqFHhkr+/OWJYslx9zp61CyfL5HymeaplNteTmpbBrGPXBHOMXv1rG85XyBYwZz4YilYNkn74iq21qDzckNyAgAE+LeP76459Ys2uSfG4HON/LSfH0vZrZ0mM/EE81YxkvXgDiJ4yPqnVeRue+9eTzeIZ4LvxpmPE7qPwLHdGuVy282bAMujYdj/gJQozfH6Xk8vqq3yYgQYJg+f826D/+QfGsKuJZTcSzWceqKJ/3HbmkPtn4naL+ca0Wu1CX+u/OuNpSHy8kpXh6ATIPoQ0BKoA2pYjtyBPE8/ulW/GWrIs+rv88FC2Z21gOM3XaZIZ4Lt82Fk0qD8DUhb1w/uxl3L4VYUjkALnEtXXjbuQpmFVmFkIfK55vyTrwajZiw/e/o2nHKrIE589yyau13EM1G31kSc5hvWbhvdi13kf3nYOhU9rjSxHPkiKeS+ZtQOtub2Dsh1+i17DG6NFiIjrJHyC1nvxPMvP68bAFWLlzvG7E46w/ZsVTbqlQ08S3THb4K/kjXd9kG+7+EAFh31u+NMxVMMLc9d+tfiCe/yV+Lz/XCsu2jDF+B9R99T1jJrRx+yro1GC03NKT3vidUqlAJ3z0ZQ+5tSeZzG52NX5fDej6qXGpPmfeTKhdqo9x9aa5LMdbuXAXfL7iQ8SXGc/lsuRvnSblsGbpFqgZ1w37p7laHu32o3hqVxJ2yEYCrv9ytLETTH0fgSeI59Bes2WmIFgue1dH2LkryC4PA6lf6s2rD8a8tYOMe6A+Hr7QuNzdc3BDbP9lLxZ98YNcnn8WnfvVMw6kZgqmj15szD7c3c6dDsMmmZGs+XZp40vqsnmtRq9i5aJNOLT/pHEMdQleXdLv3PctXJYZzykjFqHPiKb4Zs6PKP5KHvnlPw/h4ZFoImu4KylW952OeO9zXL96C++8XwdDRVq//H4Qyx1LgOLpO6cCxfO/a/W4GceSIp5LY8Vzo/xjdqAIZebs6Y3L7lPn90aW5zPI75rZhjxmeCYNTh+/YMjows9/wIWzV/Bs1nT4c8ch1G5aFq3k0n2ftpPl84NIIDOraeVKz9jZXWDk7fYpeg9tbFwN8sWN4umLVWOf3SVA8XSXnF3tniCef2w74LO/XO1C5qt5KZ6+UzkbxDO9jP60QcDHZzxPHDuH/X/9Y9yv+fCm7iVXt/eoezLVQ5B//3HE+Adp1uefNh5iVNvVyzfw29b9xpWbK5euG/dwqvvCd/9+GKnSJDNuGVL3tD8nDxqpf/D+tfMwoiVXLpkNVbcZXbtyEzt+3YPM2TJIKKy+t1E8fa9m7LH7BCie7rOzp6UbT7Xb0xFmtZuAFeJ5584dHDhwQGaaw5E5c2YkS5bs4W7fvdT+jHzj3yfGuJkm8F/ieevWLZw/fx7PPvvva8jubrGX2oPk87QSp+5+vXDhwsHyvRrHjx///OzZs0Pl66NFPFOqtdq5ZKbpsvhNA4qn35SSA3GBAMXTBUhe3YXi6VXccXkwK8Rz4sSJ8r7VEBQpUgQrVqxAv379HhhSdHT014GBgbPki+MkcsXleH352I8SzzNnzqB9+/bIlCkTxo1TeB8QT/Vus+4S6p1BjSWO9e/fP97XX389NioqquOMGTMCp06dGrlw4cLVUR0KdEfxjLsonr58hnjWd4qnZ/zY2rcIUDx1qxfFU7eK2Nafh8RTzYoletzBVgot3gAADSRJREFUKlasGH/16tX/3N1HzXYWKFAAW7ZsQaJEidC9e3eMHj36gRQnT55cmzFjxnXyxcwSD1qpbSPzv8Tnzp17J02aNB/cPzLFXSQS8+fPx4QJEx4WT3UduZVEtMQX+fPnT6r4p02btu7MmTPx9NNP4/r166pmMXNWf/PHjcEl8i4uUj4wXXzXFmzwP8LOHhHF09n1d9roKZ66VZziqVtFbOvPPfE8fDEveqyZLwdK97iDJUyYMODmzZsp7u6jLq8XLFgQf//9t/Glrl27YuzYsQ+kkBm1iDp16lyXLyqjMftEvG1j97XEffv2TTBw4MD/+YeBiD1Gjhz5KPEMkzEGSsQo+ZRXC4Vkz549dPv27QgN/f83S6h/PAz+eDT6p9iExcUqgOLpa2eGNf2leFrDkVl8gwDFU7c6UTx1q4ht/XloxvOKHCjx4w5WqFCh+Dt27PjXMmO3N998EwMGDECePHmMGc+HxfPSpUvLU6ZM2Vl5qcSDVmrbyPwv8eHDh9tmyZKlx8Mje4x4PvfQvs/IvZ3vt2vXrpyIarzEiRPL6jsRUZMnT77ea1T/sxEjymRfXLR8PIqn/507royI4ukKJe7jLwQonrpV0gPxVK9JUk+Dqi0q6o7xcuX7t8jIKOPFy8Y+Mg8TIC98ftQmD4walxCDg9WzEY/eVC5jLkc29eLowIeO9ei8staRvFA+XmwfdUPv7f5YcY/n1atXUbduXaj7DZV0pk+fHqdPn5baByF16tTInTv33YeLPpTxDfD2GP3leP/1cNGpU6cM7uoWB/WxS5cueP/99zF8+PBH/XDJxGe8OXnz5q3z/fffBw4aNOjwpEmTglDz+bqom3sj7/H0l7PF/DgonuaZsYXvEqB46lY7D8RzxrglxrvuImUdY7VUZcHiz98bXfjtSDSu/KG8I68pMskrR9SrTdS7OR+1qVeWfNhpOibM6fbI7yup7dZsAmrU/3dd5L1/HpMXx9f8H9F9uLF6dx9fB/X/VNwQT/UvCXXfoJntoPxjY62ZBtz3fwnIz0tB+WpxV9kI86n/sW8ikc/2KVKk6H7x4sUfZZ/O8lR7EJ9qd5Wsf+5H8fTPunJUjyZA8dTtzHiMeEbIy9kHyYuSw29HoUKNYihSIicmDZ6PixeuouCLObBWXsKcM18WdOhdC307TjNWE9q6YbfMMAYgf7Hs+GTsEll3vQVSpkmKaJkdDZN2677bZrwrr0u/+lDLZo4bMA/JU4biknzvrnheCbuOrT//fW9tdyWe3ZtPRK+hjYyX0asXSKvlOC+cuyxryc+X5TkjkLtAFpR4NR8+n7wCEeERKPt6UeQt/Jwhnmr1kuljv8WxQ2eQt1A2lK9aBJOGLDDe11dKretcraisbDLGEGQxZLw/qrm8MDpEt0p53B+z4unxAZlAFwLq924hiR1Gh3z8PZ66QPXlflA8fbl67LtZAhRPs8Ts3v8x4nnj+m1Zo30qSlUoaCx/+dTTqbBr+0FjFZAvpq5ExerFDIFUM5bvt5+KtBlSIGmyxMhfNLssPZcZLWoMNpas3PHrXtyUXBOHzEeRl3PhrAhnbVl6btf2A6gnS2aGnb9irFD0uBnP7jLj2VxWT4oMj8LKbzaht6w28sn4paj+1ivI8HRqfDP3R3w2cTlmf9fPmFmdLKscVatb0hDPHC9kEkFdgGeypMMf8uLobgMbGNJ5eP8prFr8K6Z83VOW25yEqQt6yapLP4rwFkeKVEnsJu/1/BRPryPX84AUTz3r4sVeUTy9CJuHinMCFM84L8FDHXiMeN66GY7jR87i0L4TWPPtFrzduhL+3HnImM38QESzUs3i94nnFFmmsp4xs7l8wUZjObq501ffJ563sPjLDRg5vSPUyiOp0yXHHJHXuk3L4aqsBDJO1j5+nHiqddjHzX7X6PysScvRoM1r+HTisn/FM6OI55z1Ip7LYsUzmYjnwnvi+bws83nkwClj5nPzT38ZK5mE345A1hxPY/QHczBtUR98IDO2H33ZXWZT16O0zIKm+I/bAnQrn5n+UDzN0PLjfSmeflxc14ZG8XSNE/fyDwIUT93q+BjxVHI2pOcsuZQdbsxiFpP10T8aJjOHmdNi7bJtqN+qoiF0HfrURv8un8jl7SLGOsbq4Z9GbSvjvfZT7omnEtIzp8KwYfVOubSeBN1lXffzIoBjRTjV7OKFs5cfe6n93cbjkCg0oTwsFG2sF9+yc3WclfXeJ8qlf3VLQK78mVGiTF7Mlkvt6tJ8mdcKIV/hbMaMp5rBVP1W6zK/UPA55C6YBV9MWYlsuTLil7V/YLLMeA6QNZ0pnrqdnOyPLQQonrZg9aWkFE9fqhb76ikBiqenBK1u78HDRVZ3hfnsJcAZT3v5+kx2iqfPlMqujlI87SLLvDoSoHjqVhWKp24Vsa0/FE/b0PpWYoqnb9XLht5SPG2AypTaEqB46lYaiqduFbGtPxRP29D6VmKKp2/Vy4beUjxtgMqU2hKgeOpWmljxnJG3ZNnnEz/6PZu6dZn9cY/AtahItPjzZ5y9fjsHmize714WtvJ5AhRPny+hpwOgeHpKkO19iQDFU7dqTawcH6njr84Vmrx0osD/XjlIt26zP+YJRMVEY8/1y4i4HfkCmi7bbT4DW/gFAYqnX5TRk0FQPD2hx7a+RoDiqVvFYmc8+z9fsGymBKG69Y79sZDAjTtR+HD/Tly8GcEZTwu5+lyqWPGcW6B0SNqQhD7XfXbYcwJ/XgtD1z1bZuDtJa09z8YMJKA3AYqnbvXhPZ66VcS2/vAeT9vQ+lbiL6ulliUz/3kmYWjCwAD+Svat4lnT23B5Ld3p29cnoMHSLtZkZBYS0JcAf8vpVhuKp24Vsa0/FE/b0Ppe4jmVMwIhvKnb9ypnYY8jTqDhyqsWJmQqEtCSAMVTt7JQPHWriG39oXjahpaJSYAESIAENCVA8dStMBRP3SpiW38onrahZWISIAESIAFNCVA8dSsMxVO3itjWH4qnbWiZmARIgARIQFMCFE/dCkPx1K0itvWH4mkbWiYmARIgARLQlADFU7fCUDx1q4ht/aF42oaWiUmABEiABDQlQPHUrTAUT90qYlt/KJ62oWViEiABEiABTQlQPHUrDMVTt4rY1h+Kp21omZgESIAESEBTAhRP3QpD8dStIrb1h+JpG1omJgESIAES0JQAxVO3wlA8dauIbf2heNqGlolJgARIgAQ0JUDx1K0wFE/dKmJbfyietqFlYhIgARIgAU0JUDx1KwzFU7eK2NYfiqdtaJmYBEiABEhAUwIUT90KQ/HUrSK29YfiaRtaJiYBEiABEtCUAMVTt8JQPHWriG39oXjahpaJSYAESIAENCVA8dStMBRP3SpiW38onrahZWISIAESIAFNCVA8dSsMxVO3itjWH4qnbWiZmARIgARIQFMCFE/dCkPx1K0itvWH4mkbWiYmARIgARLQlADFU7fCUDx1q4ht/aF42oaWiUmABEiABDQlQPHUrTAUT90qYlt/KJ62oWViEiABEiABTQlQPHUrDMVTt4rY1h+Kp21omZgESIAESEBTAhRP3QpD8dStIrb1h+JpG1omJgESIAES0JQAxVO3wlA8dauIbf2heNqGlolJgARIgAQ0JUDx1K0wFE/dKmJbfyietqFlYhIgARIgAU0JUDx1KwzFU7eK2NYfiqdtaJmYBEiABEhAUwIUT90KQ/HUrSK29YfiaRtaJiYBEiABEtCUAMVTt8JQPHWriG39oXjahpaJSYAESIAENCVA8dStMBRP3SpiW38onrahZWISIAESIAFNCVA8dSsMxVO3itjWH4qnbWiZmARIgARIQFMCFE/dCkPx1K0itvWH4mkbWiYmARIgARLQlADFU7fCUDx1q4ht/aF42oaWiUmABEiABDQlQPHUrTCx4jn5hRJlsydKqlvv2B8LCVyLikTbv37BuRvhOdBk8X4LUzMVCZAACZAACWhJgOKpW1mmFQ5G6NNLMiQMrRwSEE+33rE/FhKIllynbt+4E3UrOguaLzluYWqmIgESIAESIAEtCVA8tSwLO0UCJEACJEACJEAC/keA4ul/NeWISIAESIAESIAESEBLAhRPLcvCTpEACZAACZAACZCA/xGgePpfTTkiEiABEiABEiABEtCSAMVTy7KwUyRAAiRAAiRAAiTgfwQonv5XU46IBEiABEiABEiABLQkQPHUsizsFAmQAAmQAAmQAAn4HwGKp//VlCMiARIgARIgARIgAS0JUDy1LAs7RQIkQAIkQAIkQAL+R4Di6X815YhIgARIgARIgARIQEsCFE8ty8JOkQAJkAAJkAAJkID/EaB4+l9NOSISIAESIAESIAES0JIAxVPLsrBTJEACJEACJEACJOB/BCie/ldTjogESIAESIAESIAEtCRA8dSyLOwUCZAACZAACZAACfgfAYqn/9WUIyIBEiABEiABEiABLQlQPLUsCztFAiRAAiRAAiRAAv5H4P8AIy3k4fGzGeE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6" name="AutoShape 4" descr="data:image/png;base64,iVBORw0KGgoAAAANSUhEUgAAAp4AAAH0CAYAAACU8S0yAAAgAElEQVR4XuydBVgcSROGP5wIEeLunou7u7sLxF2Jy0Ug7u7u7u7urhd3IZ4QNMH+6k7gj0GYZXZ3dql5Hu4IzHRXfzXDvFvdXWUBPlgBVoAVYAVYAVaAFWAFWAEDKGBhgD64C1aAFWAFWAFWgBVgBVgBVgAMnnwTsAKsACvACrACrAArwAoYRAEGT4PIzJ2wAqwAK8AKsAKsACvACjB4auEeWFjDAfYW5yj+HEcL5rANhlHAEsHHgjwTO6H9PH/D9Mi9sAKsACvACrACxlWAwdO4+n/rfXWNpAi2fDQ7exHb+Lb2WrCIbdCzAk99vdDr1rlz8AwsjfbbffTcHTfPCrACrAArwApoQgEGTy244Tt4bs5T1jaRXTQtWMQ26FmB+z6f0ezqMQZPPevMzbMCrAArwApoSwEGTy34g8FTC14wqA0MngaVmztjBVgBVoAV0IgCDJ5acASDpxa8YFAbGDwNKjd3xgqwAqwAK6ARBRg8teAIBk8teMGgNjB4GlRu7owVYAVYAVZAIwoweGrBEQyeWvCCQW1g8DSo3NwZK8AKsAKsgEYUYPDUgiMYPLXgBYPawOBpULm5M1aAFWAFWAGNKMDgqQVHMHhqwQsGtYHB06Byc2esACvACrACGlGAwVMLjmDw1IIXDGoDg6dB5ebOWAFWgBVgBTSiAIOnFhzB4KkFLxjUBgZPg8rNnbECrAArwApoRAEGTy04gsFTC14wqA0MngaVmztjBVgBVoAV0IgCDJ5acASDpxa8YFAbGDwNKjd3xgqwAqwAK6ARBRg8teAIBk8teMGgNjB4GlRu7owVYAVYAVZAIwoweGrBEQyeWvCCQW1g8DSo3NwZK8AKsAKsgEYUYPDUgiMYPLXgBYPawOBpULm139m6+jHhFxBd+4ayhaoqYOnnB6fdn1VtkxtjBTSuAIOnFhzE4KkFLxjUBgZPg8qt7c4W1nCAncUlWFo4attQtk4PCnjD3yI3mm9+r4e2uUlWQJMKMHhqwS0MnlrwgkFtYPA0qNza7uz78z87exHb+Lb22raVrVNNAa8Af/S5fR7vvL9kIvC8q1rD3BAroHEFGDy14CAzA8+AgEAsnLIN29Ycg7WNNZw7VEId59KwtLQMU+3yObqiWccqcO5YWQse0bsNDJ56l9h0OjCz5990hDeupZ8JPJtfO4bXXn4MnsZ1BfduYAUYPA0s+B+7M6MXj4DOUX2X4N6tZ2jeuSoC/AMwd8JmVKxVCB361GHw/K4Ag6cWHjyN2GBGz79GFDUJMxg8TcJNbKQeFGDw1IOoips0oxfP50/eaFjmX0xa7IIsOVNLKc6d+A/jBi7Dqv3DUbtoX2TNmRYOsaKhtlNpDO46F+kzJ8elM7fRsmt1OFF09MieS5g6fA1sbG3Qy60JRvRehOSpE+HxvZeYtNSFrk+jWGKtXcDgqTWPGNEeM3r+jaiiyXXN4GlyLmODVVKAwVMlISPVjBm9eD68+4yahXrj6N05oVPrX78GoAJNpe+7Og2lMndE3xHOKFgyGwZ2nI08hTIhZ/4MGNR5Dtr2rIXaTUvCuYobug6oh2ASdcHkrXj98iOy506LDn3rIF2mZLCzt42U3Fq4mMFTC17QiA1m9PxrRFGTMIPB0yTcxEbqQQEGTz2IqrhJM3rxfPrgiTrF+mHt4VFIkCiOlOLJA3d0qD8WW0+PR+ksHXH0zhy59rNExvZYussVqdMlRtlsnWXEs2r9oqhRsDdix40hrxWQ+fb1JzRqVQ6dB9RXLK1WL2Dw1KpnjGCXGT3/Qr0XT95i5pgNuHnlIWLEtEf73nVQokIu+NMH0LLZO2P1/hHo3Hgc/T2YoEjsoKBgrF6wF03bVVJ0nVZPZvDUqmfYLn0rwOCpb4Uj0r4ZvXj8fL+iU8OxSEFT4/9OaIVAWvPZq9VUxIhhj5GzOkrAPH5/nlRFTLu361Ub+YpmQb3i/dGmR03UaFQc9UsOwLgFXWmq3Rrnjv0nXzZ1m5WhF1jtiKhpEucweJqEmwxjpBk9/1+/0k7t1tMRN54DOhBwHt17CXNojfeCzQORIk0iCZ5Hbs3Gh3eeSJD42wfTiB5fv/hDbEIUH1zN4WDwNAcv8hh0UYDBUxfV1L7GjF48QhqxXnPWmI3w+uwDEaWIlyA2erg2Rur0SeSL5/i9b+C5dfUxzBm/EanSJZFRkgYty6FxmwqYPmodjuy+CFhYoHDJ7HLNZ23nUmhPkGouB4OnuXhShXGY0fPv8dELDUoNxPI9rkiYxBHeXn5wf/4OaTIkoQ+hQfL5X7FnGJwrDcWxe3Pxxv0jRvRZJJ//VDTzMXhia0x2Wy1nSRxiRcfDuy/RvFMVNGxdXs6kvHrxHvmKZMG0lb1UEN64TTB4Gld/7t14CjB4Gk/7//dsRi+ekEEFBgYhMDCQ/mkBKytL+SUOEbWwtbOR3wcHB9Ou90DiSwv5veX38wSsikipWONpbW2JAHphWVlSO9ZWWvCWKjYweKoio3k0YkbP/4e3tMa7SB/6cDn3N9+IZ/9X8HR1mU/PdyCGTmqD8YNX0PNuBS9PX9y9+RSz1/XDjnXHsXz2buy7Nh0+BLEVc3XD4duz5XmmfjB4mroH2X5dFWDw1FU5Na8zoxePmrKYc1sMnubsXYVjM6Pn/9MHL1oq058yWIyQU+lis+GZI9dRrFwu2Eez/Q08m1V2w2v394iXMLYUTSzREeu637z8gDkb+mP/tnMyIiqm10PANWTGRKHKmjudwVNzLmGDDKQAg6eBhA63GzN68WhBTlOwgcHTFLxkIBvN6Pn/4ucPl2aTkJLWc3bqXw97Np/G7HGbaHrdjabe4/4Gnm49FsglOYNoPfiBHeeRNHl87KZr3r76KCOeB7afw/BeBJ6UJUOCJ60R331pCmLSNLypHwyepu5Btl9XBRg8dVVOzeu+v3imZS1kG49L5qmprGbbeurnhQG3L5yDZ2BptN/uo1lD2TD9K2BG4CnEenD7OWaO3oCH917QrvZoaN+nNkqUzx0asfxxjacAzNH9luLBnedInDyeXOM5b+KWP4KnmJJvTqnW4lO2jImLu5v8dDuDp/4fLe5BmwoweGrBL8uqp4S11b0U9jFsrWi9Ix/mr4B/cBBe+PpcRKBDSTRb7m3+I+YRhqmAmYEnezpiCjB4RkwnPsv8FGDK0YJPv794VuYqaZvQNpoWLGIb9KzAQ19PtL9+kiOeetbZJJpn8DQJN6ltJIOn2opye6aiAIOnFjzFLx4teMGgNvAaT4PKre3O+PnXtn/0ZB2Dp56E5WY1rwCDpxZcxC8eLXjBoDYweBpUbm13xs+/tv2jJ+sYPPUkLDereQUYPLXgIn7xaMELBrWBwdOgcmu7M37+te0fPVnH4KknYblZzSvA4KkFF6nw4vH3D4AN1T9Xeoj6ySGHZThJ2oMoIbxI8K7k+LFtC2o7rKTPItl8SIL5kPZDksuLJPLyJqX/iOtlonlLZXYosdlQ5zJ4GkppE+hHheffBEbJJv6iAIMn3xJRVQEGTy14PpIvHlHl5xQlaS5OSZqVHF/8vqJl9eGyRro47t54iqoNisokzr8eK+fuQdP2lSLcvIBOUbO9cduK8hqRYqVCzUKyLN6Px8cPnli/+ICs2f7j8dnDGxdP3cbZYzeQNVdaxIsfC7kLZYIHJahOkiJ+hO3Q6okMnlr1jBHsiuTzbwSLuUsVFGDwVEFEbsIkFWDw1ILbwnjxvHvzCT2bT0GCRHGRI3963Lj8AKnSJkGHvnXw+L475k/aIktO1mpaEiP7LMaey1MJ1G5i04rDskpI5/71sXrBXrTtWQuPqOaxSObcsFV5zBq7EV++fEVFAsFls3ZhxV43qcKj+y9lDr3Rszth25rjOHHwqixZKXLrdWwwFslTJUSH3rUxixJCi+trNCyOEhVyy5KXn9574jrZFwK/Ajy7NB6PuRsHyLafPX6NiUNWosuA+rIPURavbrPS+O/KIxzbdxkr9w3DWgLQaxfuIW3GZGhHNosSmZtXHEHJSnngSOD59OErXD1/D8lTJ5Q/F3Wg02RIKtt6RDkDXYY0xudP3j+NXySt1uLB4KlFrxjJpqXVksHG+mG31NlsY1t/KyfLh/kr4BsUiPlP78Dji19mOG+7Y/4j5hGyAt8UYPDUwp0QDnhOcVuDAWObU/RwPLLnSUeRw2fo2LcuAeU+9BvVDDEdolHyZYIuqhay7ewE1C7SD0XL5oSPty/yFckiK3wkpQjh5TN3UK1BMSyYsk3CWfQYdnj57B19vcX6I6OlCh/ff6Z2JmPpzqG4fO4u3r36hH3bzmIg9b9+ySGKStbCxKGrQq9/+/oTRsxoT5Br95uKv4Knx0cvtK45AlNX9ML9W89x+/pjCaPdBzXEynl7JWh2bToRmXOkkpHXHq6NkTVnmj+Cp4h4itJ8RUvnQOtaI7Bw6yC8phJ7JwmUV83f99P4azUpqQUP/2YDg6cm3WIco5bWJ/D0f9gseXrbmFYMnsZxguF7/ULgudb9EbwCgrKgycbbhreAe2QFjKMAg6dxdP+513DAcw5FF3u6NsE8im66DGmEm5cfIk3GpHBzWSCBVFQGuXDqlvy3AM8mFYZg+W5XeFMUMDAoCEGBwTIymjhZPAmOEyjq6NyxMhzjxcL5k//JCiMi2iiO0zRdf+XcPbTtUQOdGo2X54tzGrYsjw1Lv4Hnj9dfu3BfTn+LtaG/Hr+C58XTt3F8/xXY2dkgGUUsEyaOi22rj6GHWxOsmLNbgufK+RSdpWl/0W6m7Klk1PZPEc+kKRPQuIKQI196tKszGkt3DcWrF++prvNZbKVI7Y/jT5TEUQseZvDUpBc0YhRPtWvEEYY1g6faDas396YdBRg8teCLv4CnqGO8fPZuOQ2djKa7uw6sj4c0dS5gNIA2FdVuWgqj+i2RU+0nDlzFltVHYWtrQ6DaEAkI8EQ95DyFMqNGo+J48uAVpo9cC3+aoq9StwgWTduG1OmTIZggNXX6JGjlUkNe6+oyX5a4ixHTHs06V8WVs3clmIr1oHPGbZTX16ZoYslKeWmqHX+cam9fbzT17yjbFtPjYh3nQarHvHfrGRnNFJFaETHt5jQRY+Z2kVPkt64+lnaIqK4VTfMrAc+jey8hWcqEP40/IYOnFu5wtiE8BRg8o+T9weAZJd3OgyYFGDy1cBvwi0cLXjCoDTzVblC5td0ZP//a9o+erGPw1JOw3KzmFWDw1IKL+MWjBS8Y1AYGT4PKre3O+PnXtn/0ZB2Dp56E5WY1rwCDpxZcxC8eLXjBoDYweBpUbm13ppHnX2w6PLDjHMT67Mz/pEbO/Bnk0pzEyRxhZ28rNRTLb47uvYzyNQpoW1MTsI7B0wScxCbqRQEGT73IqrBRjbx4FFrNp0dCAQbPSIhnbpeG8fwHBQXD87MPqGqCTC0mMlj4UAoxWSzC1hrRotvB08MHojhDIK25tiU49P/q//139nSuLwIox6/YpBcCjiHSBVPbvj5fEJ3WcIccYhOiyLUr1mOPH7Sc1nPXog17Z1C4VA4kSur4rV8qUiHg0yF2DOrbmxZrWcCK+hfZM4JoLbewRxSaEIUeYtE5fIStAIMn3x1RVQEGTy14nsFTC14wqA0MngaVW9udhbO5cHCXuZSFoopMFdaTUoyJNGop0ybGwZ3nKc1ZC7SpNRJOHSrLrA7v33qgYInsOLz7Alp3r0kb+c4hNeW53bflDPqPaU4p1P4PmSKq+ejeS2TMljJUmz2bz8hr8hXNQtkqMiNdpmSU9WJ96EbApCkSIF3mZBj/73JMXOKC3q2moTVtRjxz9DqlRWsk8/6KXLsCPM8fvylTp/HB4Mn3ACvwqwIMnlq4Jxg8teAFg9rA4GlQubXdWTjgOWvMRgyZ1BrzJ28lmKyBY/sv4wkVj9hNxSCW7hiCFtWGY/WB4RI8j+y5hAYtymIoZaSoVr8Y1izajziODvCiyKTL0MaU8SFBuDqIXLsiEnp4z0WKdJ6DyKZx9ugNWcBBVBdr36cOxDkuzpMkeI4ZsBTj5neVeXjrNy9D2S42ocu/DfCO8vuO7LOIwfMvdx1HPLX9WLJ1+lOAwVN/2ka8ZQbPiGtlJmcyeJqJI9UYRgTSqS2YvIUqlJXC9nUnUKlWYQzoMBNzN/SXEc/le9wkeIp0YvWbfwPPpu0q4fLZO6jjVAqDu87DUILXGDRVH94xZ/wmAtaiNNWeSMJkkdL/UF7fuyhZMU9oHt8fwXMcRT7HzO2MVfP2oB71u47gNFfBTHI5wEr62dTlPdVQx2zbYPA0W9fywP6iAIOnFm4RHcFTrN/auOyQLIMZcoiKQOIlVIrya/56iHVXI3ovQryEceS6sa803daqe/UIrcUSZS5FAnk+1FGAwVMdHc2ilTCef7G+8wBFHmsTPB7adQGlCACXzNwJS1pXKdZnOlEhiGX0785UhvbTB0+ZA7dgyewEiQcJOEtj29rjePHkDa3R/EdOn/94+Hr74QhtEqpcp3Doj9+++oiNyw/LdaGZaAq+bNX8lC/4BZXaPYMMWVKgYu1CVBHND0upTzH9v53ab9ymglwGIPp9/viNzKGLYODt648YObOjWbhHX4Ng8NSXstyu1hVg8NSCh8J48Xx491lWJBLAWLpKXtRqXJJKXm6lZO73UKBEVvlHv2eLKZixuo+sxT7ZbTVEbfJi5XKGgqdIKC92pzrEji7bGU2J5geOaylHLeq0V6hZELHjxpSlMMVLKj+9oFp0qYabVx9hAW02EBsY+o0WJTMPUs33mlizcD+OH7iCEuVzo1Hr8rL85QxaB/b5k5es6S42GKyYswfiJVamaj75AuTjdwUYPPmuCFVAxw+eWlNQgO/MMevlhqNeVG1NVFjjI2wFGDz57oiqCjB4asHz4Uy1jeyzBOMXdsW8CZvRgdZYHaOyk2KTwNyJmzFrTR851baEaqs3KDUQC7cNwiHadOAYP1bYEc8+iymakQpf/L7i1rVH6E9QKdoUwCqgU0yXpU6fFMupjOXYeZ0h4Hfq8LXImDUlmrStQBWSlsoIiqg+1HtYU7lBQUDtnRtPZMWj7HnS4vrFB7IuvNh8MGttXy0orDkbGDw15xLjGWQm4Gk8AU2zZwZP0/QbWx15BRg8I69h5FsIBzynj1wPt6ltsYA2F4jdq2KqvCpB3aq5ezBhUTcJngu3DkKVvC7Yd226hL6P7z+HCZ4/Rjx3bzyFf/Kml7tRq9LaLgdKiSJqqovdsRtoCn/uuv7woprvXZqMR9EyOak0Z0kc3XcZ9ZqVwfs3HojtGBP9281E3iKZkTlHKty98VRGV92fv0exsjllKczZ6/pFXh8zbIHB0wydquuQGDx1Vc6kr2PwNGn3sfGRUIDBMxLiqXZpOODp4jxZTllb21jJaeupw9ZQOpVE2L/9PGas6o3OjcbJzQWbaG2W+/N3EhQLlsgWCp4iEinSr4gp85A1ninSJJbfe9EaspbdqstdqGtpB2z8RHHkrtUWVJt9H60tE+vGxNR5jnwZ8N+VRzJ1ymyq025P+QLFeR371cOkoSspWkoJpilXoFh7lr9YFgbPCNwYDJ4RECmqnMLgGVU8/dM4GTyjpNt50KQAg6cWboMI7GrVgplsg3oKMHiqp6XJt8TgafIu1GUADJ66qMbXmIMCDJ5a8GIYLx6R5Pnpo1eUyDm5FqxkG1RUgMFTRTFNvSkGT1P3oE72M3jqJBtfZAYKMHhqwYn84tGCFwxqQ0TBk5ZEJCHDcio07qqFhYW7wmv49HAUID+kpV9njKhIpP+eiJ4Lhc+/WCZzh9ZTZ/4nVWgXX/z85UbAJMnjRbjbiJ4oluQ8pqT1ooRnmgxJqDxmDFmhKFW6xD818fLZOyRNET+izUb58xg8o/wtEGUFYPDUgusVvni0YDLbEDkFFIBnI+pptcLeGhP4rFF4DZ8ePnj2p1+PjqhIpH/E/7YqfP5Fns1+bWdg4uLuoeaEJJD/MadvRG0N7zxRyahr0wnoOrAB1YK3wb6tZ+Va74EdZ8mqRT8enz95I1Ycrs8eUd0ZPCOqFJ9nbgpE/I+juY1cS+NR+OLRkulsi24KMHjqppuxrqIoo1HAc/ns3RBLbl69fI9+o5pRWcqNciPfwR3nqVTmCOxcfxIP7jyn9Gj+ctOhyCqxcu5e5CmUCXHiOVDKtMewotrp6TMnl2UwRa11X98vlBqtEqaPXIdUtPHQxtYKTdtXhqWlhdx0eJQSy5eiMpniCAwMQp8201GweDYZYXVMEEsWnOhYfyxtTKyGXAUyUmWkuchXOAs+0mbE6g2LyZy/CZM6wps2OvakfJ6bVx7Bs0evZQq3LDnTyHKefAAMnnwXRFUFGDy14HkGTy14waA2MHgaVO5Id6YH8ExPRt2XhoXz/D9+4I7j+67gIOXnHb+wG0RBCJH6rG+baZiwsDuaV3WTWS0e3XuBCydvyQwUL5++leDYvt4YOT0ugq9pMyWD+7O3cKCIZB0qvZm7UGbKiDFW5uwVZTUzZf//tP2vYgn4vHn5oayEJCoeuU1rhz6tp2Hy0h6yUIQoRNGLcvpOGbYaFamc5wvqv0T5XOhOGTmmreiJ+iUHYNPJcTLd2v07zxg8vwvM4Bnpx5IbMFEFGDy14DgGTy14waA2RAY83717h/Xr11OEyhJNmjSBg4PDr7aLqfaN9MMW9DXfoAMz087CAs+3b9/iwoULqFy58k8jJ/0t6QeiOHoB+joS8ssKFSrEeP78+RhfX992jx492kw/70LgaYtgy0eb85S1TWT3/3rqfhSZFHXWu1BJzMUztqO3W1MZPaxLeXR7Np+CWev6okvj8ZTntx3+o6pBr168C82jK+qrCzjsNrihLChx6vA1vH/tIVOt7d50GvmLZ5W5eNMRkG5Yegh9RzpT5NP6N+999vDGxMEr5e+jxbDD2IHL0WeEkywOMWXZN/AUdd1dhjSS4FmpduGf0qmJqmotqw3DFKrbfuHULXz94s/gyeBppn8leFgRVYDBM6JK6fM8PYCnKGsZP0FsObWl6/HuzSf0ajEVM6lCUkxKLi82FFy7eF/Ri2PziiMoSdEX8fLj4/8KRAY8nZyc4OrqCg8PD2zbtg1ubm4/Sfv58+dmsWPHziChBnBk3SOvwJ/A8/79+3B2dkaBAgUwderUX8FT7LKZQl/Z6asBfd1r2rRprHPnzm2IGzdu+Z07d2Ly5MmYNGnSI7/yyZugcfajv4KnaHB0/6V4/fKDzLErAFSA5w16Br28/DB3Q3+Zu3fsgGVIlT4J0mZMhqy50uCN+0cq+JBD/n/swGWUr9eXyt42k+B3mGq+J0gcF32GO2Hl/L24fuE+sudOK6uiWdBUu4iQLpmxA60ov2/IcenMHfmzoMBgmpKvKCuXzaPKaT7eX9C0XUWy6Sja9aqFeVRit3TlvLLfAsWyYlCXOVT9rIuc7p9JZXXj0t+joqX/kXDKB0+18z0QdRVg8NSC78MAT0/aTbp6/j657kqUtCxO01dPH7xCTlpXtZpeGg2pVrpYA2ZPa77cn71HroIZZenKDFmS08/scOXcXdjYWFOEpLR82QiQFBWJxM+q1C0i12JZUmCmDdVgF22INVjrKfrh1L6SVEWcLyIqmbOnxr/jW8qXnADPbLnSysTyIjH9/Elb5WaDueM3IW68WDLpvJi2u3frGXJQVaS3rz9SHXcf2XaTthXlerPVC/fB1+cLqtYrinj0Mlo+excCA4LQoW8d2NrZaMEjerdBgue5w9cx8lgL3PfwC6vD48ePVy5WrNiEkN97e3ujUKFCuHLlCnx8fFClShXQOT9dTjDqWrNmzYf0w9701Vjvg4kCHdy6datN5syZe/w41GfPnkn4nz9//p/AMxudW56+hG/P5MmTJ92LFy9cGzdu/I/4oBArVix8/foVq1evDu4xcqD7xyH5E2/OX87yx4inucgq1qE+vPsC7995oHW3GkiRJpG5DC1S4+Cp9kjJxxebsAIMnlpwXjgJ5Ef0Xkxrubph5pgNsmTl1fP3UJmgUexqHTW7I5wruWLSEhdZ5lKsA+v2b0MMdZmHCjUKyimvomVzYNbYjRg5syOaVXFF98GN4Em7T1+7f8AxKn85bUWvP06xhYDnnHGbkCxVQtjRjlZRBlOAZ5Lk8Sn6ISoapUe7OqMxe30/KtnZA+sOj8Tt608o9cpL1Gtelqb6plMEJA/tdI0pU68spqhJespJKl48yanNlfP2oDNFcQS0inVjSjYCa8FtkbFBguf27b5wPf4EfkTdYRytWrWKvXDhwmQhv/by8kKRIkVw9epVCAgtX748Tp8+/dPVrVu3frFo0aLP9MPU9PUoMnbytd8UGD58ePxBgwYl/FUPgkmMGzfuT+D53y/nxkybNm3Ks2fPIn78/6ccIvgM7j/WNXBy6pvWmwuUhzmCJ99Df1aAwZPvjKiqAIOnFjwfDnjOJvAbPKEV5lOt9kq1KNJFUcxKdQR4TsfoOZ3QuuYIrNg7jNZ3vcfRPZdQv0VZAs/5KF+9gNyBmoY2D4gdqPO3DESl3C6Yt2kARIqUr7RTdgVFGsfQVFhYh4h4CvAcOK4Fpg5fiyw5UkOkchG5+kSEUtR5b193FIFnf9Qu2hd7r0wj8BRrzQh4qba7qNVerlp+mmrPCxtrK7SpPVJGZQWUWlPkU0Q9xRTi6gX70GNo1ArMSfC8fPQiFl+rioOPfMPygbu7e93EiRMv+vH3DRs2lLBDU+pYvny5/P7H49WrV62SJEmyg34mvkTUjY9IKkCRzR4UpXRVAJ6xfwVPWpPbs3Dhwi4UkbZydHSk3eW+X2j6/dO20weeBU4ok3tzvnJWDJ6RdJQJXc7gaULOYlNVVYDBU1U5dWwsAiUzF0zeQlPrFbBo6naZKmUBgaiAyDa1RspdrSF5/OoT1AnwrFCjAEHqPdq1mkTWb2/cpgLGD1ohU6L40tqsOPEdcGjnBUDsauMAACAASURBVIyZ2znUaAGVNy49kClSxBECnoMIfMW6re7OE2mNVyVkz5MOByg1i1hTNmvsBizb7Yo6xfphz+Wpv4FnebJD5PeLETMaLK0s4EDJp589fo0UqRPhNi0LaECgvGbhfrk5ISodkVnjKaJsM2fOhK2tLVxcXGT0s2jRoti9ezeqV5dr80I2Fw2m74dEJV31NdawNhd9+PAB27dvR/PmzeX/q1atKqbPQetw//S3VfysX5o0aQZOmzbNatasWe/IZ6fR4p+RqJDuwp/WeOprPNyu8RVg8DS+D9gC4yjA4Gkc3X/uNQzwFAv9fSh9SUyHaBIWxa5ST9plSks+5bpPkaxZQF3suDHl1LeIYoq1mqLSiK29LcSuWBHdFBuDxNrKQAJLAaFiSjt6THsZcXSg34Ucok2xEcEh9ref/di/+LfIy2dtY0XAYwOx/lS0ExgYKPsXazvFGk8Br8IWG3EO2Sqm6L9+CZD2ir7IdGmfaDuGg720y9fnK4GpvRY8YTAbFICnECaOQsM+kW/CXDeqsC0+nRSg+1dkRv8tfUBY4pD+r8L4ndjtXsTa2npzQEDAbPp+BO1qj/+nXe0svHkrwOBp3v7l0YWtAIOnFu4OPexq18Kw2IawFYgoeLKGZqtAahrZYzk6fv7N1snhDYzBM0q6nQdNCjB4auE24BePFrxgUBsYPA0qt7Y74+df2/7Rk3UMnnoSlpvVvAIMnlpwEb94tOAFg9rA4GlQubXdGT//2vaPnqxj8NSTsNys5hVg8NSCi/jFowUvGNQGBk+Dyq3tzvj517Z/9GQdg6eehOVmNa8Ag6cWXMQvHi14waA2MHgaVG5td/b9+Z+ctaBtPBs7bdvK1qmmgHdgAAbdvYj33l8zofnmu6o1zA2xAhpXgMFTCw5i8NSCFwxqA4OnQeXWdmfLqqekxLb3MsSIZWsjS7zzERUUCKRMHw99POH/xSI7Wmy8GRXGzGNkBYQCDJ5auA8UgmcgpStaOnPnT/WUDTmMm1ceyrrN/+RNZ8huzaovBk+zcmfkBvP9+V+Tu5RtQttokWuLrzYZBTwD/NH2+km88fbjiKfJeI0NVUMBBk81VIxsG2GAp5/vV5w+cp2SCILKTCZE4mTxcOHUbZn7UuTQLFYup8zzef7kLQT4B6JA8awyh+alM3dkzfP8RbOE1j4XtZJFwveQQ9ROF23LnJ4x7JE1VxpZ7z1d5mS4QO3lLZIZZ4/dBFVbkTk6RclLUYIzXsLY8Kd8obeuPUaylAmQm5LNx4nnAB8vP5w78R+1B+TMnwHnT9yihPGWKEH15W1srSOrkNldz+Bpdi7VfUAKP3jq3hFfqSUFeI2nlrzBthhSAQZPQ6odVl/hVC4a0GEWJi/tgYVUqai2UylsX3cCrbtVx4CO334+qMsc1HUujYRJHXHq0DWcOHAVA8e2kNWBvn7xR5HSOWSvIkoqgDXk+PDuM3q3moapy3ti6aydqNGoOE4evIaGLcvJykdDJrZG2zqj0GeEEyWO98PODSeodGZLjPt3GSpTyU4BrdUbFMeq+Xtlf50bjUf/0c1kAnnxu10bTmHW2r4yyT0fvyvA4Ml3RagCDJ5R8mZg8IySbudBkwIMnlq4DcIBzxkj18N1alssmLLtWxnM8/dQpW4R9Gk9DeMXdINz5aFYtW84LCwt8JFgslG5QegysIGsUpQuUzJZT/1PhwDPsQOXYSzVal85by+KU2Ty5MGraCDAs/s8DJ3UBp0ajsP8zQPx2v0Ddqw9gVbdq2PMgGUQZTBFhDVnvgyyjOaM1X1QMVd39HRtLCsTifKYm5Yfwsw1fbWgriZtYPDUpFuMYxSDp3F0N3KvDJ5GdgB3bzQFGDyNJv0PHYcDnv92mo2RMzvKeuYiKnmVwLPyd/AUEU9Xik5WrVcUcRPEwhmKNJ4/fgsd+tbBc4p4xqS66IVLZZcdiWl7UU7zx4jnuH+Xy1rtq+btQRVqY8XcPbJ2+r+d5shoZZfG4zF344A/gqeYji9ZITf2bj0r66x3azoRzbtUlSU67/73DKcOX8OMVb21oK4mbWDw1KRbjGMUg6dxdDdyrwyeRnYAd280BRg8jSZ9xMBzdL+lMgop1lM6xo8l11smSR6fIp93kbtgJllv/frFB7Jmeo586WmqOwi3af2lqKmeg6KdIesrnz9+g+SpE4Z2KqbhxTpNsR7zyQN3WkOaSLYj1m8G0W7LfLTG8+Lp27RONKuE1pfP3so1oreuPkJi6l+sGRXT6tlypiXAjSbXeN64/EDWkc+SIzXu3XqGvIUza0FdTdrA4KlJtxjHKAZP4+hu5F4ZPI3sAO7eaAoweBpN+r+Dp8dHL2xacQQtu1bTgpVsg4oKMHiqKKapN6UieN6+/hivXrynD6cJ4EAfCO/SB0CxAXDtogNo16uWVEp8YOzXdgYts+ksl/B06FMnVEExYzFz7AZ0GVBfkarig+zuTadQsVYh+v9p1GpcUi7/4SNsBRg8+e6IqgrwXwYteF7FF48WhsM2/F0BBs+/axRlzgjn+ReZJfZuOYM0GZKiQs0CWDB5m8xUkTh5PNwnqCxZIQ/KVM2HZ49eY/H0HbSZLzpyfc80ESeuAyYNXQmHODGRkmY02veu/RN4imU2I/sulmnZFhKAinYbtamAgR1mUl+F0Lp7DVw6ewfb1hxD7LgxUa95WSyjNG5ifXdmmtVo2KqcXPojZmHu336OQiWyI1vutPLDcgqaXclfLGuUcaEuA2Xw1EU1vsYcFGDw1IIXGTy14AWD2sDgaVC5td1ZGM+/iEy69ViAIZNa48zRGxTFjCezVpSunBcblx+WoLdo2nYMm94ePZpNxqx1fSWkJk0RH1bWVoifIDZuX3+CkpXyYN3iAwiiaKY4goKC5EbCJTuGoE2tkajbvAxsbawpVVocGaXcuvqoXFcuAHOoC200nNwWd28+wdzxm2WaNacOlTG810J0/bchJg5Zie6DG6J1zRHYdGIs7Oxt8fi+O5bP3o3BE1tpW3cjW8fgaWQHcPdGU4DB02jS/9Dx9xfP6Ez5bB25ZJ4WPKJ3G55/8cbwe1fOwTOwNNpv99F7h9yBdhUIAzy9Pvtg/OAVcJvaDuL71y8/4D9aYy2in+4v3qFAsWwyk0X8xHFRs2BvHLg5Q67T/vDO4zfw3LD00G9T7aNmd5TguXDbYNy8/JA2Cp6RaU4+e3hL8PT09MV42oA4bFo7fHzviWZV3NCuZ01Ub1hcgvDBHeeRiHILO3WohCp5XHDw5iyZx/eN+0eM6b8Uk5a6aFdzDVjG4KkBJ7AJRlGAwdMosv/S6aKaKWBvcb+4Y2Jbe0srLVjENuhZAa9Af5z++OYCAnxKodk+bz13x81rWYFwZjzmjN8kC0eIzYHlqufHPcoYUbx8bqpctoM2BCaWG/r6jnCW+XTtaKpcrO8UUcmQiOfzp2/x4a0HwehndOxbV6oQssYzBDzb9KiJ50/eSmj8+M6TgNMHRUr9QwUqctHU/lbETxRHTqfHiGkvi00I8BRR0+5Ok9Cb8vymSptYpl4TkVlh62mC0vv/PYVzxypaVt3otjF4Gt0FbICRFGDwNJLwP3XLU+1a8IJBbeCpdoPKre3OTPD5F9k0Jgxeib6jnEOBV2TBqELFJaaNWodO/erChqbv+QhbAQZPvjuiqgIMnlrwvAm+eLQgmynbwOBpyt5T2XYTe/5FcYpTh6/LFGyp0ycJFePRvZe0qSgRldZ9J3/HR/gKMHjyHRJVFWDw1ILnTezFowXJTN0GBk9T96CK9vPzr6KYptMUg6fp+IotVVcBBk919dStNX7x6KabCV/F4GnCzlPbdH7+1VbUJNpj8DQJN7GRelCAwVMPoipukl88iiUz9QsYPE3dgyraz8+/imKaTlMMnqbjK7ZUXQUYPNXVU7fW9PDiEQv94zo6IG2mZDi06wJSpUsia7mLOu+i9CYfxlWAwdO4+muqdz08/5oaHxvzRwUYPPnGiKoKMHhqwfPhvHguU+UQkeIkWaoEyJQ9lUwI/eIp1V1PlZBqpEfHS0qX4vHJm36XUi7sf/f6E65dvE/nvKV661kkZC6bvQt9hjvB28sX+7aeRe2mpbQw6ihtA4NnlHb/z4Nn8IySNwODZ5R0Ow+aFGDw1MJtEFYCaUrgPKL3IplAeu+W0zJauXLOHjRuWwFjBixDhqwpKLdeNOQplAl9207H6gMj0LHBWJlPbzFVNKntVJqSOX+Q5fUyZUslK5dMG7EWLkMaaWHUUdoGBs8o7X4GT3Y/GDz5JoiqCjB4asHzYYBnMFW427bmKF5TJRA7exuZI2/2uE3IUzgTVTLxlYmgS5TPhfhU6q5+qQHYeHwsGpX5F5tPjcPh3RepxF583KVEzsXK5KRyeLERTA0KYB0wprkWRh2lbWDwjNLuZ/Bk9zN48j0QZRVg8NSC68MAzw9vP2PepC1o37s2Vs7djfZ96lDEch1adK6KcYOWU4WSLChUMjuBZ2zULzkAOy9MRs8WU9Cpfz1sXnEE1RoUw9tXHxGXptv/yZNOVhsR13PE0/hOZ/A0vg80YwFPtWvGFYY0hCOehlSb+9KSAgyeWvBGOC+eW9cew+ODFxwTxkLGrCnx4PZzvCGYTJQ0HqJHt0OsuDFk5ZCTh66hRIXc8PjoRetAH8M+mp2s6fz1iz9mU9m9wRNawYum7g/uOIeajUtqYdRR2gYGzyjtfo54svs54sn3QJRVgMFTC67Xc8TjxIGrtBkpAc6fuoVy1QogbjwHLYw6StvA4Bml3c/gye5n8OR7IMoqwOCpBdfrGTy1MES24WcFGDz5jghVgJ//KHkz8FR7lHQ7D5oUYPDUwm3ALx4teMGgNjB4GlRubXfGz7+2/aMn6xg89SQsN6t5BRg8teAifvFowQsGtYHB06Bya7szfv617R89WcfgqSdhuVnNK8DgqQUX8YtHC14wqA0MngaVW9ud8fOvbf/oyToGTz0Jy81qXgEGTy24iF88WvCCQW1g8DSo3NrujJ9/bftHT9YxeOpJWG5W8woweGrBRfzi0YIXDGoDg6dB5dZ2Z/z8a9s/erKOwVNPwnKzmleAwVMLLorgi+fpw1e4ev4eqjcsrtjqK+fuyhyfdva2CAwMRFGqZsSH8RRg8DSe9prrOYLPv+bsZoMipQCDZ6Tk44tNWAEGTy04L5wXz8XTt3F410WkTJcYhUpkk+CZM38GbFh2CNbWVnBqXxk+3n5U2WgPbCmRvFOHSohGieUXz9hBP/+CBi3KykTyi6fvQMuu1WT1oklDV6FV9xpwpIpGfBhHAQZP4+iuyV4ZPDXpFn0bxeCpb4W5fa0qwOCpBc+E8eIJDAiCa4/5GDKxNY7tv4JUaRPh5pWH2L3pNEbO6ghfAs75k7chZ4EMiOvoAIfY0RHgH4gzR24gfdbkSJTEkc49hb4jnbFw6nZ0plKa4ji44zxVPnJEdiqjyYdxFGDwNI7umuyVwVOTbtG3UQye+laY29eqAgyeWvBMGC8er88+GD94BdymtoM3lbt89eI9RAR0y+pjWLnXDb4+X+DSbDKmLuuJK+fv4sSBKxT1tMXrl+/RsV89iohaynPiEJSuXXQAHfvWkaMVYGpja0213jNrYfRR0gYGzyjp9j8P+vvzPy5zfltHGzsWJooo4B0YALd7l/HB52smNN98N4oMm4fJCnACeU3cA+FEPGaMWo+M2VLi3q1nKF0lLx7ceo7nT94gSfL4tFYzCBYWFogTNyY8PnkBwcDjB+7IkiMNnj56hYSJ4uATrets1qkKZo/bFBrxXL1gHwoUz4Z0mZJpYvhR0QgGz6jo9TDGvKxCDFjaz4GlVRRb+xLsSIoUoS/LH5QJQnDwaVhYvo8Sd0hQoB/8Lduj5ZZPUWK8PEhWgBTgiKcWboNwwDOI4FICpqUFrKwsERwULGEzICBQek+s8xSHmGIXh/y3/H2ABFHxb3HtmoX70bBVOXz9GoDBnedgzNzO9J778e+9FoSIOjYweEYdX0dopPRYw801av09Tn/lDiFn+p/1sQikv1vncS9n0QjpZuonDXUVnqe/1HywAlFHgaj1h06rfjXAGq/3bz3w6b0nrG2sET2mPRJQNJQP4ynA4Gk87blnIyuwsmpcwHYXLIIL/dkSC4p64igsAhqgyfZ3RraWu2cFWAGVFWDwVFlQnZozAHjqZBdfpDcFGDz1Ji03rGUFljnTsgLPaxTpTBu+mcHBCLY4g0Cf8mi2z1vLQ2LbWAFWQJkCDJ7K9NLP2Qye+tFVw60yeGrYOWya/hRYUcuJIp3lf+rAwoIioKhKa4P2UKTz5winhcUeNNmyWn8GccusACtgaAUYPA2t+J/6Y/DUghcMagODp0Hl5s60rMCKmv/A0uISLIIKo/G2C1o2lW1jBViByCvA4Bl5DSPfAoNn5DU0sRYYPE3MYWyu/hRg8NSfttwyK6BBBRg8teAUBk8teMGgNjB4GlRu7kzLCjB4atk7bBsroLoCDJ6qS6pDgwyeOohm2pcweJq2/9h6FRVg8FRRTG6KFdC+AgyeWvARg6cWvGBQGxg8DSo3d6ZlBRg8tewdto0VUF0BBk/VJdWhQQZPHUQz7UsYPE3bf2y9igoweKooJjfFCmhfAQZPLfiIwVMLXjCoDQyeBpWbO9OyAgyeWvYO28YKqK4Ag6fqkurQIIOnDqKZ9iUMnqbtP7ZeRQUYPFUUk5tiBbSvAIOnFnzE4KkFLxjUBgZPg8rNnWlZAQZPLXuHbWMFVFeAwVN1SXVokMFTB9FM+xIGT9P2H1uvogIMniqKyU2xAtpXgMFTCz5i8NSCFwxqA4OnQeXmzrSsAIOnlr3DtrECqivA4Km6pDo0yOCpg2imfQmDp2n7j61XUQEGTxXF5KZYAe0rwOCpBR8xeGrBCwa1gcHToHJzZ1pWgMFTy95h21gB1RVg8FRdUh0aXFY7IayCnhSPl8Te3tJKhwb4ElNTwCvAH6c/vTmFL3HKouUSP1Ozn+1lBVRTgMFTNSm5IVbAFBRg8NSKl5ZXygTYxdOKOYawwzrY0rLshVft7N99cq7QoD32rpkN91jWYy4XS7szwMIyyBA2GLUPf99naLXvmVFt4M5ZAWMrwOBpbA9w/6yAQRVg8DSo3NzZjwq0L5eipq+Pz2rnHqOjla3bBntWz8SaGUN8ghFYZ/npz3tZLVaAFYgCCjB4RgEn8xBZgf8rwODJd4NRFHDK55ApmkOsayVrONs2dRktbQgODsL8EZ1xcvdad18rFFp/4uNToxjHnZqPAsuqp4G1ZQUEgdewaNWrlkgKWPRHsGUZBPte0aqZbBcpYBvTGw3WB7IWrEBkFGDwjIx6fK3OCrTIHydXsLXl6Vpt+tnXatU3tJ2Fo7p/OLZjuYWlb2DBJVc+39O5A76QFRAKrKw1GAhKjmCLqyyIRhWwQHRYWIwk657TF6931qibEEyGWQRPQJOti7VqIttlGgoweJqGn8zSSueCsRpZWFotbjd4ln3Ryg1xYMNCv+WT+iIoKMhpxVmPjWY5aB6UYRVYWWsYvS2voOnmTYbtmHtTpMCKyskpnBZL0TV8smEVCEYRWCIrmm7tadiOuTdzU4DB09w8akLjqV8fVtGfxR0VPVacvu2HzsH0Ac2D/Px9/81Q0WOcqytNjvLBCkRWAQbPyCrI17MC3xRYUasCRTwrMXjyDRFZBRg8I6sgXx9ZBSybFYqzlKbanIItLJYsP/WhZWQb5OtZgVAFGDz5ZmAF1FGAwVMdHbkVMHjyTWAwBYKDg63/1FmnCmmK+vp6HbSxjl5p3uEnR76fQxxqwYvYDeYdM+2IwdNMHcvDMrgCDJ4Gl9xcO2TwNFfPanBcBJ7n/2SWn7dXjFfPH2ROnCztHfuYDl7fz7lB4MnRTw360aRMYvA0KXexsRpWgMFTw84xLdMYPE3LXyZtLYGn2BcZ0eMMgWfhiJ7M57ECf1SAwZNvDFZAHQUYPNXRkVvhqXa+BwynAIOn4bTmnr4rwODJtwIroI4CDJ7q6MitMHjyPWA4BRg8Dac198TgyfcAK6CqAgyeqsoZlRvjqfao7H0Dj53B08CCc3cigTzn8eT7gBVQQwEGTzVU5DZIAQZPvg0MpsCfwPPBgwcYOHAgli1bBjs7ux9tEWs8m9IPnOjrCX2toi9/gxnLHZmHAgye5uFHHoXxFWDwNL4PzMQCBk8zcaQpDONX8PTw8ICbmxusra0xbNgw2Nvb/wqeJegH6+hrN33NM4Uxso0aU4DBU2MOYXNMVgEGT5N1ndYMZ/DUmkfM2J6wptrHjRuHbt26/Qk8xa52R/qyoq+3ZiwND01fCjB46ktZbjeqKcDgGdU8rrfxMnjqTVpu+FcFdARPFpIV0F0BBk/dteMrWYEfFWDw5PtBJQUYPFUSkpv5uwIEnuv/dJarq2vm8oX/yZ4tb9ETS1asSefi4nJ+9OjRdrT2s9LfW+UzWIFwFGDw5NuDFVBHAQZPdXTkVnhzEd8DxlfAuUDsfLCyPG0RFFB62VnPE8a3iC0wGwUYPM3GlTwQIyvA4GlkB5hP9xzxNB9fmuxIGDxN1nXaN5zBU/s+YgtNQwEGT9PwkwlYyeBpAk4ydxMZPM3dw0YcH4OnEcXnrs1KAQZPs3KnMQfD4GlM9blvqQCDJ98IelOAwVNv0nLDUUwBBs8o5nD9DZfBU3/acssRVIDBM4JC8WnKFWDwVK4ZX8EK/EkBBk++L1RSgMFTJSG5Gd0VYPDUXbswrrSAqys/20KcDFfcaAvlFdzNtVl1lU2pQVfXYDJXfPHBCuimAIOnbrrxVb8pwC8nvimMrgCDp4oucHW1RPor3WBpUVrFVk24qeDMhFsesLBwN+FBRN70oMBNcNq2NPINcQtRVgEGzyjrerUHzuCptqLcnmIFGDwVSxb2Bevq2yLAf/eQ9LnKpIwWU8WGuSlTVeCBjydG37+6Ck23NDXVMbDdGlCAwVMDTjAPExg8zcOPJj0KBk8V3fcdPBfnKF4mU4zYKjbMTZmqAtc9P6L99ZMMnqbqQK3YzeCpFU+YvB0MnibvQtMfAIOnij5k8FRRTPNoisHTPPxo9FEweBrdBeZiAIOnuXjShMfB4Kmi8xg8VRTTPJpi8DQPPxp9FAyeRneBuRjA4GkunjThcTB4qug8I4On/9cAnD/5H96/8UDiZPGQp1AmWFlbqTjAiDcVFBSMN+4fpB3hHcHBwbh/6znu3XoGa7I1T+FMiJ8wDo7uvYSYDtGQt0gWbF19FDUbl4x453RmRPtX1KgOJzN46iAaX/K7AgyefFeopACDp0pCcjO6K8Dgqbt2v11pRPAUANe3zQzcuPwAqdMlwX/XHqFRq/Lo2LcuKKWRwQ+3ngtgaWmJwRNahdv32WM30bftdKTNmAyvnr+DQ+zoWLV/BDo2HIvkqRNi6KQ26NduBsbO66JoDBHtX1GjOpzM4KmDaHwJgyffA3pTwAivA72NhRs2UQUYPFV0nBHB8+ShqxjabT7mbRqA1OmTYsPSg/D29oNzh8rw+uyD3ZtOQ0REy1bNh2SpEuLpo9c4sf8Kose0R/xEcSjq+IwipJlx8fQtFCyRHVlzppHCPHngjiO7LyFaDDtUrlMEgQGB2L7+BBzjxUJ0+lnJSnlxdM9F3L/9HAkSxUWlOoXh8dELbeuMkhA5f9NAnD/xH+7ceIpcBTKgQPFsPwnetekE5C2cGc07VcUnum7exM1o0KocRvVdEgqec8ZvQoc+deR1V8/fw4WTt+TvylTJh7v/PcX1iw+QNEV83L35FCUq5EbsuDF/6j96DHsVnaysKQZPZXrx2WEowBFPvjVUUoDBUyUhuRndFWDw1F273640IngumrYdm1YcwbYzEyjS+POflmE9F+LiqduIG9+BoNATi7YOxh2CtF4tpyJzjtRo2bkqBnSajURJ4iJGzGjwJFCdR8AYFBQE50quSEGQ5/7iPUpVyoMGLcqhSfnBSJ8lBZq2rYCU6RKjm9MkZMyaQkLh2PldkCptEgl+MQhqnTtWwcwx65G/WDacO34DExZ2R4586UOlK5O1M7afmyjP/fEQ14dEPIulb4cT9+dRNPchOlEkNF/RrBKU2/WsRdmrAjFt5FpkIHs+ffCk6K4FJi12Ce1/8Y4hcsreWAeDp7GUN7N+GTzNzKHGGw6Dp/G0556/K8DgqeKtYETwnD95K7atOYZtpyfA4hfwrJizG5bvcYNdNFvUKNATk5f1xNcv/ujZYgr2XplKkckYKJq2LbadnQAbG2tUo3PmbRyId68/YUDHmdh9cSo+vP+MtrVHyp83LjcIuy5ORhxHB/j5fsXeLWfw/PEbrJq/B27T2qNctfwS/AQ4Prj9Ar4Uec1CgHv90gNkzp4Ko+d2DhW9VKYO2HVpCkVP/w6es8ZuxMZlh1CoZHa8evEBvj5+EoTHD16B/den4+2rT2hWxRVH78wJ7V9M1RvzYPA0pvpm1DeDpxk507hDYfA0rv7cOynA4KnibWBE8Nyz+TQmua7Gsl1DkSipI1bO3YPnT96g17CmqJzbBRuPj4GNrTUq5epO4NlDTrv3aT0NxymSKI4iadpIALSzs0HFXN0IMAfQ5qCP+Jciofuvz4DHJy84VRiCBVsGoWnFITICKY7TR65TO9PhOrUthvVYgCGTWqNc9QLfwI+m9G9dfUzT9LbIR5uEPn7wQrKUCdCya7VQ0ZtXdUOTthVRoWYhfKY+3Fzmo13v2pg4dNVvEc9pI9Zi54aTqFa/GHwIOi0tLGWkc/Kw1RI237/1QK0ifXH83tzQ/odOZvBU8Q7npoylAIOnsZQ3u34ZPM3OpaY3IAZPFX1mRPD0oahi54bjKWJphXRZkuPQrouo2ag4Ovari/7tZ8oIoWP8WHh45zkWbh0k12SKTT3H7s4NBc/M/6SS6yMf3XOntZkD8MXPHy2rD0eughnx8ulbue7TidaMK4W3VgAAIABJREFUOlcaimMEd+IQwDu81yIUK5cTJw5cxeCJrVCpdmGafp8I9+fvUYXWfG5aeQSlK+fDBVrr2bJ7dZQnMA05dq4/CQGUYm3mk4ev5PrQRdsGw6XZpN/A8+zxm+jXdgatU82Px/deonj5XDLq+ifwDOlfjEOcY6yDI57GUt7M+mXwNDOHGm84DJ7G0557/q4Ag6eKt4IRwVOMwtf7C9Ys2k/T3q/xT970qN6wGKysrGgK+iPWLj4IP58vqONcSu4gF+mLVs3bi5CIYHFaRzlpiQsO7jwvo48iFZM4bl97jB0Eh2IjUZN2FeWayhmjN8B1yrdIosdHbyyaug0JEseR/05KEU2x6Ues9xTRybY9auHU4au4fPYusudOh7rNStMyzP//6QumtEtH912myOk1RI9uj3rNy8jNT/MmbUG8BLFR17k0XCkK6jqlrWz/OG2IOkbnJ0ziiKZkz82rD7Frwyk5DrGJasKQlfLcH/sPsU1FT0e4KQbPCEvFJ4anAIMn3x8qKcDgqZKQ3IzuCjB46q7db1caGTwjMxIBniHT7pFph6/9WQEGT74jVFGAwVMVGbkRo2TXY9lZgZ8VYPBU8Y4wYfD8MWWRiopE+aYYPKP8LaCOAAye6ujIrRgjrTOrzgoweOrtHjBh8NSbJlG8YQbPKH4DqDV8Bk+1lIzy7fBUe5S/BYwvAEc8VfQBg6eKYppHUwye5uFHo4+CwdPoLjAXAxg8zcWTJjwOBk8VncfgqaKY5tEUg6d5+NHoo2DwNLoLzMUABk9z8aQJj4PBU0XnMXiqKKZ5NMXgaR5+NPooGDyN7gJzMYDB01w8acLjYPBU0XkMniqKaR5NMXgq8GMw7XtYVaMUgi3zK7gqapxqaZEBCM6EIOyIGgOO4Cgt4AO/oKVovY3q5fIREQUYPCOiEp+jVwUYPFWU9zt4Ds6Qq0wq+5gqNsxNmaoC9309Mebe1VVouqWpqY7BYHaL58f/6862KTOXS2wXzWDdckemq8D+9y+Cz7x9VQ7Nth8y3VEY1nIGT8Pqzb39QQEGTxVvi2mV7RDPbm+u2PFKxrSyVrFhbspUFfAM9MfVTx/WwWlLQ1Mdg8Hs5hkDg0ltLh1Ne/If1jx/WJGer33mMiZ9j4PBU98Kc/t/VYDB868SRfyE7y/ORTmKl8kYI1bEr+MzzVYBMdXe8fopjnhGxMMMnhFRic/5QQEGT+W3A4Oncs34CpUVYPBUUVB+caoopnk0xWs8FfiRnx8FYvGpQgEGT+X3AYOncs34CpUVYPBUUVB+caoopnk0xeCpwI8ae34+vPVAnHixYGn591e1j7cfvvj5w8bGCkFBwYgVJ8YfBy7adIgdAza2Py/F+fD2MxwTRHyWxP9rADw/+8Ax/s/XfP3iD2FLcDAQLbod7KPZwtfni/wS54bV/9+8FEwNBgUGwcra6m+nGvT3DJ7K5f773ay8Tb6CFVCkAIOnIrnCP1ljL04VR8ZN6agAg6cC4TT2/BRL1xbbzk78De7+NKK5Ezdjx9oTqFq/KD598EL/0c3+OPDWNUegp1sTZMuV9qffF0vfDifuz4uwWGeO3kDfttNx7O7c0GsEXA7tPg+P7rnDnwA0acoEGDuvM7asOoZls3dh/7XpCKv/v3U82W01chfMhFKV8vztVIP+nsFTudwMnso14ytUVoDBU0VBVXpximiF+/N3SJoi/l+N8/jkjVixo9P57xE9hh3iODpQtCMYj++7I02GpH+9XpcT/Hy/4uWztxQBCUaCxHEQO25MiqT8HrH5TLbFiBmNoiSWunRjFtcweCpwo0rPj4Iewz01BDxFpM/joxfsKYIo7ulkBHQhEc2nD1/JaOLeLWewf9s5zF7XD/7+ATLSKCKgqdIllhFI8Tymy5wcD249R6r0SRDTIRrevfmEd689kCipI6oX7IUjt2bjzs0noVB688pDZMqeClZWlnjx5C0+e4jnyR7JUyfC+RP//Qaei6Zuw4XTtzFtRS9KDhAAF+dJqNW0FPXxKRQ8b15+GNq/aM/92TsZxUyZJhFFdi3x4O4LJEgYG6/dPyJuPAeyLR7ek501CvWGc8cq6Ni3jlryqtIOg6dyGRk8lWvGV6isAIOnioKq9OIUL67eLadiKr1A/nasW3xAvlymDV+De/89w6SlLrC1tUE3p4nyJaj2IaB4KvVVtExOevlGly/cLgPqY86ETejUr95P3TF4AgyeCu5AlZ4fBT1GCDx3rj+JVfP3EvAlxLNHr5E1ZxpMWuKCkwevYWTfRUiRJjGeP34twS13oUx4++ojPZMlsWzmLszfPBBH9lzC+EErKHo6AZVydcdkekbTZkqOXi2mwMvTV35gfHj3pfx9rSJ9cfzetyhmCPiK9no0nyI/YApYnLy0Bz6+9/wNPGsW7oM2LjVQvWFxeb3XZ1+abrcl2/eFgmfRtG1l/5n/SS2vf09T/34+X1HHuRRqNCqBBqUHSgj9+N5L2jVv00CcOnQVri4LaJyJsPbQSLXkVaUdBk/lMjJ4KteMr1BZAQZPFQUN58W5Y/0J3L35THZWx6kUzp/8Dy+fvkVgQBByFshIAHda/sH/8iUATu0roWP9MejQt66MXv539ZGMKNZvWRZpMybDomnbKdM2YEXrye7dfCp/FhAQiH/ypqM236FR6/LoTtEOAZ4CDH+8PtA/EDs3npKREx8vPxltEVEbAa8iivngzgvKUx0s/50qbWJp77njN1GgeDb5fTCtXxs3eAXSUZ9ZcqaWkZuUdF7H+mNRqFR21GxcAp0ajKPv/0HCJHFpei4j5k7YjPRZUsjIT5/hTvQiuyZfxnbRbGBjbY1ug8030xCDp4LnS8PguWDKVmw7PQH37zxH71ZTcZiik12bTJDR/uEz2mNU3yUQ098h4DltZS80KDUQExd1x/I5uxHbMSZcBjdCCPiJNZ7iGd1wdIyMpjav6obt5yb+ETzFGtO9W87KGZABHWZi4mIX+Xfh16n2kpk6YNCEVihfvcBPoi+fvfs38LSzt0W3phPRw7UxxAzGxmWHMGdDf1Qv0AtrDo5AzFjRIUB26+nxcqlBkTRt5PIBAadaOhg8lXuDwVO5ZnyFygoweKooaBgvTrHgv1r+nth1aQqRG0UivHwxrOdCTFjYjdaDeaJ9vTGo0bAYmrSrBNfu8zFkUmt0aTweczcOkBGJU4eu4/TRayhaOidFSpLJqbNi5XLBk6If29YcQ4OW5TBr7AZ0G9QQk4auktGMnRtOSvD89frEyRzliyZvkSxoU2sklu4ailcv3uPgjvNYOnMnMudIQ9N0/vLlVb9F2T+K84XGc+f6E+zffo6mAN9gPI1j+si1cBnSWI6nf7uZmL2+H7asPCrh9PDui+jQpw5G919GLy9n9Gk9HaPndsaLx2+wfe1xBk8Vb0GTbkrD4Lls1k7svz4DTx64w7mSK45RVNK5sqv8sNd3hDM9fxuxmz7QhYCnePamj1pP0+1fcXzfFazc5yZhLgQ8hZ960qyGWKMpILJEhnZyPWlNmtI+8WA+AmjWo1TmjvJn928/x5Auc9GKopkzRq7DuAVdpZt/Bc9WNYajZMU8aN65qvz9nPGbkK9IZty69uQ38BS/F1HUAiWyynNtbKzRb1QzAt8+FHH9ttb0xzWuDJ4m/WT9ZDyDp/n40mRHwuCpouvCeHGKaGS9Ev2xbJcrvAk6373xwJIZOzFqVke4v3hHQLYUpeiF0ZAAcqgLgefE1uhM4Dl7bV+0qDZcRiXEmk8RbcySIzW9SB6jct0i2LD0oJxOc+5YWYKnAD8xdTeq3xLcpijp+qOjf7s+CUVNxJq1HPnSo12d0aHgeYAgcgfB6rwNA2ia7bPcmfunNaICoudP3opm1KfYnTuHopmtu1XHzDHrQ8FzEL0kZ6zqjc0rjkjwPHHgKlrTS3PMAAJPerkN7joX3SnK+eTBK5w6fE0Cs7keHPFU4Fktg+f3zTninnWuNFSCpwC7Y/suo2XX6lg5bw+thfT4CTwv0npL8SEs8z+pMJ2eB3GEgGe8hHHkrEZDmp0QHyTFB7Ad5yehbvH+8nl4K9ZlEuxuOTUeB7afx4zR62h9ZV3MGLVOftAT0/q/gufZYzcxgWYjmrSrKGczVszdTZDaDVfO3v0NPBMkiov21L/42+Hr/UUCsrjuT1P9IuJZOksn+WG0H0U9xZpTrRwc8VTuCQZP5ZrxFSorwOCpoqDhvDjFGq4xA5bKTQeuU9rStPtTzKOdsGIzUGdaI3nx1C3Ua1YGw3svoohnG4z7dxmda4cYNJV9fP9llK9RENHo3zUaF6fo4npcv3APNZuUlBsAxNR7jnwZ0It2y4pDbDTq1XIKVu0fjkVTt+Povkuh16fNlFSCZ/Y86dG50Tgs2PIvXr98T31cQbbc6WTEVERmXKe0kdOI4tiy6ihqUV8hh5i6F7tcA2javgatJxPT8ptXHsHhXRcwZHJrOe0o1qFtXX1MvnTF1HqLrtXopbgSfUY40dT+awLseXKaPwVtlOjc/+e1oSp6xOhNMXgqcIHGwLNM1k7YcGwM9mw+jZVz92DnhclyWUqrGiNw4MYMObAh3ebhxuUHKEhLUQT45aJlM2LTkNjg40XpjppWGCJnJJrS8hlxlM7SUcJg/qJZ5AezJTTLINZlLpiyDZtOjMWsMRuwh5bHtOtZS8LifFpjKaBQTIuLmQxf3y8yiimW1wzsNBsHKAobetBsyuHdF+SH0ABawiNAtXyNAli9YF+o/T/2L2YiRATVgkBSPO9JUyRA/VIDcPDGTNlkyPgFeK6g5QLr6YPu8t1uYaaKUuBp1U5l8FQuJYOncs34CpUVYPBUUVCNvThVHJmqTQnIvXPjCd7SC7pKnSLImT+Dqu1rqTEGTwXe4OdHgVh8qlCAwVP5fcDgqVwzvkJlBRg8VRSUX5wqimkeTTF4KvAjPz8KxOJTGTx1uwcYPHXTja9SUQEGTxXF5BenimKaR1MMngr8yM+PArH4VAZP3e4BBk/ddOOrVFSAwVNFMfnFqaKY5tEUg6cCP/Lzo0AsPpXBU7d7gMFTN934KhUVYPBUUUx+caoopnk0xeCpwI/8/CgQi09l8NTtHmDw1E03vkpFBRg8VRSTX5wqimkeTTF4KvAjPz8KxOJTGTx1uwcYPHXTja9SUQEGTxXF5BenimKaR1MMngr8yM+PArH4VAZP3e4BBk/ddOOrVFSAwVNFMVV8cYpcgPMmbJHJ40V96FhxY1DuzgdwTBBL5uHMX+xbxZFVlLi6XvOyuHfrGbLlSvvTYPZuPSPzC4pcoZE9ROL4JTN2yFx/oiZ81QZFkTBxXMrtdwhte9QMbV6cd+nMHRQqmT2yXZrF9QyeCtz4/fkZlzl/mTTRI3/PKuiZTzVRBZY+v4cdr55VhNOWfSY6BIObzeBpcMm5w18VYPBU8Z4IBzyvX3qABVTxx5ZqNIsqPsN6LJRAWLxCLpw4eAXpM6dAd6pY8oQSVI8ftALxE8WBPdVTbt2jBravOS4Tzj+j8pS9XJtQdSIfqoGeSRouaiw7dfhWuahtj1qyFKeoiS6SVgtQtLWzwSyqgHTnxlOqtLJRQmtdSlQ/d/y35PUiobzL0May/V1Uuag31VIXx+dPVI6TqqmIuvHi+PjOU1ZCadapCnx9vsgyf6vm7cVxqkq07tBISoC9VVYiKlL6H+wSteAp8b2oT/3g9gsMGNMcmbJT9ZYRa/GYxudONeHXHBypovDabYrBU4FvplW2Qzz7fTGsrUpYWfDrUYFyUfZUv6BAfP0SWAfNt26OsiIoHDg/WQoF49PVV4DBU0VNwyqZSRV+6hTri1UHRshqP29ff8TM0RswkkpmiupBInopoogtulTDjnXHZSWj549fUxm9E6HgWaFmQVw9fw9JUybAzcsPkTFbSmn40b2X0IPAUYBnk3aVMcVtlazjni5zcvxH55WslIdKW0aXpfhW7HWT5e5G9Fksy+RNWtwde6lKSnKqHnSBKifVbFwCokrJnw4BmiepAtH1C/clHDeiUn/JyJaVBJ8uQxph4pCVaNerNgIDA9Gv7Qz4U5nQact74s2rj2TjZdRxKkW1rE9TtaUSVFVpqoThqHAweCrw8vfnZ2rWQmXSc8RTgXBR99T5z+5ii/sTjngquAUYPBWIxafqRwEGTxV1DQM8xfRzzcJ9qO7yOCp/54/nT15THebdGDyxFaaNWIf+VP/48X13JE4Wj0plLkdPKn355uVHrF20///gWYvA89w38PzTVLsAz/a961A08R0un7sra0iXIugsSTXgRQlM0f+m42PkYN16LgCovN6YuZ2pXOYHjKba7jmoelArqrke1nGNgDOQoqW5C2aUteJFicy2PWtSKb09EnynDFsdWqtdgKc45m4cgNfuH7CDALo2gefBHedRo1Fx9G49DdNXfqtdbe4Hg6cCD6u4VEVBr3yqCSvAlYuUO4/BU7lmfIXKCjB4qihoOC9OAYIHtp+DJUUca1Ntc1E/WYCfiBjepfKRseLEQDeaan9w5zmWztxF0+AxEUj1lkOm2hu1qYBBneegfvMycvr81zWeAjxbdq0ua6gHBwXLiGjKtIllnemhk9vQusvbNJV+SvYv1l8e2XNJ9i+O0f2XogCtBS1bNV+oGKLO9MGdF2QUVBxi+n7OuE1yCl7036RdRVrvGR8uzSZj9JxOWDx9e7jg2bJbNUyjutDi+tsErqKOfFQ4GDwVeJnBU4FYfKpQgMFT+X3A4KlcM75CZQUYPFUU1ARfnKJm+nxaezp0Uhs5Ja+vQ0RLBQTHiBkNNy4/QBdaThAVDgZPBV42wedHwej4VD0owOCpXFQGT+Wa8RUqK8DgqaKgJvji9PHykwJEj2mvohB/bsrL05eiuIGIFt1ORk2jwsHgqcDLJvj8KBgdn6oHBRg8lYvK4KlcM75CZQUYPFUUlF+cKoppHk0xeCrwo8rPzxZahyzWOL94+hbZcqeTG/A696+HVy/eYxtlihDLWT598JQZGJq0rQiLv+yk9/johZ4tpmD8wm5oXsUNk5a4IEPWFLI9scmvYavyERqsn+9XXDx9G0XL5Pjp/CBaIjPJdRV6D2saoXb4JJ5q1+UeYPDURTW+RlUFGDxVlFPlF6eKlnFTRlKAwVOB8OE8PyKrwsKp23Dq4HWUqJgbyVMlwNZVx5AyXWK4E/h9eOeBZh2qoAytUxab2FbN3yuj+MOmtpO5ZsUa4walBiIr5bq1sbGS66FT0bWi3UO7LqBkhTw4e+wGrVXeARtKedaT8ue6uiygLBBWGDGzPdx6LKAcurHx4a2HBE8BoOKYuboPPGk9tABPkU930bTtOHHgCtKkT4r+Y5vLlGgi/Vj/DjMxdVlPec2Hd5/lJsJetIlwcNe5ctNexqwp0b5PbThVGIKCtAb737EtASaEv948HPH8q0S/ncC3lXLN+AqVFWDwVFFQBk8VxTSPphg8FfgxnOdHbErbuvqYzCt7gaKFb16+J+hMgod3XsgsCwko7+1R2sA3fkFXDO+1CJOWumAh5ZZtRFFIWeSAMjCI7A39RzdHj+aTMYVSff0a4TxOwGhpaSkzQhQvn0tuxhsxswPW0EbA0lXyQWy4GzNgqQRPAY71W5QhyL1AeXQr4fj+K5STNzeO07Ui8ikg9vrFB2jzQ3GFECV+BM85lE930ISWFOlcjR6Ulmxwt7kYObOjAtGi9qkMnsr9z+CpXDO+QmUFGDxVFJTBU0UxzaMpBk8Ffgzn+XlPkcZDlGVBRBXv3nwiCx7kLJARZ47eoOn03BI8b119jNQZkqB3q2mYQZFIAYxV6hYJBc9RBJ7/jmuJqcPWyMho9jzpKfn4VwztPl+mNOvWdCKaUy7dj+8/I3FSR5n5YdCEVrIQQz0quiDWKP/baXYoeIqsEOsWH8BnD284UMqywqVzyFy71RsUwx2ybx/lyO36b4PfBPgRPEPy4E4dvhZdB9aXEVCR35ePiCnA4BkxnX48i8FTuWZ8hcoKMHiqKCiDp4pimkdTDJ4K/BjO8xMUFIR5E7dArLOMGSsaUtNU9j9501OE0oJ+vpkqgtnIafem7Sphy6qjVJDhKd6/9sDAcS0keLbrVUteLxLYCngVOXI/f/KBv38AitFaSxHhHNRlLuLGc4C1tZVsW0QtBXg+vv+SoqfbETtuTIquPvoJPMV6TTENn6tABpkmbeHU7WSjJ/VjQVW+KssSsyJ3r6jsJdaXiiMs8Ow2qAEEgIqKYs06Vpapz/gIXwEGT+V3CIOncs34CpUVYPBUUVAVwTOkVruImFy7eJ9KTqaUU3ci3+ePCeRFcvp5k7aEmZ7I08Pnp+tLV877xwF7UtSmVpG+mLy0B3LkS4+Q/sWLO6LH7euP4f78PcLqI6LtmNN5DJ4KvKni86OgVz7VhBVg8FTuPAZP5ZrxFSorwOCpoqDhvDifU511kYBdpBFq3rkKpg1fJ6M1Zarll5sbsuZMQxsequEtlZgUO1vFRgb/LwFyw4H4/bXz9/GMymiK/JdiQ0RIAnmxcUFMEZarnh/v337GPZriK0vfXzh5GzEd7NGU1sSdOHg19PrF2wbDgvoVkR5RtlOUuxSHAM+GZf6VkR6RcF4kjJ83YUto/2Kqcf6krWjdvTpmjtkAsQNXrK8rRSB74eQtpM2YFEXL5sRi2lwhIjXNO1dFmgxJ5bmvXrxDnaalkT1vOgymJPh2tOFCVG0SFZXM/WDwVOBhBk8FYvGpQgEGT+X3AYOncs34CpUVYPBUUdAwXpxi12rjsoMwe30/+Pl+IRD7QIC2g6bsumJgx9moRmvCxE5YUf9cbKBo3LYCnlI99KN7Lv+xVvuPEU8BiHWK9UM5Ati6BIc2NtYYQhsUZq/rj00rDiNPoUxy40NIrffqDYuHGfFsVWMEeg93wq6NJ+WmiOVU1jOkclJrlxq0sWIZ+oxwgovzJDmF6eP1BSvm7pagKmBZrKc7c/SmnHKcMHgFwXABOTUp6sYvnLINY+d1kXXcl+0eKuEzKhwMngq8zOCpQCw+lcFTt3uAwVM33fgqFRVg8FRRzDBenF/8vqJK3h44cGOGLIP58tlbyim4kTY6tJARwV5uTeHt5YtoMSj9C60XGz6jPd64f8QiWi8WAn4h4PhrrfYQ8KxUu1Boycqh3eZh6opeEHkMM+dITVB7NcLguf7oaOzdegZP7r/Cu9ef0IZ2A2+lNXMCRMXmjH6jmqEP1VoXU/IiOrt6/j50G9xQrk0TNr6knInFyuWUgCmiuXkLZ0LCxI6yLfvotrSjeAqW7BiioujaborBU4F/GDwViMWnMnjqdg8weOqmG1+logIMniqKGc6Lc9msXQigqj1iijs7JbPevva4rJUu0qnEjhuD1ka+Q/vetXHp9B25M9bK2hIf33mGgqeIZooE2GUorcu+rWeRLGUCabiope5c2RV/A8+Q63sPc6Joo43MHXhgxzlUrFlItiOm2kXEU4CnAOUxA5fBxtpaRjjH0veZ/0lFU/4XMW1lrzDBs2KtglhFtefTZkoOx/gOtFY0A9YvOYhESRzxgmBbpLTpQzuOFzN4qnjTmVFTDJ5m5EzDDIWn2pXrzOCpXDO+QmUFGDxVFJRfnCqKaR5NccRTgR/5+VEgFp/KEU/d7gEGT91046tUVIDBU0Ux+cWpopjm0RSDpwI/8vOjQCw+lcFTt3uAwVM33fgqFRVg8FRRTH5xqiimeTTF4KnAj/z8KBCLT2Xw1O0eYPDUTTe+SkUFGDxVFJNfnCqKaR5NMXgq8CM/PwrE4lMZPHW7Bxg8ddONr1JRAQZPFcX89uLcWyNRylLxbOxUbJibMlUF3nz1w843z9egyebGpjoGg9nN4Gkwqc2lI95cpNyTDJ7KNeMrVFaAwVNFQcWL0z9gT5c0WUontTP/5OgqKme2TT3188KcJ7dXo8mWJmY7SLUGxuCplpJRph0GT+WuZvBUrhlfobICDJ4qCsovThXFNI+meKpdgR/5+VEgFp8qFGDwVH4fMHgq14yvUFkBBk8VBeUXp4pimkdTDJ4K/MjPjwKx+FQGT93uAQZP3XTjq1RUgMFTRTH5xamimObRFIOnAj/y86NALD6VwVO3e4DBUzfd+CoVFWDwVFFMfnGqKKZ5NMXgqcCP/PwoEItPZfDU7R5g8NRNN75KRQUYPFUUk1+cKoppHk0xeCrwIz8/CsTiUxk8dbsHGDx1042vUlEBBk8VxVTxxent6Ytj+6+gcp3CYRr49tVHrJ6/D+361MbezWdQsVYh7Fx/ArWdSsPSkv+8qOhZnZti8FQgnYrPj4Je+VQTVoA3Fyl3Hr8ZlGvGV6isAIOnioKG8eL08fZD3zbTEet/7Z0HeBXF14d/IYUWehNEKYI06U0RAakiVWkivVcB6aggvXeUqgIKohSRIk1QBEW6iiK9SW+hlxSS78wa+IA/wt17d2/m3v2tz3likp2zM+/ZJC+zZZIlRq0mZbFw9g9ImSYpOvapgw2rd+LIwdPYv/sfQxy3/7IHd6LuoGmnqiKRv6Bus/L4eNhCqBx5CmRBo3av4+ypMIwfMA+p0yVHcHAQghMEoUylwsiVLzOWzNuAtOlT4KUyeS0cGFO5S4DiaYIcxdMELO7KGU/3zgGKp3vc2MpCAhRPC2H+xx/O6zJ7Wa1YNyzZPAod649GveblcfLYeeR4IROOHjyFoq/kRqrUydDyjSH4at1gbJSZziTJEuHHFTvQqltNzJq0HD0HN8LgHjPxwehmGNDlE+PrB/4+jt8278X3y7bi202jEBI/GMcOncHsj79Dv7EtLBwYU7lLgOJpghzF0wQs7krxdO8coHi6x42tLCRA8bQQ5mPEs07pPvhm43A0rzkEs5f3Q2RklFwOj4dFX/yIuk3LIfx2hIjnUHz9wxD8vPZ3o1PrV+00BHPZVxvRokt1DO/zOXoNaYSuTcdj3Ox3cfrERcyZthJgbSQQAAAgAElEQVSrFv+KdbsnI0B+o5w7fQnDe8/G2NldLBwYU7lLgOJpghzF0wQs7krxdO8coHi6x42tLCRA8bQQ5hPEc+XO8Zgps5dqU/dwVq9fChvW/GZKPPsMb4J1323Dvj+PGXkiI+/g0L4T6D2sCTI8kxq//LBLZj1P4+1WlSwcGFO5S4DiaYIcxdMELO5K8XTvHKB4useNrSwkQPG0EGYc/eE8ezoM23/eg8q1XsLk4YvQVh42CpJ7P7nFPQGKp4kaxP78zMhbsuzziZOaaMhdnUrg42N7MP/kkUpo+O0apzIwO26Kp1li3N9yAhRPC5HGkXiqEZw4eg5PZUwF9aR7+oypLRwUU3lCgOJpgt7EyvGROv7qXKHJSycK5D+cTJBz7K4nbt/A2Ws3aqDp0qWOhWBy4BRPk8C4u/UEKJ4WMo1D8bRwFExlIQGKpwmYsT8//Z8vWDZTglATDbmrUwl8dfowVp89yRlPEycAxdMELO5qDwGKp4VcKZ4WwvSPVBRPE3Xkz48JWNxVEeB7PM2fBxRP88zYwmICFE8LgfIPp4Uw/SMVxdNEHfnzYwIWd6V4uncOUDzd48ZWFhKgeFoIk384LYTpH6konibqyJ8fE7C4K8XTvXOA4ukeN7aykADF00KY/MNpIUz/SEXxNFFH/vyYgMVdKZ7unQMUT/e4sZWFBCieFsK06Q9n9J1oBMja6zHRMYgXGO9ehyMjou79v/p6oIRabjMwKPDeC+rVS+rVi+XvSA61frvKFRgYCPC3j4WF/+9UFE8TmG36+THRA+7qYwR4j6f5gvFXv3lmbGExAYqnhUBt+MMZduEqVizahFIVCuCPbQdQrd4rRofVSkfNqg1Cy3drGJ///fsRdOhTG7vlY448z8rSnKPw2hsvofRrhZAocQKM6TcXnT6oh9+27EN6edF89lzPWDhwpvovAhRPE+eGDT8/Jo7OXX2QAMXTfNEonuaZsYXFBCieFgJ9zMpFjSt/iALFc+D8qUvImT8zjuw/idwFsiJl6qT4ed0fhhy26/kmPh2/FCEJgnF430k0e6easbLRjl/3Yvi0DhjX/0v5XgieF7Fs3K4yWtQYjFGfdjJmMxfMWofOIpZ9O01D/3GtHhDPv3YeMvZ5tXJhXA67hsVz1qNZp2oWDpypKJ4WnAMUTwsgOisFxdN8vSme5pmxhcUEKJ4WAn2MeFYv3h0rd44zJDIiPBLFS72AdnWHI8cLmWW5y8ayzOUZjJZZydAkCfHBqOa4fOka5kxdJYJY1VirvWKN4sZymLUal8V7bSdjyOS2aF59MHpJ24jbkVi9ZDP6yLKZjxLPpV9tMJbQDIkfbBy7f5cZGDqlvYUDZyqKpwXnAMXTAojOSkHxNF9viqd5ZmxhMQGKp4VAXVirfefmvXKfZQzyFn4Ord8cipz5stwTzzEfzkXS5Ikx5ON2uHDuMqaP/lYupVfHknkbUalmceNSe+VaJdCr1Uciju3QsuYQfLFqgDGA8QPnodP7j57x/PbLnwzxTJAwxBDPfu9Mx/DpHSwcOFNRPC04ByieFkB0VgqKp/l6UzzNM2MLiwlQPC0Ealo8h6Fmg9LGpXY109mm+xv4ePjCB8Sz++CG6NRgDDr3rYeDe44/IJ5NXh+ATNkyyENH0Sj4Yg7Ua1b+kTOeu387jFs3w41Z00sX5VL73PVozkvtFhb+v1PxHk8TmCmeJmBxV0WA4mn+PKB4mmfGFhYToHhaCFTTP5zqQaSR789Bl35vGQ8XZXgmDbLlymjhwJmKM54WnAOa/vxYMDKmsIkAxdM8WIqneWZsYTEBiqeFQDX+w8nXKVlYZxOpOONpApbGPz8mRsFdvUiA4mkeNsXTPDO2sJgAxdNCoPzDaSFM/0hF8TRRR/78mIDFXRUBiqf584DiaZ4ZW1hMgOJpIVD+4bQQpn+koniaqCN/fkzA4q4UT/fOAYqne9zYykICFE8LYfIPp4Uw/SMVxdNEHfnzYwIWd6V4uncOUDzd48ZWFhKgeFoIk384LYTpH6konibqyJ8fE7C4K8XTvXOA4ukeN7aykADF00KY/MNpIUz/SEXxNFFH/vyYgMVdKZ7unQMUT/e4sZWFBCieFsLkH04LYfpHKoqniTry58cELO5K8XTvHKB4useNrSwkQPG0ECb/cFoI0z9SUTxN1JE/PyZgcVeKp3vnAMXTPW5sZSEBiqeFMKe1DkboueVlUj1VMVlwiIWJmcpXCYRFRmBj2JnZePvbpr46Bq/1m+LpNdT+ciC+Tsl8JSme5pmxhcUEKJ4WA51TOSMCgrNanJXpfJnATexDq6VnfXkIXuk7xdMrmP3pIBRP89WkeJpnxhYWE6B4WgyU6e4nUEo+OS5xhFhI4IkEKJ5PRMQdHiRA8TR/RlA8zTNjC4sJUDwtBsp09xMYKJ/8LvENsZDAEwlQPJ+IiDtQPD09ByienhJke48JUDw9RsgE/02A4smzw3UCFE/XWXFPgwBnPM2fCBRP88zYwmICFE+LgTIdZzx5DrhHgOLpHjcHt6J4mi8+xdM8M7awmADF02KgTEfx5DngHgGKp3vcHNyK4mm++BRP88zYwmICFE+LgTIdxZPngHsEKJ7ucXNwK4qn+eJTPM0zYwuLCVA8LQbKdBRPngPuEaB4usfNwa0onuaLT/E0z4wtLCZA8bQYKNNRPHkOuEeA4ukeNwe3oniaLz7F0zwztrCYAMXTYqBMR/HkOeAeAYqne9wc3Iriab74FE/zzNjCYgIUT4uBMh3Fk+eAewQonu5xc3Ariqf54lM8zTNjC4sJUDwtBuqwdDGymRzy3oCAgFwm23B3JxCIFc/JL5Qomz1RUieMmGP0kMDUf/Zi0amjldDw2zUepnJMc4qnY0qt70ApnvrWxhd6RvH0hSr5SB+nFQ5G6NNLMiQMrRwSEM9HOs1uxiWBS1ERMVduhb+Exku2xGU/fOnYFE9fqpaf9pXi6aeF9dKwKJ5eAu2Uw8x+IxUCo9M5Zbgcp4cEIu9EounygwiA2SsvHh7Yd5tTPH23dn7Tc4qn35QyTgZC8YwT7DwoCZAACbhFgOLpFjY2spIAxdNKms7L9bB4btmyBfPmzUPGjBkRERGBHj16IDg4+H4w6h7PKvKFARJqLfcDzqPGEZMACZBA3BCgeMYNdx71PgIUT54OnhB4WDwbNmyI8ePHI3Xq1Bg7diyaNGmCVKlS3TvErVu3jiZKlGimfOGKxEqJ/Z4cn21JgARIgARcJ0DxdJ0V97SJAMXTJrAOSXu/eEZHR6Nu3bpYuHChMfopU6agVq1aSJs27f007j7V3lC+uJXi6ZAThcMkARLQggDFU4syOLsTFE9n19/T0T8849mmTRv06dMHmTJlwogRI9C6dWukTJmS4ukpaLYnARIgAQsIUDwtgMgUnhGgeHrGz+mtHxbP/fv3Y+jQoQgKCkLevHnRoEEDbN68GUWLFsWhQ4dQokQJzng6/aTh+EmABOKMAMUzztDzwHcJUDx5LnhCQMRT3af5yG337t3ZkyVLdlUeNDp73w4n5OGiVp4ck21JgARIgATcI0DxdI8bW1lIgOJpIUymepiAemr9d4lviIYESIAESCDuCVA8474Gju8BxdPxp4CdACiedtJlbhIgARIwSYDiaRIYd7eeAMXTeqbMeI8AxZMnAwmQAAloRIDiqVExnNoViqdTK++VcVM8vYKZByEBEiAB1whQPF3jxL1sJEDxtBEuU1M8eQ6QAAmQgEYEKJ4aFcOpXaF4OrXyXhk3xdMrmHkQEiABEnCNAMXTNU7cy0YCFE8b4TI1xZPnAAmQAAloRIDiqVExnNoViqdTK++VcVM8vYKZByEBEiAB1whQPF3jxL1sJEDxtBEuU1M8eQ6QAAmQgEYEKJ4aFcOpXaF4OrXyXhk3xdMrmHkQEiABEnCNAMXTNU7cy0YCFE8b4TI1xZPnAAmQAAloRIDiqVExnNoViqdTK++VcVM8vYKZByEBEiAB1whQPF3jxL1sJEDxtBEuU1M8eQ6QAAmQgEYEKJ4aFcOpXaF4OrXyXhk3xdMrmHkQEiABEnCNAMXTNU7cy0YCFE8b4TI1xZPnAAmQAAloRIDiqVExnNoViqdTK++VcVM8vYKZByEBEiAB1whQPF3jxL1sJEDxtBEuU1M8eQ6QAAmQgEYEKJ4aFcOpXaF4OrXyto07kWROHpu9u3z8WeIb247GxCRAAiRAAi4ToHi6jIo72kWA4mkXWUfmDZRRz5F4M3b08eRjBYn1jqTBQZMACZCAZgQonpoVxIndoXg6seq2jTlEMq+UGCPxl8QdidMS0bYdkYlJgARIgARcJkDxdBkVd7SLAMXTLrKOzHtXPHvI6Hc6kgAHTQIkQAIaE6B4alwcp3SN4umUSntlnBRPr2DmQUiABEjAPQIUT/e4sZWFBCieFsJkKoonzwESIAES0JgAxVPj4jilaxRPp1TaK+OkeHoFMw9CAiRAAu4RoHi6x42tLCRA8bQQJlNRPHkOkAAJkIDGBCieGhfHKV2jeDql0l4ZJ8XTK5h5EBIgARJwjwDF0z1ubGUhAYqnhTCZiuLJc4AESIAENCZA8dS4OE7pGsXTKZX2yjgpnl7BzIOQAAmQgHsEKJ7ucWMrCwlQPC2EyVQUT54DJEACJKAxAYqnxsVxStconk6ptFfGSfH0CmYehARIgATcI0DxdI8bW1lIgOJpIUymonjyHCABEiABjQlQPDUujlO6RvF0SqW9Mk6Kp1cw8yAkQAIk4B4Biqd73NjKQgIUTwthMhXFk+cACZAACWhMgOKpcXGc0jWKp1Mq7ZVxUjy9gpkHIQESIAH3CFA83ePGVhYSoHhaCJOpKJ48B0iABEhAYwIUT42L45SuUTydUmnrxhkTE7NSsr3masYA2Vzdl/uRAAmQAAnYR4C/jO1jy8wuEqB4ugiKu90jQPHkyUACJEACvkmA4umbdfOrXlM8/aqcXhkMxdMrmHkQEiABErCcAMXTcqRMaJYAxdMsMe7/X+J59epV3LlzBylSpHgAklxpjydfCJZILHGJBEmABEiABOKGAMUzbrjzqPcRoHjydDBL4FHiuXv3brRp0wbvvvsuatWq9bB4ZpcvdJN4WqKxxGWzx+T+JEACJEACnhOgeHrOkBk8JEDx9BCgA5s/SjxXrVqFwMBAXLlyBbVr137UjOcQ+eLfEnMciIxDJgESIAEtCFA8tSiDsztB8XR2/d0Z/X9dat++fTuOHj36KPFUv+vUpfZoiTvuHJNtSIAESIAEPCdA8fScITN4SIDi6SFABzZ3UzwdSIpDJgESIAG9CFA89aqHI3tD8XRk2T0a9H+J586dO3Hs2DFUqVIFHTp0wMSJE1G/fn0sWbKEv+s8Is7GJEACJGANAf4ytoYjs3hAgOLpATyHNhXxfF2G/uzDww8PDw8cNGjQO1WrVl304osvHr/7fXmqfapDUXHYJEACJKAVAYqnVuVwZmcons6su02j5pKZNoFlWhIgARKwggDF0wqKzOERAYqn2/iUZE2RuB2b4Uf5uNBENtV+okRbE23+a9e08o1xEuo1RYESJyVGS9zyIHcCafumxJcmclA8TcDiriRAAiTgbQIUT28T5/H+hwDF0+2TIqG03CqRNzbDx/Kxo0R+id8l4kuo91celCgsoX7ed8Tur57wPiqxWkK91zI09nuJYtuop793SiiRU/nU57skIiUKxH5dvZooLPbYmeSjennm2NjPe8rHVRK7JfJJqBe3H5JILqH6rfKqvqh8GSSySihJVf3OHbtPGvnYQaKmRERs3id9oHg+iRC/TwIkQAJxSIDiGYfweeh/CVA83T4T7hdP9bOs7mNsL/GVRB2J9BKDJfpLjJLoI1FFIlxCSWU7iVclWkpkk1Di97LEdImyEt9LKGk8JxEjoQRRielpCSWz70go0VXyqMRzucQRiWQS6yXUjKeSVJX7V4lPY9sujd1H9UMda4bECIkyEko2i0lMkrgm0UuinoSrr0CieAosbiRAAiSgKwGKp66VcVC/KJ5uF1uJpxJI9UJ0tSTkGontEnfFU63SM1Civ0RriX4Sn8T+vxI5JXk/SagZxswSb0hclEgqoWY5p0ko+VOCqZaZ3CKhLn0flVDtlXCqS/XqUv/dGc8J8v9KFtVlcnXsphLPS1yRSBX7/zXko+qbeqF7J4lhEupy/1MSagZWSa2aPVXirL6ncri05cuXL/GBAwd+uXXrVm9poGZcuZEACZAACWhEgOKpUTGc2hWKp9uVf/hSu0qkfqbnSyhZrChRWqK/RCsJJZ4qlKxulvhcIotELgkljo0k1CzocxLqfs3PJPLE7qsuda+QUPdb7pdYL6FmWNXM6t0Zz7uX2pUEL5B4Pza/ElslvH9JqMvr4yUySijxVf+vcqpjV5coJaGkVOVNJ6FmatWtAC5tNWrUGPL999/3uXnzphpjGYnrLjXkTiRAAiRAAl4hQPH0CmYe5HEEKJ5unx9B0rKJhLqEff+m7ussJ3FAQt3n+bOEmsHcKKHutVQzm2pGcp2EuqSu2qvL42pmMqWEEr9/JNQ9mVcl1D2W6lL7Wgk1I6raq0vuakZR7ac21T6HhLrnVG1KaJU4KgFUQplC4heJHhJKYFXfF0kooX1B4kUJNSuqLsNXlvhWQv1+UuNbIqFmXB+7yWxny+vXr89YtmwZPvroo6hp06bNiI6OVjOqUU9qy++TAAmQAAl4hwDF0zuceZTHEKB4Oub0UL9v1MNH71o94vLlyz976NChA2vWrAnJli0brl27BvlazNatW9UMr7qkr8SZGwmQAAmQQBwToHjGcQF4eD5cxHPAYwJpU6VK9feQIUNStWnT5l6yEydOIH/+/KfCwsLUjKu6xM+NBDwhEIBZNbMiKEZdReDmBAIxMRE4VOgw+vdXb/XgZhEBiqdFIJnGfQKc8XSfHVsaBAICAwMn1q1bt+2sWbOCQkJCIJfYo6dOnfqPLJt5Xr6vbifgvZ48WTwjMLt6wWQJ429LERxfvaeWmwMIXI6MuHM5PPxVNFqiblPiZhEBiqdFIJnGfQIUT/fZseU9AoEinHOaNGlSb8qUKQGbNm26/tprr12Rh4wqyB57yIkEPCYwp2bFWhkyr277bE6PUzGBbxCYffIA5pw4XAsNFn/jGz32jV5SPH2jTn7dS4qnBeWdXycUt6PUAz/O3RbtSRfy68lFvXr2yj5q9OgTt1MGv4veJTc4F4iM/M6lq2i2/u7KVo5G4fHgRTzfyph1dadM6iUN3JxAYMbxfZh5/CDF0+JiUzwtBsp05glQPM0ze6DFp9WTIH7ATsQLUE+kO3uLuJMgIDI6UUyAvGc0YdBVBAQ4+qEiea/Vsuig4Baou8DVF/A7+/x53Ogpno47Nyie9pSc4mkPV2Y1QYDiaQLWo3adVz0DYuIdmfJCiZDUIeotSdxIQJaQunkNPfdu+wFBwZVFPF1dcpTo/osAxdNx5wbF056SUzzt4cqsJghQPE3Aeox4Li5ULiRdfPVOeW4kAOy7cQXNdm2keFp1MviQeEaERyI4JEgm/O35Ey/P7iFePLVOhH9vFE976mvPWWlPX5nVTwlQPD0sbOyMJ8XTQ45+1pziaXFBfUg8X87aCjMWv4fc+dU6DtZul8OuYVjv2RgxvaO1iTXMRvG0pygUT3u4MqsJAhRPE7A44+khLOc0p3haXGsfFM8kSRMhZZqkuHThmjEDmuap5Dh3+hISJU6ApMkT4+rlG7h54zaeejoV1Czp+bOXjaUWUqdLhvgJQnD8yNn/ab9lw270bDUJizYMR9r0KXHp4jVcu3IDSZIlQopUSXFBckRF3TEiYcL4uHH9FtI/kxpBQUE4feICkqcMNY7vCxvF054qUTzt4cqsJghQPE3A8jPxHN5ntvGH8O4WEj8YXfq+hacypnILStem49G4/esoUEyt/unsjeJpcf19UDzb1R2B7Lmewc3rt3FJZiqHT+uA9at24ErYDfQb1wIfdp4u77yNwcCJrfHRsIVYs2SzIZy58mXGB6OaoWL+Tv/Tfmz/L3FwzwnUbVYe1d96Bb1af4TEIpI35BjDpnfA7I++w7af/0aqNMnwRoPSmDLyGwyd3A4FX8yBN17uKTOx7yO9mz/fFlf0iekonk9E5NYOFE+3sLGRlQQonh7S9OFL7fXLf4DEoQlR4tW8BoQgmZWpVvcVmTlJ4haUEllbYvCktihbpYhb7f2pEcXT4mr6oHi2rDkEY2d2wQuFn0PFfO/gvRFN8UKhrGhfbySmL3oPHeuPQrtetVCp5ouoXLgLOvauLTOjwRjddw6mf/Me3q7Q93/a5y2cDY1e+xAbDkxDn7aTZYY0BkOntMfAbp/i4rkrSC4/u0f2nzQu9atcLWoMRvFSeZC30HOYO301pszvZXFh7EtH8bSHLcXTHq7MaoIAxdMELD+b8VTiWeTl3Og24O0HRnZgz3FMHr4QueQetb92HMLbrSthxthvUfnNl1C7STmomVL1cMMF+UOXODS+zM40R2BQIO4Xz92/H5Yci2QGJ9jIP3PSd3j62dRo1qkaVn+7Geu+24b+41vhyqXrGCV/aMNvRqJ1j5rIXyQ7rsqlw/ED5uHE0fNo3OF1lCyX38Mieb85xdNi5j4onq3fHIqlm0fL5fJkKJGlJXoPa4zyVYuhXb0Rxqzmjyt2YPGmkcal75LZWqNg8X+vFAQGxkPX/m8b4vlw+/xFn78nns2qDZKf0czoObgRJo9YiB++247cBbLi7MmLmLaoj5Fr7fJtWDT7B7mCH4PSlQqhfsuKFhfGvnQUT3vYUjzt4cqsJghQPE3A8kPxvBx23bj3TG3JUoRi0tzu2P3bYbSpM1wu1ZXBioW/4OlMaVCybH4smL0Oa3ZNQrdmE3Bo7wlDQtcu2yqzOM+hx+CG98QzX5FsaP3mMBQrlVvE8gauXb2Bxu2qYMKgr/D5yv7GTE1SuSftfbmc2L3FRKRImQSp0ibD4jnr8dnSvpg9+Tuofqk/znOmrjT6lKdgVg8L5d3mFE+LefuqeG4Zg5Spk94Tz+pvlcKkofOxUGSwVqNX0emDegYoNYtZtkpRJJefwT+2H0SXfm+hatF3sfSh9uo2lgaVPsTHX/XAdrmk/sPKHWjb/U18OmEpXimfH0cPncH5M5fuzWzeuRONumX6GLfUTF3YG3lETH1lo3jaUymKpz1cmdUEAYqnCVh+KJ6FXsyJzn3//eMn739BiFxuN8Sz9jC5nDcdtUr2QtmqRdCm2xson/cdrPvrI+O+MrXvmM86iyz+iIlD5mP93in3xFM9zNCm1jD8KF+Llj985fN2xFppV7/cB+g1tInMcH6BnkMaoUiJXCido+2/h5aIkn3VfXAfdJiq1ns3ZlUjIiLRvmctNGxb2cNCebc5xdNi3n4knieOnUNDkcfZKz5EpqxPGaD+lCsLA7t+guvXbhmX36vVLYlXZBb0YfFUs5bqEn2mbOnRf1wrTBmxCN/MXY8a9V9B5w/ewoddZjwgnir3kJ6zsPH737B821h5yMh3lrqneFr8MxSbjuJpD1dmNUGA4mkClh+K56MutSvxVJcDN+yfZjyQULFGcbToXB0VRDyVQCrxVE/jTpSZSDUjuezrjVj8y8h74vlMlnRoXWsovv5hKG7Ifu1l9nTFzvHyh/VTebL2ojzNex1frBpgXFJ8rUBnNOlYxZht/WvnIeOhCfWHVR0zZ97MMvtzAOVkJqiQPBzhSxvF0+Jq+ZB4Wjxyt9Opn9FNP/6JT8cvQc23y6Be8/Ju54qLhhRPe6hTPO3hyqwmCFA8TcDyQ/EMvxWBTNnTGyOLHz/EeKr94vkrTxTPnZv3iRhmgroftJvcj/Z67ZfviWexV3KjU8Oxxqte1OtcysnDRr2GNsb3S7fIk7wz0KJLdUNk1Tam31ysWrwZadIlN2Z7pszvaVw+/PzjFcYlfjU7NHFON1veiehh5R/bnOJpMV2Kp2mg6uevU4MxyPJ8BuPJeV/bKJ72VIziaQ9XZjVBgOJpApafieevMhuixPDuph4QKloyN+7IOwC3b9pjzDT+vPYP4z2DWXNkwPqVO1GmcmF0bz7BeE/g260qITg4EIVeymms0qIeZFBPz6bLkBJhIq9/7zpqXC7PXzSb8fS8euCoY/3Rcs9mN+O+ULWp4++Se9rCb0fKMZ7GszJbqt5pqC49qoeM1OfP5czoYZG835ziaTFziqfFQPVPR/G0p0YUT3u4MqsJAhRPE7D8TDzdHbl6X6eS1FGfvONyCiW5o2V2Uz1oMe7zdxGaxL+XF6V4unxquLYjxdM1Tn60F8XTnmJSPO3hyqwmCFA8TcCieBoEjh06bcxwPhv7YIQrBK9duWlcNlezoUo+/X2jeFpcYYqnxUD1T0fxtKdGFE97uDKrCQIUTxOwKJ4ewnJOc4qnxbWmeFoMVP90FE97akTxtIcrs5ogQPE0AYvi6SEs5zSneFpca4qnxUD1T0fxtKdGFE97uDKrCQIUTxOwKJ4ewnJOc4qnxbWmeFoMVP90FE97akTxtIcrs5ogQPE0AYvi6SEs5zSneFpca4qnxUD1T0fxtKdGFE97uDKrCQIUTxOwKJ4ewnJOc4qnxbWmeFoMVP90FE97akTxtIcrs5ogQPE0AYvi6SEs5zSneFpca4qnxUD1T0fxtKdGFE97uDKrCQIUTxOwKJ4ewnJOc4qnxbWmeFoMVP90FE97akTxtIcrs5ogQPE0AYvi6SEs5zSneFpca4qnxUD1T0fxtKdGFE97uDKrCQIUTxOwKJ4ewnJOc4qnxbWmeFoMVP90FE97akTxtIcrs5ogQPE0AYvi6SEs5zSneFpca4qnxUD1T0fxtKdGFE97uDKrCQIUTxOwKJ4ewnJOc4qnxbWmeFoMVP90FE97akTxtIcrs5ogQPE0AYvi6SEs5zSneFpcaxHPak89s7pxxuwWJ+rcWZcAACAASURBVGY6XQnMP3UEC04frYUGi7/RtY++2C+Kpy9Wzc/6TPH0sKDzqmdATLwjiwuVC0kXP6GHydjcXwhQPC2u5Ozq+RAcsA4IiGdxZqbTl0A07kTWQKPvNunbRd/rGcXT92rmdz2meHpYUoqnhwD9sznF04a6zn4jFQIQaENm/VNeC4+HtUdS442c5/TvrEU9DIqKRv1lF6XmMRZlZBohQPHkaRDnBCieHpZgfp2nEBV5tPWzOeInDQrxMBmb+wuBc+G38PnJg2sRFFwFdRdE+Mu4OA7vE2jevHmSP/74Y/3OnTsvx8TEVJMe3PR+L3hEfyFA8fSXSvrwOCieHhavf5kgZAutBQSm8jCTTzdPdTM4/Y1lu99v3LhxwPxFCyMvPxs8A/nS7fbpQXna+YCYv/D20o2csfEUpLPb58yZc1TixIm7586dO3ru3Lnzo6OjmwgR/mPG2aeF26OneLqNjg2tIkDxtIqkc/OUKVMm6NChQ8urV69eady4cdiyZUtMjRo1zoSFhVUSKn86lwxHTgIeEQh4+eWXW0RGRk5fs2ZNgMx2ombNmuE//fRTb8k63qPMbOxYAhRPx5Zen4FTPPWpha/2pFSpUuufeeaZUrNmzQoICgqC+gM5Z84cyOzndhlTGYkbvjo29psE4opA6dKlK2zfvn35hg0bQgoVKmR048yZM3j11Vcj9+7d20A+XRBXfeNxfZcAxdN3a+c3Pad4+k0p42ogqQICAjZPnDgxW8eOHe/14ejRo5fy589/++rVq5z1jKvK8Li+TqBDwYIFx69fvz4oadKkxlhk9jNKriZcW7ly5RL5tJVElK8Pkv33LgGKp3d582iPIEDx5GlhAYFk8ofx4K5du1JnypQJ165dCy9atOitffv2jZPcAy3IzxQk4EQCwbL90KlTp5dHjx5tXGr//PPPjzdt2vS8wCgmcceJUDhmzwhQPD3jx9YWEKB4WgCRKRAYGPhGxowZF65YsSJev379zi1atOhLwdJLgg9B8PwgAfcJJAsNDV0yYsSI0ilSpLjaoEGDc7FPtu91PyVbOpkAxdPJ1ddk7BRPTQrhH91onSBBgo9v376t7u1Ul9iv+sewOAoSiFMCueToW2X2M0Autb8q/78tTnvDg/s0AYqnT5fPPzpP8fSPOmoyCrV003qJvhJrNOkTu0EC/kCgjQyiqERLfxgMxxB3BCiecceeR44lQPHkqWAhAfUG/ZUSPSR2WpiXqUjA6QQqCoDXJLo6HQTH7xkBiqdn/NjaAgIUTwsgMsVdAhRPngskYA8Biqc9XB2XleLpuJLrN2CKp3418eEeUTx9uHjsutYEKJ5al8d3Okfx9J1a+W1PKZ5+W9q4GBjFMy6o85hOIEDxdEKVvTBGiqcXIPMQUCvJqFUu2j6Kxa3rV0NPHN6TP0OWHH8mTpL8/qeQ28qLwZ291jZPHrMEKJ5miXF/EnCNAMXTNU7c6wkEKJ48RbxCQMRTre07zOTBXlIr0phsw92dTYDi6ez6c/T2EaB42sfWUZkpno4qd9wNluIZd+wddmSKp8MKzuF6jQDF02uo/ftAFE//rq82o6N4alMKf+8IxdPfK8zxxRUBimdckfez41I8/aygug7nUeL5119/YcyYMUiWLBlGjhyJkBDlDA9s6lK7usdzukR9XcfGfmlFgOKpVTnYGT8iQPH0o2LG5VAonnFJ30HHflg85XPImr+YPHkydu/ejQULFmD8+PEPEPn1118rlyhRopx8sblEKgfh4lDdJ0DxdJ8dW5LA4whQPHl+WEKA4mkJRiZ5EoGHxTMsLAyNGzfG8uXLcfnyZRQoUABHjx59IM2lS5deSZky5X754laJzE86Br9PAkKA4snTgATsIUDxtIer47JSPB1X8rgZ8MPieePGDdStWxfLli3DxYsXUapUKezZs+fhzqlL7X/KF9Xldopn3JTO145K8fS1irG/vkKA4ukrldK8nxRPzQvkL9171D2ebdu2Rd++fbFjxw4cPHgQnTp1QlBQEKKiooyPslE8/eUE8N44KJ7eY80jOYsAxdNZ9bZttBRP29Ay8f0ERDxry+dN7v+akk11b2fC+EHJXin6QsnTF2/8WqVGrbAlS5agZs2aatfuMuN5SD7Wk5hLoiTgAgGKpwuQuAsJuEGA4ukGNDb5XwIUT54VcU6AS2bGeQn8qQMUT3+qJseiEwGKp07V8OG+UDytLV4LSVdUQi37OEbi7CPSJ5WvDZbo5MKhU8o+0yTOSdyJzXnsCe3iyffVU+AbJG5LnJHoGxsuHNL7u1A8vc/cj49I8fTj4nJocUqA4hmn+P3n4BRP62rZQ1Kdl5glkVVCLQ+p5DJ77CF2yscCEvElRkgUk0gb+/1r8lE9RKP2TSZxUuKURPrYPE3lY47Y3C/F7pNbPsZI/CERLJFPQsmpypNNoqyEEuBZEi9L/CKRXyKhhBLifyQKxea4JR93SaSQyCMRJfG7hPq67RvF03bETjoAxdNJ1eZYvUmA4ulN2n58LIqnNcVVMqlkTolkRGzKhvLxooQS0rYShSXUfmprL6HEc6rERInyEiskukgsk/hVQknj/eJZXD7/QKKaxFcSkyQSS5SROC6hxFHNpqr3XdaQWCmhjr9WQj0V3lUiV2xb1ac5EuMkGku0klBrqfeTWCyRWSJcYrmE7RvF03bETjoAxdNJ1eZYvUmA4ulN2n58LIqnNcVVM45HJdSs5PXYlOqyuxJCJaBK7vpLDJRIJ7FEQsnmNokvJBJILI3d9/5L8Eo8v5NYJHFT4lOJaIktEi9IhEqsllBiq0KJ5iYJdald5T0t8beEEs/ZEuoSf6TE6xJJJN6WUJKqRFQJsLpNQH3tgsQaiZ8lbN8onrYjdtIBKJ5OqjbH6k0CFE9v0vbjY1E8rStudUmlZhTVZXR1GVzNJqqZTXV/ZVMJJYNhEury9SAJNeOppLJB7PfU7GIHic73den+Gc/7e/pDbBslj0pU1WVxJbOJJOZJHJb4XELNwirpVNFfQu3/kYS6b/RriY4Sb0h0l1AzqO9LKAF9WuJDiTfvP6hd/0/xtIusI/NSPB1Zdg7aCwQonl6A7IRDUDytrXIZSfecxA2JVRLqXsnSEkow1b2VdWO/py6RqxlINUOq7r9UM4zqErtaHlJdGr+7qRnNu+3v72kG+UT9ElD5lbCqP7bq/UNqNnOdhLp3U8183r0sr2ZcP5NQs5vqcvw+id9ic3wjH9Vl/B0SSnTVbKi6XUD1X82Y2r5RPG1H7KQDUDydVG2O1ZsEKJ7epO3Hx6J4+nFxfWVoFE9fqZRP9JPi6RNlYid9kADF0weLpmOXKZ46VsVhfaJ4Oqzg9g6X4mkvX2Z3LgGKp3Nrb+nIKZ6W4mQydwhQPN2hxjb/QYDi6XunRqB0uaqEurecm74EckrX1NtO1MOo3EjAbQIUT7fRsaFVBCieVpFkHiFwVzzVGyD2kohPEFALZah73NVbNy75RI+d2Un13uifJNSbUriRgNsEKJ5uo7Ox4cwyCRCYQj0E5Iit9Mq/8qc9d2VFWOrQN9ZVyb/VEYO+O8h4t2+j4Ur1zlZu1hBQs2fqTRKvWJOOWbxAQD1EqV7lphbYUO8j5kYCJODHBCieuhV3fp1AREZ8goAA9XomR2wB0TFBwRF3kkaGBF6NiRegntR30nYDkQEF0WSxegcrN2sIKPlUwc03CKh3Eqt3E6tV2bb7RpfZSxIgAXcJUDzdJWdXu/l1QhAVuXJkzqJlsyRSr93k5q8ErkdFosfebbhwIzyHiOd+fx0nx0UCTyCQV76vlhSmePJUIQEHEKB46lbkWPGcme+VsjkSq2Xbufkrgasink12bcDZ67cpnv5aZI7LFQIUT1cocR8S8BMCFE/dCknx1K0itvWH4mkbWib2LQIUT9+qF3tLAh4RoHh6hM+GxhRPG6DqmZLiqWdd2CuvE6B4eh05D0gCcUeA4hl37B99ZM3EU70/Y+vG3fh+yRbcuH4bL5fNh6p1Sz6W2tzpq3Dh7GV07vuWKboH9hzHgpnrcPXyDeQrmg1vNnoVCRKE4M6dOzh28Ayy5njwNX/dmk1Ar2GNkfapFKaOo8vOFE9dKsF+xDEBimccF4CHJwFvEqB4epO2K8fSTDzXr9qJIT1nomS5/EiVNhl+XLEDRUvmRreBbyM4OOiRIxrQ9ROcOHoOM755z5UR39unQcV+eDbrU0iXISXWLd+GBm1ew1stKqBZtYF4sUxetOn2xgP5Zk5cZshpshTqbSy+t1E8fa9m7LEtBCietmBlUhLQkwDFU7e6aCaeLWoMRrmqxUQAyyNevHjYsWkPeredjKnze2Fwj5koXCInTh07jwGT2mB471kIu3hN3gYVifDbkYZ4nj9zCaM/nIurl26gVdeaKPRiDjSq3F8+5sQ/h06j/8TWSJY8sVGFMjnbodMH9VBNZlSPHDiFW7fCcfPabfRsNQmhSRNh6ebR6NRwDHK8kAkxMTHY9vPfGPNZZ+z+4whWLf4VufJlxsa1v6Nl5+ooWb6Asc/EwfOxZ9dRFHk5Jzas+Q2fr+ivTcUpntqUgh2JWwIUz7jlz6OTgFcJUDy9ituFg2kmnmVytMXXPw41ZiHVFhEeiXJ5OmD8513xToPRxqX3ijWK4/etB/DHtgN4vVYJzJ+5FmnSpzDEs0+7yQgJCUKGZ9LgS7kEP+u7D6FmNpV4vvbmi6hYvThC4gcbuUe+/wWWzf8ZoUkSonipPGjSoQqCpW2zqoOQt8hzGD61gyGnVeuURIXqxdClyTjM+34Qdv66D+MGzkPtRmVx8cIV6ct+fLtpFOZOW4UFs9ehbrPyWLloE47LLOz6vVNcKIJ3dqF4eoczj6I9AYqn9iViB0nAOgIUT+tYWpNJM/Esm6e9zBJ+iIyZ0hnju3H9Fl4r2AUTvuiKjvVHYdbyfng+z7OomO8dNGz3Ohq3q4x+70zD6ZMXDfEsnaMdZOpR3ocfgMjIKPQb1wIDunyC4dM6oFTFgg8wi46OweWwa1j61UbMm7EaGZ5Ng5nL+qJasW6oWq8kmnWsaojnj3smI77c+/nyc63uieeovnOw8eA0ubf0CmqX7o0N+6ehfb2RSC23BwyU2djZH6/AzEnLKJ7WnKXMQgJWEqB4WkmTuUhAcwIUT90KpJl49mz1EeLLjOT7o5oZsrfoix/w2YSlhlTWffV9zFs7yLgvs06Z91CqQgG0713buDSuHhBS+1Qu1AX1mpfHU0+nwu8yI/pmgzLGPZtjZ7+L4q/kuUf/n8Nn0FeEdeysLkiVJplx6XzSkPn4bvu4f8VTLr83e6cqysps688Hpxvt7hdPNeP5076puHj+CmqW6ImNB6ZJPz5C9J1ojJjRER8NnY/Fc3+ieOp2vrM/JABQPHkWkICDCFA8dSu2ZuK5989j6N58AhIkDEHK1MlweP9JNBUBbCgP/twVPyWeq7/dbFwqV/dfHtp3wpBRJZ4fDVuAJV9uMC7Vnz97CdMW9jEutY+b3QXF7hNPVYY2tYcb+bPlzIj9u/9Bk45VZAb1dRHVQYZQzlk1AFWKvitS6Zp4bvphlyGzakb28L6TCJfbBHipXbcTnv0hAYonzwEScBIBiqdu1dZMPBWe0ycuGOIWEREll9zTIHvuZw1qa+XJ8xLytHmi0ATG5zs378NteSAoNEkiebgownj6/daNcOzacRC3bt5G5mwZJNIb7QoWf96Y2bx/C7tw1XgQSLVV38udP4txj+fxo2eN4xcv9QJ++eEPlKtS9IHjh128iv1//YOyVYoY96CqB4zUPurhoyP7T+GpjKmM+0/XLN2CZVvGaFNx3uOpTSnYkbglwBnPuOXPo5OAVwlQPL2K24WDaSieLvRay12mjlqMJfN+QsbMaXH6+AXUb1UJDVpX0qavFE9tSsGOxC0Bimfc8ufRScCrBCieXsXtwsEoni5Acm2XSJmhVbOlt26GI1HiBMj03FPGK6F02SieulSC/YhjAhTPOC4AD08C3iRA8fQmbVeORfF0hZJf7EPx9IsychCeE6B4es6QGUjAZwhQPHUrFcVTt4rY1h+Kp21omdi3CFA8fate7C0JeESA4ukRPhsaUzxtgKpnSoqnnnVhr7xOgOLpdeQ8IAnEHQGKZ9yxf/SRKZ66VcS2/lA8bUPLxL5FgOLpW/Vib0nAIwIUT4/w2dCY4mkDVD1TUjz1rAt75XUCFE+vI+cBSSDuCFA84479f894Rkatapnp+VfThyTUrXfsj4UEbkXfwYx/9uFK+O2caLR0n4WpmYoEfIkAxdOXqsW+koCHBCieHgK0vPm/M56r66bPUiZ1yL8vZufmnwTCRTy/Pn0E16Oic+HtRXv9c5QcFQk8kQDF84mIuAMJ+A8BiqduteSldt0qYlt/eKndNrRM7FsEKJ6+VS/2lgQ8IkDx9AifDY0pnjZA1TMlxVPPurBXXidA8fQ6ch6QBOKOAMUz7tg/+sgUT90qYlt/KJ62oWVi3yJA8fSterG3JOARAYqnR/hsaEzxtAGqnikpnnrWhb3yOgGKp9eR84AkEHcEKJ5xxz5OZjx/27IPBYvnwO1bEdj2y9+ICI9EuSpFXaag9v9p9W+oUL3YA23U148dPoPsuZ5xOZfTd6R4Ov0M4PhjCVA8eSqQgIMIUDx1K/YTZjxvXr+NyKg7QEwMEiSMj6DgQMSLF4DLYdeRIlUSREZE4eaN2wgICEBo0kTyeSQiI+/Ig/J3kDBRCIb3no2uAxsgcWhCnD9zCe82GYdPl3yA6OhohMQPRlBQkNE+cei/T9QroQwODkKAHENtMdExuHrlBgID4yFGPr8jfVHHOXbwNDZ8/zuavVNVN6La9ofiqW1p2DHvEqB4epc3j0YCcUqA4hmn+B9x8MeIZ5RI3rTRi5EnfxbMGLcEjdu/jlzy/6nTJkOd0n3w3fZxmDrqG+TIkwn7dh9D5Tdfws5f9+H27QgkETn85Yddhkiqds9kSYterT/GpQtXMeqTTsZs5a2b4XilQgEsmLXunkCePRWGlKmTIjgkyOjslUvX0bH+KKROlxyVar6I82cvI1QkNnmqUGzd+Dd6DmlkSC+3JxOgeD6ZEfdwBAGKpyPKzEGSwL8EaAi6nQmPEc9zMkO5SeSxSu2X0aPlJEMslXimSpMMdcv8K567th/E3j+P4ret+9G43evY88cRlKlc2JjNrPfq+3i5bF68N7IZwkQ4B3X7FBdEHL9YNcCgMGXkIuQrkh0hIplFS+Z+JJm74plSjjnhi65QffrqkzWo26w8fly5A/VbVtSNqLb9oXhqWxp2zLsEKJ7e5c2jkUCcEqB4xil+czOeakZy7vRVqNe8Aro0GouGbSsbs5FJkydG+3ojsfiXkXi7Ql9M/6YPvpyxBhWqFcPeXUdR+rVCseL5HkqUzYf3Y8VzcPfPoGY0564ZaHTkswlLsXPzfoyY0cG4FP+o7f4Zz3Gz3zUu18+TY9VrWQHrlm/D260q6UZU2/5QPLUtDTvmXQIUT+/y5tFIIE4JUDzjFL858ZTbOrF22RYc3HsCm3/6C+NF/JRgpkqbFEcPnEbv4U2w7OuN+OfIWWTJngHP53nWuJSuZkWDggIxcdDXePHVvHI/5ilUr18K3y34Re7VDETKNEkNSV27bKsxg3m/PO7+7TCyPv80EiaOb3RW3f85c+IyJEmW2Lhkf/XyDWMWtqJcdp86apFcoq8m95L+uy+3xxOgePIMuUdgfp1Q3I5K5Egik7flxt/nv0f2lFXQ+cXfHclADTpB0GXUXRDh2PFz4I4hQPHUrdQuvE5J3evZq9VHGDOzs2W9/10uzX8xZaXMdnY0JJWb/QQonvYz9okjfFo9CeIH7ES8gJQ+0V+rOxkdE4ibkcmQMOgqAuNFWZ3eZ/LFxIxBgyVDfaa/7CgJuEmA4ukmONuauSCeth2bib1KgOLpVdz6Hmxe9QyIiXdkygslQlKH/Ps2CW7OIrDn+mX0279jBt5e0tpZI+donUiA4qlb1SmeulXEtv5QPG1D61uJY8VzcaFyIeniP/reat8aEHtrlsDvV8PQfvcvFE+z4Li/TxKgeOpWNoqnbhWxrT8UT9vQ+lZiiqdv1cuG3lI8bYDKlNoSoHjqVhqKp24Vsa0/FE/b0PpWYoqnb9XLht5SPG2AypTaEqB46lYaiqduFbGtPxRP29D6VmIfF89NP+7Cwtk/GMyDZJWzfIWfQ4M2r7m1kESPlhONt2qoZX1d3WLkdR8bvv8NpSsWcrWJdvtRPLUrCTtkIwGKp41w3UrthnhG34nG3r+OIbe8NsndLfy2rLV+6LTxCia1Xbp4zXiRfOIkrt1zptqHXbiC9BlTu9sFx7WjeDqu5I8esI+L57dzf8KYD+eiqSyXe/XSDaz+djMata+MBq1fM13g0s+3Rd8xzVFeXu/m6qaON6z3LKzfO9XVJtrtR/HUriTskI0EKJ42wnUrtRviqf7Ff+70JaTL4P7bWM6cvIimVQdi2sI+yPTcU/h57e/yftDkyJUvs0vDUO25cpFLqO7tRPE0x8tv9/YD8Rw3cB5+2jcVMdExeK/9ZHnfb7ixslmLGoNRuEQunDlxAf0ntDbe9auW1q3duCyq1i1plPTA38cx8oMvUPilnMZiFEo8P5N3BQ+c1AbZcmZEuzojUOb1wqgnq6Pt3/0PPhq6ABERUWj5bnUUkdxVi3WV9xVfQ6+hjVD9rVI+eZpQPH2ybOy0mwQonm6Cs63ZY8TzH1lPfZL80s2eK6Osz54cobL+uloiU810Thz8NVb9PgHzZ65F2PmruCOzoDXeLoUNq3/DrVvhuC2rHqkZCbUiUbT8cVCrDFWo/v+zCkocv5i6EkcOnEK/sS1wUP4YqG39qp34YHRzfDLuW7ToUgMj3/8CadOnxIUzlxEj/6V7OqX8UbloXFob3udzFCia3VhJSS2huWHNb/hLXkAfGBgPGTOlwcfDFuKNBmWMfROF8rUxFE/bfop8K7EfiOfY/l9i5Cfv4Mb1W5g2ajEq1iguYlgDJbK0ROlKhYzfNer31w/fbTdmM7/+7Ht0G9AAZasUQVsRy2QpEhtXSxbMWocBE1rhw84zMGPxe8bvtmrFuqFqvZJo2bk6WtQcgudyZDRWYjtx7CyGT+sgv5Pm4IcV2/Dptx/cu2LjWycAQPH0tYqxv54QoHh6Qs+Otk8Qz+2/7EG1eq+g7zvTUEaWwlQzkmmeSoE3S/bCkl9HGeuxfyNLZ6pN/RGoW+Y9ZHg2jSGebXu8iVcqFHhkr+/OWJYslx9zp61CyfL5HymeaplNteTmpbBrGPXBHOMXv1rG85XyBYwZz4YilYNkn74iq21qDzckNyAgAE+LeP76459Ys2uSfG4HON/LSfH0vZrZ0mM/EE81YxkvXgDiJ4yPqnVeRue+9eTzeIZ4LvxpmPE7qPwLHdGuVy282bAMujYdj/gJQozfH6Xk8vqq3yYgQYJg+f826D/+QfGsKuJZTcSzWceqKJ/3HbmkPtn4naL+ca0Wu1CX+u/OuNpSHy8kpXh6ATIPoQ0BKoA2pYjtyBPE8/ulW/GWrIs+rv88FC2Z21gOM3XaZIZ4Lt82Fk0qD8DUhb1w/uxl3L4VYUjkALnEtXXjbuQpmFVmFkIfK55vyTrwajZiw/e/o2nHKrIE589yyau13EM1G31kSc5hvWbhvdi13kf3nYOhU9rjSxHPkiKeS+ZtQOtub2Dsh1+i17DG6NFiIjrJHyC1nvxPMvP68bAFWLlzvG7E46w/ZsVTbqlQ08S3THb4K/kjXd9kG+7+EAFh31u+NMxVMMLc9d+tfiCe/yV+Lz/XCsu2jDF+B9R99T1jJrRx+yro1GC03NKT3vidUqlAJ3z0ZQ+5tSeZzG52NX5fDej6qXGpPmfeTKhdqo9x9aa5LMdbuXAXfL7iQ8SXGc/lsuRvnSblsGbpFqgZ1w37p7laHu32o3hqVxJ2yEYCrv9ytLETTH0fgSeI59Bes2WmIFgue1dH2LkryC4PA6lf6s2rD8a8tYOMe6A+Hr7QuNzdc3BDbP9lLxZ98YNcnn8WnfvVMw6kZgqmj15szD7c3c6dDsMmmZGs+XZp40vqsnmtRq9i5aJNOLT/pHEMdQleXdLv3PctXJYZzykjFqHPiKb4Zs6PKP5KHvnlPw/h4ZFoImu4KylW952OeO9zXL96C++8XwdDRVq//H4Qyx1LgOLpO6cCxfO/a/W4GceSIp5LY8Vzo/xjdqAIZebs6Y3L7lPn90aW5zPI75rZhjxmeCYNTh+/YMjows9/wIWzV/Bs1nT4c8ch1G5aFq3k0n2ftpPl84NIIDOraeVKz9jZXWDk7fYpeg9tbFwN8sWN4umLVWOf3SVA8XSXnF3tniCef2w74LO/XO1C5qt5KZ6+UzkbxDO9jP60QcDHZzxPHDuH/X/9Y9yv+fCm7iVXt/eoezLVQ5B//3HE+Adp1uefNh5iVNvVyzfw29b9xpWbK5euG/dwqvvCd/9+GKnSJDNuGVL3tD8nDxqpf/D+tfMwoiVXLpkNVbcZXbtyEzt+3YPM2TJIKKy+t1E8fa9m7LH7BCie7rOzp6UbT7Xb0xFmtZuAFeJ5584dHDhwQGaaw5E5c2YkS5bs4W7fvdT+jHzj3yfGuJkm8F/ieevWLZw/fx7PPvvva8jubrGX2oPk87QSp+5+vXDhwsHyvRrHjx///OzZs0Pl66NFPFOqtdq5ZKbpsvhNA4qn35SSA3GBAMXTBUhe3YXi6VXccXkwK8Rz4sSJ8r7VEBQpUgQrVqxAv379HhhSdHT014GBgbPki+MkcsXleH352I8SzzNnzqB9+/bIlCkTxo1TeB8QT/Vus+4S6p1BjSWO9e/fP97XX389NioqquOMGTMCp06dGrlw4cLVUR0KdEfxjLsonr58hnjWd4qnZ/zY2rcIUDx1qxfFU7eK2Nafh8RTzYoletzBVgot3gAADSRJREFUKlasGH/16tX/3N1HzXYWKFAAW7ZsQaJEidC9e3eMHj36gRQnT55cmzFjxnXyxcwSD1qpbSPzv8Tnzp17J02aNB/cPzLFXSQS8+fPx4QJEx4WT3UduZVEtMQX+fPnT6r4p02btu7MmTPx9NNP4/r166pmMXNWf/PHjcEl8i4uUj4wXXzXFmzwP8LOHhHF09n1d9roKZ66VZziqVtFbOvPPfE8fDEveqyZLwdK97iDJUyYMODmzZsp7u6jLq8XLFgQf//9t/Glrl27YuzYsQ+kkBm1iDp16lyXLyqjMftEvG1j97XEffv2TTBw4MD/+YeBiD1Gjhz5KPEMkzEGSsQo+ZRXC4Vkz549dPv27QgN/f83S6h/PAz+eDT6p9iExcUqgOLpa2eGNf2leFrDkVl8gwDFU7c6UTx1q4ht/XloxvOKHCjx4w5WqFCh+Dt27PjXMmO3N998EwMGDECePHmMGc+HxfPSpUvLU6ZM2Vl5qcSDVmrbyPwv8eHDh9tmyZKlx8Mje4x4PvfQvs/IvZ3vt2vXrpyIarzEiRPL6jsRUZMnT77ea1T/sxEjymRfXLR8PIqn/507royI4ukKJe7jLwQonrpV0gPxVK9JUk+Dqi0q6o7xcuX7t8jIKOPFy8Y+Mg8TIC98ftQmD4walxCDg9WzEY/eVC5jLkc29eLowIeO9ei8staRvFA+XmwfdUPv7f5YcY/n1atXUbduXaj7DZV0pk+fHqdPn5baByF16tTInTv33YeLPpTxDfD2GP3leP/1cNGpU6cM7uoWB/WxS5cueP/99zF8+PBH/XDJxGe8OXnz5q3z/fffBw4aNOjwpEmTglDz+bqom3sj7/H0l7PF/DgonuaZsYXvEqB46lY7D8RzxrglxrvuImUdY7VUZcHiz98bXfjtSDSu/KG8I68pMskrR9SrTdS7OR+1qVeWfNhpOibM6fbI7yup7dZsAmrU/3dd5L1/HpMXx9f8H9F9uLF6dx9fB/X/VNwQT/UvCXXfoJntoPxjY62ZBtz3fwnIz0tB+WpxV9kI86n/sW8ikc/2KVKk6H7x4sUfZZ/O8lR7EJ9qd5Wsf+5H8fTPunJUjyZA8dTtzHiMeEbIy9kHyYuSw29HoUKNYihSIicmDZ6PixeuouCLObBWXsKcM18WdOhdC307TjNWE9q6YbfMMAYgf7Hs+GTsEll3vQVSpkmKaJkdDZN2677bZrwrr0u/+lDLZo4bMA/JU4biknzvrnheCbuOrT//fW9tdyWe3ZtPRK+hjYyX0asXSKvlOC+cuyxryc+X5TkjkLtAFpR4NR8+n7wCEeERKPt6UeQt/Jwhnmr1kuljv8WxQ2eQt1A2lK9aBJOGLDDe11dKretcraisbDLGEGQxZLw/qrm8MDpEt0p53B+z4unxAZlAFwLq924hiR1Gh3z8PZ66QPXlflA8fbl67LtZAhRPs8Ts3v8x4nnj+m1Zo30qSlUoaCx/+dTTqbBr+0FjFZAvpq5ExerFDIFUM5bvt5+KtBlSIGmyxMhfNLssPZcZLWoMNpas3PHrXtyUXBOHzEeRl3PhrAhnbVl6btf2A6gnS2aGnb9irFD0uBnP7jLj2VxWT4oMj8LKbzaht6w28sn4paj+1ivI8HRqfDP3R3w2cTlmf9fPmFmdLKscVatb0hDPHC9kEkFdgGeypMMf8uLobgMbGNJ5eP8prFr8K6Z83VOW25yEqQt6yapLP4rwFkeKVEnsJu/1/BRPryPX84AUTz3r4sVeUTy9CJuHinMCFM84L8FDHXiMeN66GY7jR87i0L4TWPPtFrzduhL+3HnImM38QESzUs3i94nnFFmmsp4xs7l8wUZjObq501ffJ563sPjLDRg5vSPUyiOp0yXHHJHXuk3L4aqsBDJO1j5+nHiqddjHzX7X6PysScvRoM1r+HTisn/FM6OI55z1Ip7LYsUzmYjnwnvi+bws83nkwClj5nPzT38ZK5mE345A1hxPY/QHczBtUR98IDO2H33ZXWZT16O0zIKm+I/bAnQrn5n+UDzN0PLjfSmeflxc14ZG8XSNE/fyDwIUT93q+BjxVHI2pOcsuZQdbsxiFpP10T8aJjOHmdNi7bJtqN+qoiF0HfrURv8un8jl7SLGOsbq4Z9GbSvjvfZT7omnEtIzp8KwYfVOubSeBN1lXffzIoBjRTjV7OKFs5cfe6n93cbjkCg0oTwsFG2sF9+yc3WclfXeJ8qlf3VLQK78mVGiTF7Mlkvt6tJ8mdcKIV/hbMaMp5rBVP1W6zK/UPA55C6YBV9MWYlsuTLil7V/YLLMeA6QNZ0pnrqdnOyPLQQonrZg9aWkFE9fqhb76ikBiqenBK1u78HDRVZ3hfnsJcAZT3v5+kx2iqfPlMqujlI87SLLvDoSoHjqVhWKp24Vsa0/FE/b0PpWYoqnb9XLht5SPG2AypTaEqB46lYaiqduFbGtPxRP29D6VmKKp2/Vy4beUjxtgMqU2hKgeOpWmljxnJG3ZNnnEz/6PZu6dZn9cY/AtahItPjzZ5y9fjsHmize714WtvJ5AhRPny+hpwOgeHpKkO19iQDFU7dqTawcH6njr84Vmrx0osD/XjlIt26zP+YJRMVEY8/1y4i4HfkCmi7bbT4DW/gFAYqnX5TRk0FQPD2hx7a+RoDiqVvFYmc8+z9fsGymBKG69Y79sZDAjTtR+HD/Tly8GcEZTwu5+lyqWPGcW6B0SNqQhD7XfXbYcwJ/XgtD1z1bZuDtJa09z8YMJKA3AYqnbvXhPZ66VcS2/vAeT9vQ+lbiL6ulliUz/3kmYWjCwAD+Svat4lnT23B5Ld3p29cnoMHSLtZkZBYS0JcAf8vpVhuKp24Vsa0/FE/b0Ppe4jmVMwIhvKnb9ypnYY8jTqDhyqsWJmQqEtCSAMVTt7JQPHWriG39oXjahpaJSYAESIAENCVA8dStMBRP3SpiW38onrahZWISIAESIAFNCVA8dSsMxVO3itjWH4qnbWiZmARIgARIQFMCFE/dCkPx1K0itvWH4mkbWiYmARIgARLQlADFU7fCUDx1q4ht/aF42oaWiUmABEiABDQlQPHUrTAUT90qYlt/KJ62oWViEiABEiABTQlQPHUrDMVTt4rY1h+Kp21omZgESIAESEBTAhRP3QpD8dStIrb1h+JpG1omJgESIAES0JQAxVO3wlA8dauIbf2heNqGlolJgARIgAQ0JUDx1K0wFE/dKmJbfyietqFlYhIgARIgAU0JUDx1KwzFU7eK2NYfiqdtaJmYBEiABEhAUwIUT90KQ/HUrSK29YfiaRtaJiYBEiABEtCUAMVTt8JQPHWriG39oXjahpaJSYAESIAENCVA8dStMBRP3SpiW38onrahZWISIAESIAFNCVA8dSsMxVO3itjWH4qnbWiZmARIgARIQFMCFE/dCkPx1K0itvWH4mkbWiYmARIgARLQlADFU7fCUDx1q4ht/aF42oaWiUmABEiABDQlQPHUrTAUT90qYlt/KJ62oWViEiABEiABTQlQPHUrDMVTt4rY1h+Kp21omZgESIAESEBTAhRP3QpD8dStIrb1h+JpG1omJgESIAES0JQAxVO3wlA8dauIbf2heNqGlolJgARIgAQ0JUDx1K0wFE/dKmJbfyietqFlYhIgARIgAU0JUDx1KwzFU7eK2NYfiqdtaJmYBEiABEhAUwIUT90KQ/HUrSK29YfiaRtaJiYBEiABEtCUAMVTt8JQPHWriG39oXjahpaJSYAESIAENCVA8dStMBRP3SpiW38onrahZWISIAESIAFNCVA8dSsMxVO3itjWH4qnbWiZmARIgARIQFMCFE/dCkPx1K0itvWH4mkbWiYmARIgARLQlADFU7fCUDx1q4ht/aF42oaWiUmABEiABDQlQPHUrTCx4jn5hRJlsydKqlvv2B8LCVyLikTbv37BuRvhOdBk8X4LUzMVCZAACZAACWhJgOKpW1mmFQ5G6NNLMiQMrRwSEE+33rE/FhKIllynbt+4E3UrOguaLzluYWqmIgESIAESIAEtCVA8tSwLO0UCJEACJEACJEAC/keA4ul/NeWISIAESIAESIAESEBLAhRPLcvCTpEACZAACZAACZCA/xGgePpfTTkiEiABEiABEiABEtCSAMVTy7KwUyRAAiRAAiRAAiTgfwQonv5XU46IBEiABEiABEiABLQkQPHUsizsFAmQAAmQAAmQAAn4HwGKp//VlCMiARIgARIgARIgAS0JUDy1LAs7RQIkQAIkQAIkQAL+R4Di6X815YhIgARIgARIgARIQEsCFE8ty8JOkQAJkAAJkAAJkID/EaB4+l9NOSISIAESIAESIAES0JIAxVPLsrBTJEACJEACJEACJOB/BCie/ldTjogESIAESIAESIAEtCRA8dSyLOwUCZAACZAACZAACfgfAYqn/9WUIyIBEiABEiABEiABLQlQPLUsCztFAiRAAiRAAiRAAv5H4P8AIy3k4fGzGeE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8" name="AutoShape 6" descr="data:image/png;base64,iVBORw0KGgoAAAANSUhEUgAAAp4AAAH0CAYAAACU8S0yAAAgAElEQVR4XuydBVgcSROGP5wIEeLunou7u7sLxF2Jy0Ug7u7u7u7urhd3IZ4QNMH+6k7gj0GYZXZ3dql5Hu4IzHRXfzXDvFvdXWUBPlgBVoAVYAVYAVaAFWAFWAEDKGBhgD64C1aAFWAFWAFWgBVgBVgBVgAMnnwTsAKsACvACrACrAArwAoYRAEGT4PIzJ2wAqwAK8AKsAKsACvACjB4auEeWFjDAfYW5yj+HEcL5rANhlHAEsHHgjwTO6H9PH/D9Mi9sAKsACvACrACxlWAwdO4+n/rfXWNpAi2fDQ7exHb+Lb2WrCIbdCzAk99vdDr1rlz8AwsjfbbffTcHTfPCrACrAArwApoQgEGTy244Tt4bs5T1jaRXTQtWMQ26FmB+z6f0ezqMQZPPevMzbMCrAArwApoSwEGTy34g8FTC14wqA0MngaVmztjBVgBVoAV0IgCDJ5acASDpxa8YFAbGDwNKjd3xgqwAqwAK6ARBRg8teAIBk8teMGgNjB4GlRu7owVYAVYAVZAIwoweGrBEQyeWvCCQW1g8DSo3NwZK8AKsAKsgEYUYPDUgiMYPLXgBYPawOBpULm5M1aAFWAFWAGNKMDgqQVHMHhqwQsGtYHB06Byc2esACvACrACGlGAwVMLjmDw1IIXDGoDg6dB5ebOWAFWgBVgBTSiAIOnFhzB4KkFLxjUBgZPg8rNnbECrAArwApoRAEGTy04gsFTC14wqA0MngaVmztjBVgBVoAV0IgCDJ5acASDpxa8YFAbGDwNKjd3xgqwAqwAK6ARBRg8teAIBk8teMGgNjB4GlRu7owVYAVYAVZAIwoweGrBEQyeWvCCQW1g8DSo3NwZK8AKsAKsgEYUYPDUgiMYPLXgBYPawOBpULm139m6+jHhFxBd+4ayhaoqYOnnB6fdn1VtkxtjBTSuAIOnFhzE4KkFLxjUBgZPg8qt7c4W1nCAncUlWFo4attQtk4PCnjD3yI3mm9+r4e2uUlWQJMKMHhqwS0MnlrwgkFtYPA0qNza7uz78z87exHb+Lb22raVrVNNAa8Af/S5fR7vvL9kIvC8q1rD3BAroHEFGDy14CAzA8+AgEAsnLIN29Ycg7WNNZw7VEId59KwtLQMU+3yObqiWccqcO5YWQse0bsNDJ56l9h0OjCz5990hDeupZ8JPJtfO4bXXn4MnsZ1BfduYAUYPA0s+B+7M6MXj4DOUX2X4N6tZ2jeuSoC/AMwd8JmVKxVCB361GHw/K4Ag6cWHjyN2GBGz79GFDUJMxg8TcJNbKQeFGDw1IOoips0oxfP50/eaFjmX0xa7IIsOVNLKc6d+A/jBi7Dqv3DUbtoX2TNmRYOsaKhtlNpDO46F+kzJ8elM7fRsmt1OFF09MieS5g6fA1sbG3Qy60JRvRehOSpE+HxvZeYtNSFrk+jWGKtXcDgqTWPGNEeM3r+jaiiyXXN4GlyLmODVVKAwVMlISPVjBm9eD68+4yahXrj6N05oVPrX78GoAJNpe+7Og2lMndE3xHOKFgyGwZ2nI08hTIhZ/4MGNR5Dtr2rIXaTUvCuYobug6oh2ASdcHkrXj98iOy506LDn3rIF2mZLCzt42U3Fq4mMFTC17QiA1m9PxrRFGTMIPB0yTcxEbqQQEGTz2IqrhJM3rxfPrgiTrF+mHt4VFIkCiOlOLJA3d0qD8WW0+PR+ksHXH0zhy59rNExvZYussVqdMlRtlsnWXEs2r9oqhRsDdix40hrxWQ+fb1JzRqVQ6dB9RXLK1WL2Dw1KpnjGCXGT3/Qr0XT95i5pgNuHnlIWLEtEf73nVQokIu+NMH0LLZO2P1/hHo3Hgc/T2YoEjsoKBgrF6wF03bVVJ0nVZPZvDUqmfYLn0rwOCpb4Uj0r4ZvXj8fL+iU8OxSEFT4/9OaIVAWvPZq9VUxIhhj5GzOkrAPH5/nlRFTLu361Ub+YpmQb3i/dGmR03UaFQc9UsOwLgFXWmq3Rrnjv0nXzZ1m5WhF1jtiKhpEucweJqEmwxjpBk9/1+/0k7t1tMRN54DOhBwHt17CXNojfeCzQORIk0iCZ5Hbs3Gh3eeSJD42wfTiB5fv/hDbEIUH1zN4WDwNAcv8hh0UYDBUxfV1L7GjF48QhqxXnPWmI3w+uwDEaWIlyA2erg2Rur0SeSL5/i9b+C5dfUxzBm/EanSJZFRkgYty6FxmwqYPmodjuy+CFhYoHDJ7HLNZ23nUmhPkGouB4OnuXhShXGY0fPv8dELDUoNxPI9rkiYxBHeXn5wf/4OaTIkoQ+hQfL5X7FnGJwrDcWxe3Pxxv0jRvRZJJ//VDTzMXhia0x2Wy1nSRxiRcfDuy/RvFMVNGxdXs6kvHrxHvmKZMG0lb1UEN64TTB4Gld/7t14CjB4Gk/7//dsRi+ekEEFBgYhMDCQ/mkBKytL+SUOEbWwtbOR3wcHB9Ou90DiSwv5veX38wSsikipWONpbW2JAHphWVlSO9ZWWvCWKjYweKoio3k0YkbP/4e3tMa7SB/6cDn3N9+IZ/9X8HR1mU/PdyCGTmqD8YNX0PNuBS9PX9y9+RSz1/XDjnXHsXz2buy7Nh0+BLEVc3XD4duz5XmmfjB4mroH2X5dFWDw1FU5Na8zoxePmrKYc1sMnubsXYVjM6Pn/9MHL1oq058yWIyQU+lis+GZI9dRrFwu2Eez/Q08m1V2w2v394iXMLYUTSzREeu637z8gDkb+mP/tnMyIiqm10PANWTGRKHKmjudwVNzLmGDDKQAg6eBhA63GzN68WhBTlOwgcHTFLxkIBvN6Pn/4ucPl2aTkJLWc3bqXw97Np/G7HGbaHrdjabe4/4Gnm49FsglOYNoPfiBHeeRNHl87KZr3r76KCOeB7afw/BeBJ6UJUOCJ60R331pCmLSNLypHwyepu5Btl9XBRg8dVVOzeu+v3imZS1kG49L5qmprGbbeurnhQG3L5yDZ2BptN/uo1lD2TD9K2BG4CnEenD7OWaO3oCH917QrvZoaN+nNkqUzx0asfxxjacAzNH9luLBnedInDyeXOM5b+KWP4KnmJJvTqnW4lO2jImLu5v8dDuDp/4fLe5BmwoweGrBL8uqp4S11b0U9jFsrWi9Ix/mr4B/cBBe+PpcRKBDSTRb7m3+I+YRhqmAmYEnezpiCjB4RkwnPsv8FGDK0YJPv794VuYqaZvQNpoWLGIb9KzAQ19PtL9+kiOeetbZJJpn8DQJN6ltJIOn2opye6aiAIOnFjzFLx4teMGgNvAaT4PKre3O+PnXtn/0ZB2Dp56E5WY1rwCDpxZcxC8eLXjBoDYweBpUbm13xs+/tv2jJ+sYPPUkLDereQUYPLXgIn7xaMELBrWBwdOgcmu7M37+te0fPVnH4KknYblZzSvA4KkFF6nw4vH3D4AN1T9Xeoj6ySGHZThJ2oMoIbxI8K7k+LFtC2o7rKTPItl8SIL5kPZDksuLJPLyJqX/iOtlonlLZXYosdlQ5zJ4GkppE+hHheffBEbJJv6iAIMn3xJRVQEGTy14PpIvHlHl5xQlaS5OSZqVHF/8vqJl9eGyRro47t54iqoNisokzr8eK+fuQdP2lSLcvIBOUbO9cduK8hqRYqVCzUKyLN6Px8cPnli/+ICs2f7j8dnDGxdP3cbZYzeQNVdaxIsfC7kLZYIHJahOkiJ+hO3Q6okMnlr1jBHsiuTzbwSLuUsVFGDwVEFEbsIkFWDw1ILbwnjxvHvzCT2bT0GCRHGRI3963Lj8AKnSJkGHvnXw+L475k/aIktO1mpaEiP7LMaey1MJ1G5i04rDskpI5/71sXrBXrTtWQuPqOaxSObcsFV5zBq7EV++fEVFAsFls3ZhxV43qcKj+y9lDr3Rszth25rjOHHwqixZKXLrdWwwFslTJUSH3rUxixJCi+trNCyOEhVyy5KXn9574jrZFwK/Ajy7NB6PuRsHyLafPX6NiUNWosuA+rIPURavbrPS+O/KIxzbdxkr9w3DWgLQaxfuIW3GZGhHNosSmZtXHEHJSnngSOD59OErXD1/D8lTJ5Q/F3Wg02RIKtt6RDkDXYY0xudP3j+NXySt1uLB4KlFrxjJpqXVksHG+mG31NlsY1t/KyfLh/kr4BsUiPlP78Dji19mOG+7Y/4j5hGyAt8UYPDUwp0QDnhOcVuDAWObU/RwPLLnSUeRw2fo2LcuAeU+9BvVDDEdolHyZYIuqhay7ewE1C7SD0XL5oSPty/yFckiK3wkpQjh5TN3UK1BMSyYsk3CWfQYdnj57B19vcX6I6OlCh/ff6Z2JmPpzqG4fO4u3r36hH3bzmIg9b9+ySGKStbCxKGrQq9/+/oTRsxoT5Br95uKv4Knx0cvtK45AlNX9ML9W89x+/pjCaPdBzXEynl7JWh2bToRmXOkkpHXHq6NkTVnmj+Cp4h4itJ8RUvnQOtaI7Bw6yC8phJ7JwmUV83f99P4azUpqQUP/2YDg6cm3WIco5bWJ/D0f9gseXrbmFYMnsZxguF7/ULgudb9EbwCgrKgycbbhreAe2QFjKMAg6dxdP+513DAcw5FF3u6NsE8im66DGmEm5cfIk3GpHBzWSCBVFQGuXDqlvy3AM8mFYZg+W5XeFMUMDAoCEGBwTIymjhZPAmOEyjq6NyxMhzjxcL5k//JCiMi2iiO0zRdf+XcPbTtUQOdGo2X54tzGrYsjw1Lv4Hnj9dfu3BfTn+LtaG/Hr+C58XTt3F8/xXY2dkgGUUsEyaOi22rj6GHWxOsmLNbgufK+RSdpWl/0W6m7Klk1PZPEc+kKRPQuIKQI196tKszGkt3DcWrF++prvNZbKVI7Y/jT5TEUQseZvDUpBc0YhRPtWvEEYY1g6faDas396YdBRg8teCLv4CnqGO8fPZuOQ2djKa7uw6sj4c0dS5gNIA2FdVuWgqj+i2RU+0nDlzFltVHYWtrQ6DaEAkI8EQ95DyFMqNGo+J48uAVpo9cC3+aoq9StwgWTduG1OmTIZggNXX6JGjlUkNe6+oyX5a4ixHTHs06V8WVs3clmIr1oHPGbZTX16ZoYslKeWmqHX+cam9fbzT17yjbFtPjYh3nQarHvHfrGRnNFJFaETHt5jQRY+Z2kVPkt64+lnaIqK4VTfMrAc+jey8hWcqEP40/IYOnFu5wtiE8BRg8o+T9weAZJd3OgyYFGDy1cBvwi0cLXjCoDTzVblC5td0ZP//a9o+erGPw1JOw3KzmFWDw1IKL+MWjBS8Y1AYGT4PKre3O+PnXtn/0ZB2Dp56E5WY1rwCDpxZcxC8eLXjBoDYweBpUbm13ppHnX2w6PLDjHMT67Mz/pEbO/Bnk0pzEyRxhZ28rNRTLb47uvYzyNQpoW1MTsI7B0wScxCbqRQEGT73IqrBRjbx4FFrNp0dCAQbPSIhnbpeG8fwHBQXD87MPqGqCTC0mMlj4UAoxWSzC1hrRotvB08MHojhDIK25tiU49P/q//139nSuLwIox6/YpBcCjiHSBVPbvj5fEJ3WcIccYhOiyLUr1mOPH7Sc1nPXog17Z1C4VA4kSur4rV8qUiHg0yF2DOrbmxZrWcCK+hfZM4JoLbewRxSaEIUeYtE5fIStAIMn3x1RVQEGTy14nsFTC14wqA0MngaVW9udhbO5cHCXuZSFoopMFdaTUoyJNGop0ybGwZ3nKc1ZC7SpNRJOHSrLrA7v33qgYInsOLz7Alp3r0kb+c4hNeW53bflDPqPaU4p1P4PmSKq+ejeS2TMljJUmz2bz8hr8hXNQtkqMiNdpmSU9WJ96EbApCkSIF3mZBj/73JMXOKC3q2moTVtRjxz9DqlRWsk8/6KXLsCPM8fvylTp/HB4Mn3ACvwqwIMnlq4Jxg8teAFg9rA4GlQubXdWTjgOWvMRgyZ1BrzJ28lmKyBY/sv4wkVj9hNxSCW7hiCFtWGY/WB4RI8j+y5hAYtymIoZaSoVr8Y1izajziODvCiyKTL0MaU8SFBuDqIXLsiEnp4z0WKdJ6DyKZx9ugNWcBBVBdr36cOxDkuzpMkeI4ZsBTj5neVeXjrNy9D2S42ocu/DfCO8vuO7LOIwfMvdx1HPLX9WLJ1+lOAwVN/2ka8ZQbPiGtlJmcyeJqJI9UYRgTSqS2YvIUqlJXC9nUnUKlWYQzoMBNzN/SXEc/le9wkeIp0YvWbfwPPpu0q4fLZO6jjVAqDu87DUILXGDRVH94xZ/wmAtaiNNWeSMJkkdL/UF7fuyhZMU9oHt8fwXMcRT7HzO2MVfP2oB71u47gNFfBTHI5wEr62dTlPdVQx2zbYPA0W9fywP6iAIOnFm4RHcFTrN/auOyQLIMZcoiKQOIlVIrya/56iHVXI3ovQryEceS6sa803daqe/UIrcUSZS5FAnk+1FGAwVMdHc2ilTCef7G+8wBFHmsTPB7adQGlCACXzNwJS1pXKdZnOlEhiGX0785UhvbTB0+ZA7dgyewEiQcJOEtj29rjePHkDa3R/EdOn/94+Hr74QhtEqpcp3Doj9+++oiNyw/LdaGZaAq+bNX8lC/4BZXaPYMMWVKgYu1CVBHND0upTzH9v53ab9ymglwGIPp9/viNzKGLYODt648YObOjWbhHX4Ng8NSXstyu1hVg8NSCh8J48Xx491lWJBLAWLpKXtRqXJJKXm6lZO73UKBEVvlHv2eLKZixuo+sxT7ZbTVEbfJi5XKGgqdIKC92pzrEji7bGU2J5geOaylHLeq0V6hZELHjxpSlMMVLKj+9oFp0qYabVx9hAW02EBsY+o0WJTMPUs33mlizcD+OH7iCEuVzo1Hr8rL85QxaB/b5k5es6S42GKyYswfiJVamaj75AuTjdwUYPPmuCFVAxw+eWlNQgO/MMevlhqNeVG1NVFjjI2wFGDz57oiqCjB4asHz4Uy1jeyzBOMXdsW8CZvRgdZYHaOyk2KTwNyJmzFrTR851baEaqs3KDUQC7cNwiHadOAYP1bYEc8+iymakQpf/L7i1rVH6E9QKdoUwCqgU0yXpU6fFMupjOXYeZ0h4Hfq8LXImDUlmrStQBWSlsoIiqg+1HtYU7lBQUDtnRtPZMWj7HnS4vrFB7IuvNh8MGttXy0orDkbGDw15xLjGWQm4Gk8AU2zZwZP0/QbWx15BRg8I69h5FsIBzynj1wPt6ltsYA2F4jdq2KqvCpB3aq5ezBhUTcJngu3DkKVvC7Yd226hL6P7z+HCZ4/Rjx3bzyFf/Kml7tRq9LaLgdKiSJqqovdsRtoCn/uuv7woprvXZqMR9EyOak0Z0kc3XcZ9ZqVwfs3HojtGBP9281E3iKZkTlHKty98VRGV92fv0exsjllKczZ6/pFXh8zbIHB0wydquuQGDx1Vc6kr2PwNGn3sfGRUIDBMxLiqXZpOODp4jxZTllb21jJaeupw9ZQOpVE2L/9PGas6o3OjcbJzQWbaG2W+/N3EhQLlsgWCp4iEinSr4gp85A1ninSJJbfe9EaspbdqstdqGtpB2z8RHHkrtUWVJt9H60tE+vGxNR5jnwZ8N+VRzJ1ymyq025P+QLFeR371cOkoSspWkoJpilXoFh7lr9YFgbPCNwYDJ4RECmqnMLgGVU8/dM4GTyjpNt50KQAg6cWboMI7GrVgplsg3oKMHiqp6XJt8TgafIu1GUADJ66qMbXmIMCDJ5a8GIYLx6R5Pnpo1eUyDm5FqxkG1RUgMFTRTFNvSkGT1P3oE72M3jqJBtfZAYKMHhqwYn84tGCFwxqQ0TBk5ZEJCHDcio07qqFhYW7wmv49HAUID+kpV9njKhIpP+eiJ4Lhc+/WCZzh9ZTZ/4nVWgXX/z85UbAJMnjRbjbiJ4oluQ8pqT1ooRnmgxJqDxmDFmhKFW6xD818fLZOyRNET+izUb58xg8o/wtEGUFYPDUgusVvni0YDLbEDkFFIBnI+pptcLeGhP4rFF4DZ8ePnj2p1+PjqhIpH/E/7YqfP5Fns1+bWdg4uLuoeaEJJD/MadvRG0N7zxRyahr0wnoOrAB1YK3wb6tZ+Va74EdZ8mqRT8enz95I1Ycrs8eUd0ZPCOqFJ9nbgpE/I+juY1cS+NR+OLRkulsi24KMHjqppuxrqIoo1HAc/ns3RBLbl69fI9+o5pRWcqNciPfwR3nqVTmCOxcfxIP7jyn9Gj+ctOhyCqxcu5e5CmUCXHiOVDKtMewotrp6TMnl2UwRa11X98vlBqtEqaPXIdUtPHQxtYKTdtXhqWlhdx0eJQSy5eiMpniCAwMQp8201GweDYZYXVMEEsWnOhYfyxtTKyGXAUyUmWkuchXOAs+0mbE6g2LyZy/CZM6wps2OvakfJ6bVx7Bs0evZQq3LDnTyHKefAAMnnwXRFUFGDy14HkGTy14waA2MHgaVO5Id6YH8ExPRt2XhoXz/D9+4I7j+67gIOXnHb+wG0RBCJH6rG+baZiwsDuaV3WTWS0e3XuBCydvyQwUL5++leDYvt4YOT0ugq9pMyWD+7O3cKCIZB0qvZm7UGbKiDFW5uwVZTUzZf//tP2vYgn4vHn5oayEJCoeuU1rhz6tp2Hy0h6yUIQoRNGLcvpOGbYaFamc5wvqv0T5XOhOGTmmreiJ+iUHYNPJcTLd2v07zxg8vwvM4Bnpx5IbMFEFGDy14DgGTy14waA2RAY83717h/Xr11OEyhJNmjSBg4PDr7aLqfaN9MMW9DXfoAMz087CAs+3b9/iwoULqFy58k8jJ/0t6QeiOHoB+joS8ssKFSrEeP78+RhfX992jx492kw/70LgaYtgy0eb85S1TWT3/3rqfhSZFHXWu1BJzMUztqO3W1MZPaxLeXR7Np+CWev6okvj8ZTntx3+o6pBr168C82jK+qrCzjsNrihLChx6vA1vH/tIVOt7d50GvmLZ5W5eNMRkG5Yegh9RzpT5NP6N+999vDGxMEr5e+jxbDD2IHL0WeEkywOMWXZN/AUdd1dhjSS4FmpduGf0qmJqmotqw3DFKrbfuHULXz94s/gyeBppn8leFgRVYDBM6JK6fM8PYCnKGsZP0FsObWl6/HuzSf0ajEVM6lCUkxKLi82FFy7eF/Ri2PziiMoSdEX8fLj4/8KRAY8nZyc4OrqCg8PD2zbtg1ubm4/Sfv58+dmsWPHziChBnBk3SOvwJ/A8/79+3B2dkaBAgUwderUX8FT7LKZQl/Z6asBfd1r2rRprHPnzm2IGzdu+Z07d2Ly5MmYNGnSI7/yyZugcfajv4KnaHB0/6V4/fKDzLErAFSA5w16Br28/DB3Q3+Zu3fsgGVIlT4J0mZMhqy50uCN+0cq+JBD/n/swGWUr9eXyt42k+B3mGq+J0gcF32GO2Hl/L24fuE+sudOK6uiWdBUu4iQLpmxA60ov2/IcenMHfmzoMBgmpKvKCuXzaPKaT7eX9C0XUWy6Sja9aqFeVRit3TlvLLfAsWyYlCXOVT9rIuc7p9JZXXj0t+joqX/kXDKB0+18z0QdRVg8NSC78MAT0/aTbp6/j657kqUtCxO01dPH7xCTlpXtZpeGg2pVrpYA2ZPa77cn71HroIZZenKDFmS08/scOXcXdjYWFOEpLR82QiQFBWJxM+q1C0i12JZUmCmDdVgF22INVjrKfrh1L6SVEWcLyIqmbOnxr/jW8qXnADPbLnSysTyIjH9/Elb5WaDueM3IW68WDLpvJi2u3frGXJQVaS3rz9SHXcf2XaTthXlerPVC/fB1+cLqtYrinj0Mlo+excCA4LQoW8d2NrZaMEjerdBgue5w9cx8lgL3PfwC6vD48ePVy5WrNiEkN97e3ujUKFCuHLlCnx8fFClShXQOT9dTjDqWrNmzYf0w9701Vjvg4kCHdy6datN5syZe/w41GfPnkn4nz9//p/AMxudW56+hG/P5MmTJ92LFy9cGzdu/I/4oBArVix8/foVq1evDu4xcqD7xyH5E2/OX87yx4inucgq1qE+vPsC7995oHW3GkiRJpG5DC1S4+Cp9kjJxxebsAIMnlpwXjgJ5Ef0Xkxrubph5pgNsmTl1fP3UJmgUexqHTW7I5wruWLSEhdZ5lKsA+v2b0MMdZmHCjUKyimvomVzYNbYjRg5syOaVXFF98GN4Em7T1+7f8AxKn85bUWvP06xhYDnnHGbkCxVQtjRjlZRBlOAZ5Lk8Sn6ISoapUe7OqMxe30/KtnZA+sOj8Tt608o9cpL1Gtelqb6plMEJA/tdI0pU68spqhJespJKl48yanNlfP2oDNFcQS0inVjSjYCa8FtkbFBguf27b5wPf4EfkTdYRytWrWKvXDhwmQhv/by8kKRIkVw9epVCAgtX748Tp8+/dPVrVu3frFo0aLP9MPU9PUoMnbytd8UGD58ePxBgwYl/FUPgkmMGzfuT+D53y/nxkybNm3Ks2fPIn78/6ccIvgM7j/WNXBy6pvWmwuUhzmCJ99Df1aAwZPvjKiqAIOnFjwfDnjOJvAbPKEV5lOt9kq1KNJFUcxKdQR4TsfoOZ3QuuYIrNg7jNZ3vcfRPZdQv0VZAs/5KF+9gNyBmoY2D4gdqPO3DESl3C6Yt2kARIqUr7RTdgVFGsfQVFhYh4h4CvAcOK4Fpg5fiyw5UkOkchG5+kSEUtR5b193FIFnf9Qu2hd7r0wj8BRrzQh4qba7qNVerlp+mmrPCxtrK7SpPVJGZQWUWlPkU0Q9xRTi6gX70GNo1ArMSfC8fPQiFl+rioOPfMPygbu7e93EiRMv+vH3DRs2lLBDU+pYvny5/P7H49WrV62SJEmyg34mvkTUjY9IKkCRzR4UpXRVAJ6xfwVPWpPbs3Dhwi4UkbZydHSk3eW+X2j6/dO20weeBU4ok3tzvnJWDJ6RdJQJXc7gaULOYlNVVYDBU1U5dWwsAiUzF0zeQlPrFbBo6naZKmUBgaiAyDa1RspdrSF5/OoT1AnwrFCjAEHqPdq1mkTWb2/cpgLGD1ohU6L40tqsOPEdcGjnBUDsauMAACAASURBVIyZ2znUaAGVNy49kClSxBECnoMIfMW6re7OE2mNVyVkz5MOByg1i1hTNmvsBizb7Yo6xfphz+Wpv4FnebJD5PeLETMaLK0s4EDJp589fo0UqRPhNi0LaECgvGbhfrk5ISodkVnjKaJsM2fOhK2tLVxcXGT0s2jRoti9ezeqV5dr80I2Fw2m74dEJV31NdawNhd9+PAB27dvR/PmzeX/q1atKqbPQetw//S3VfysX5o0aQZOmzbNatasWe/IZ6fR4p+RqJDuwp/WeOprPNyu8RVg8DS+D9gC4yjA4Gkc3X/uNQzwFAv9fSh9SUyHaBIWxa5ST9plSks+5bpPkaxZQF3suDHl1LeIYoq1mqLSiK29LcSuWBHdFBuDxNrKQAJLAaFiSjt6THsZcXSg34Ucok2xEcEh9ref/di/+LfIy2dtY0XAYwOx/lS0ExgYKPsXazvFGk8Br8IWG3EO2Sqm6L9+CZD2ir7IdGmfaDuGg720y9fnK4GpvRY8YTAbFICnECaOQsM+kW/CXDeqsC0+nRSg+1dkRv8tfUBY4pD+r8L4ndjtXsTa2npzQEDAbPp+BO1qj/+nXe0svHkrwOBp3v7l0YWtAIOnFu4OPexq18Kw2IawFYgoeLKGZqtAahrZYzk6fv7N1snhDYzBM0q6nQdNCjB4auE24BePFrxgUBsYPA0qt7Y74+df2/7Rk3UMnnoSlpvVvAIMnlpwEb94tOAFg9rA4GlQubXdGT//2vaPnqxj8NSTsNys5hVg8NSCi/jFowUvGNQGBk+Dyq3tzvj517Z/9GQdg6eehOVmNa8Ag6cWXMQvHi14waA2MHgaVG5td/b9+Z+ctaBtPBs7bdvK1qmmgHdgAAbdvYj33l8zofnmu6o1zA2xAhpXgMFTCw5i8NSCFwxqA4OnQeXWdmfLqqekxLb3MsSIZWsjS7zzERUUCKRMHw99POH/xSI7Wmy8GRXGzGNkBYQCDJ5auA8UgmcgpStaOnPnT/WUDTmMm1ceyrrN/+RNZ8huzaovBk+zcmfkBvP9+V+Tu5RtQttokWuLrzYZBTwD/NH2+km88fbjiKfJeI0NVUMBBk81VIxsG2GAp5/vV5w+cp2SCILKTCZE4mTxcOHUbZn7UuTQLFYup8zzef7kLQT4B6JA8awyh+alM3dkzfP8RbOE1j4XtZJFwveQQ9ROF23LnJ4x7JE1VxpZ7z1d5mS4QO3lLZIZZ4/dBFVbkTk6RclLUYIzXsLY8Kd8obeuPUaylAmQm5LNx4nnAB8vP5w78R+1B+TMnwHnT9yihPGWKEH15W1srSOrkNldz+Bpdi7VfUAKP3jq3hFfqSUFeI2nlrzBthhSAQZPQ6odVl/hVC4a0GEWJi/tgYVUqai2UylsX3cCrbtVx4CO334+qMsc1HUujYRJHXHq0DWcOHAVA8e2kNWBvn7xR5HSOWSvIkoqgDXk+PDuM3q3moapy3ti6aydqNGoOE4evIaGLcvJykdDJrZG2zqj0GeEEyWO98PODSeodGZLjPt3GSpTyU4BrdUbFMeq+Xtlf50bjUf/0c1kAnnxu10bTmHW2r4yyT0fvyvA4Ml3RagCDJ5R8mZg8IySbudBkwIMnlq4DcIBzxkj18N1alssmLLtWxnM8/dQpW4R9Gk9DeMXdINz5aFYtW84LCwt8JFgslG5QegysIGsUpQuUzJZT/1PhwDPsQOXYSzVal85by+KU2Ty5MGraCDAs/s8DJ3UBp0ajsP8zQPx2v0Ddqw9gVbdq2PMgGUQZTBFhDVnvgyyjOaM1X1QMVd39HRtLCsTifKYm5Yfwsw1fbWgriZtYPDUpFuMYxSDp3F0N3KvDJ5GdgB3bzQFGDyNJv0PHYcDnv92mo2RMzvKeuYiKnmVwLPyd/AUEU9Xik5WrVcUcRPEwhmKNJ4/fgsd+tbBc4p4xqS66IVLZZcdiWl7UU7zx4jnuH+Xy1rtq+btQRVqY8XcPbJ2+r+d5shoZZfG4zF344A/gqeYji9ZITf2bj0r66x3azoRzbtUlSU67/73DKcOX8OMVb21oK4mbWDw1KRbjGMUg6dxdDdyrwyeRnYAd280BRg8jSZ9xMBzdL+lMgop1lM6xo8l11smSR6fIp93kbtgJllv/frFB7Jmeo586WmqOwi3af2lqKmeg6KdIesrnz9+g+SpE4Z2KqbhxTpNsR7zyQN3WkOaSLYj1m8G0W7LfLTG8+Lp27RONKuE1pfP3so1oreuPkJi6l+sGRXT6tlypiXAjSbXeN64/EDWkc+SIzXu3XqGvIUza0FdTdrA4KlJtxjHKAZP4+hu5F4ZPI3sAO7eaAoweBpN+r+Dp8dHL2xacQQtu1bTgpVsg4oKMHiqKKapN6UieN6+/hivXrynD6cJ4EAfCO/SB0CxAXDtogNo16uWVEp8YOzXdgYts+ksl/B06FMnVEExYzFz7AZ0GVBfkarig+zuTadQsVYh+v9p1GpcUi7/4SNsBRg8+e6IqgrwXwYteF7FF48WhsM2/F0BBs+/axRlzgjn+ReZJfZuOYM0GZKiQs0CWDB5m8xUkTh5PNwnqCxZIQ/KVM2HZ49eY/H0HbSZLzpyfc80ESeuAyYNXQmHODGRkmY02veu/RN4imU2I/sulmnZFhKAinYbtamAgR1mUl+F0Lp7DVw6ewfb1hxD7LgxUa95WSyjNG5ifXdmmtVo2KqcXPojZmHu336OQiWyI1vutPLDcgqaXclfLGuUcaEuA2Xw1EU1vsYcFGDw1IIXGTy14AWD2sDgaVC5td1ZGM+/iEy69ViAIZNa48zRGxTFjCezVpSunBcblx+WoLdo2nYMm94ePZpNxqx1fSWkJk0RH1bWVoifIDZuX3+CkpXyYN3iAwiiaKY4goKC5EbCJTuGoE2tkajbvAxsbawpVVocGaXcuvqoXFcuAHOoC200nNwWd28+wdzxm2WaNacOlTG810J0/bchJg5Zie6DG6J1zRHYdGIs7Oxt8fi+O5bP3o3BE1tpW3cjW8fgaWQHcPdGU4DB02jS/9Dx9xfP6Ez5bB25ZJ4WPKJ3G55/8cbwe1fOwTOwNNpv99F7h9yBdhUIAzy9Pvtg/OAVcJvaDuL71y8/4D9aYy2in+4v3qFAsWwyk0X8xHFRs2BvHLg5Q67T/vDO4zfw3LD00G9T7aNmd5TguXDbYNy8/JA2Cp6RaU4+e3hL8PT09MV42oA4bFo7fHzviWZV3NCuZ01Ub1hcgvDBHeeRiHILO3WohCp5XHDw5iyZx/eN+0eM6b8Uk5a6aFdzDVjG4KkBJ7AJRlGAwdMosv/S6aKaKWBvcb+4Y2Jbe0srLVjENuhZAa9Af5z++OYCAnxKodk+bz13x81rWYFwZjzmjN8kC0eIzYHlqufHPcoYUbx8bqpctoM2BCaWG/r6jnCW+XTtaKpcrO8UUcmQiOfzp2/x4a0HwehndOxbV6oQssYzBDzb9KiJ50/eSmj8+M6TgNMHRUr9QwUqctHU/lbETxRHTqfHiGkvi00I8BRR0+5Ok9Cb8vymSptYpl4TkVlh62mC0vv/PYVzxypaVt3otjF4Gt0FbICRFGDwNJLwP3XLU+1a8IJBbeCpdoPKre3OTPD5F9k0Jgxeib6jnEOBV2TBqELFJaaNWodO/erChqbv+QhbAQZPvjuiqgIMnlrwvAm+eLQgmynbwOBpyt5T2XYTe/5FcYpTh6/LFGyp0ycJFePRvZe0qSgRldZ9J3/HR/gKMHjyHRJVFWDw1ILnTezFowXJTN0GBk9T96CK9vPzr6KYptMUg6fp+IotVVcBBk919dStNX7x6KabCV/F4GnCzlPbdH7+1VbUJNpj8DQJN7GRelCAwVMPoipukl88iiUz9QsYPE3dgyraz8+/imKaTlMMnqbjK7ZUXQUYPNXVU7fW9PDiEQv94zo6IG2mZDi06wJSpUsia7mLOu+i9CYfxlWAwdO4+muqdz08/5oaHxvzRwUYPPnGiKoKMHhqwfPhvHguU+UQkeIkWaoEyJQ9lUwI/eIp1V1PlZBqpEfHS0qX4vHJm36XUi7sf/f6E65dvE/nvKV661kkZC6bvQt9hjvB28sX+7aeRe2mpbQw6ihtA4NnlHb/z4Nn8IySNwODZ5R0Ow+aFGDw1MJtEFYCaUrgPKL3IplAeu+W0zJauXLOHjRuWwFjBixDhqwpKLdeNOQplAl9207H6gMj0LHBWJlPbzFVNKntVJqSOX+Q5fUyZUslK5dMG7EWLkMaaWHUUdoGBs8o7X4GT3Y/GDz5JoiqCjB4asHzYYBnMFW427bmKF5TJRA7exuZI2/2uE3IUzgTVTLxlYmgS5TPhfhU6q5+qQHYeHwsGpX5F5tPjcPh3RepxF583KVEzsXK5KRyeLERTA0KYB0wprkWRh2lbWDwjNLuZ/Bk9zN48j0QZRVg8NSC68MAzw9vP2PepC1o37s2Vs7djfZ96lDEch1adK6KcYOWU4WSLChUMjuBZ2zULzkAOy9MRs8WU9Cpfz1sXnEE1RoUw9tXHxGXptv/yZNOVhsR13PE0/hOZ/A0vg80YwFPtWvGFYY0hCOehlSb+9KSAgyeWvBGOC+eW9cew+ODFxwTxkLGrCnx4PZzvCGYTJQ0HqJHt0OsuDFk5ZCTh66hRIXc8PjoRetAH8M+mp2s6fz1iz9mU9m9wRNawYum7g/uOIeajUtqYdRR2gYGzyjtfo54svs54sn3QJRVgMFTC67Xc8TjxIGrtBkpAc6fuoVy1QogbjwHLYw6StvA4Bml3c/gye5n8OR7IMoqwOCpBdfrGTy1MES24WcFGDz5jghVgJ//KHkz8FR7lHQ7D5oUYPDUwm3ALx4teMGgNjB4GlRubXfGz7+2/aMn6xg89SQsN6t5BRg8teAifvFowQsGtYHB06Bya7szfv617R89WcfgqSdhuVnNK8DgqQUX8YtHC14wqA0MngaVW9ud8fOvbf/oyToGTz0Jy81qXgEGTy24iF88WvCCQW1g8DSo3NrujJ9/bftHT9YxeOpJWG5W8woweGrBRfzi0YIXDGoDg6dB5dZ2Z/z8a9s/erKOwVNPwnKzmleAwVMLLorgi+fpw1e4ev4eqjcsrtjqK+fuyhyfdva2CAwMRFGqZsSH8RRg8DSe9prrOYLPv+bsZoMipQCDZ6Tk44tNWAEGTy04L5wXz8XTt3F410WkTJcYhUpkk+CZM38GbFh2CNbWVnBqXxk+3n5U2WgPbCmRvFOHSohGieUXz9hBP/+CBi3KykTyi6fvQMuu1WT1oklDV6FV9xpwpIpGfBhHAQZP4+iuyV4ZPDXpFn0bxeCpb4W5fa0qwOCpBc+E8eIJDAiCa4/5GDKxNY7tv4JUaRPh5pWH2L3pNEbO6ghfAs75k7chZ4EMiOvoAIfY0RHgH4gzR24gfdbkSJTEkc49hb4jnbFw6nZ0plKa4ji44zxVPnJEdiqjyYdxFGDwNI7umuyVwVOTbtG3UQye+laY29eqAgyeWvBMGC8er88+GD94BdymtoM3lbt89eI9RAR0y+pjWLnXDb4+X+DSbDKmLuuJK+fv4sSBKxT1tMXrl+/RsV89iohaynPiEJSuXXQAHfvWkaMVYGpja0213jNrYfRR0gYGzyjp9j8P+vvzPy5zfltHGzsWJooo4B0YALd7l/HB52smNN98N4oMm4fJCnACeU3cA+FEPGaMWo+M2VLi3q1nKF0lLx7ceo7nT94gSfL4tFYzCBYWFogTNyY8PnkBwcDjB+7IkiMNnj56hYSJ4uATrets1qkKZo/bFBrxXL1gHwoUz4Z0mZJpYvhR0QgGz6jo9TDGvKxCDFjaz4GlVRRb+xLsSIoUoS/LH5QJQnDwaVhYvo8Sd0hQoB/8Lduj5ZZPUWK8PEhWgBTgiKcWboNwwDOI4FICpqUFrKwsERwULGEzICBQek+s8xSHmGIXh/y3/H2ABFHxb3HtmoX70bBVOXz9GoDBnedgzNzO9J778e+9FoSIOjYweEYdX0dopPRYw801av09Tn/lDiFn+p/1sQikv1vncS9n0QjpZuonDXUVnqe/1HywAlFHgaj1h06rfjXAGq/3bz3w6b0nrG2sET2mPRJQNJQP4ynA4Gk87blnIyuwsmpcwHYXLIIL/dkSC4p64igsAhqgyfZ3RraWu2cFWAGVFWDwVFlQnZozAHjqZBdfpDcFGDz1Ji03rGUFljnTsgLPaxTpTBu+mcHBCLY4g0Cf8mi2z1vLQ2LbWAFWQJkCDJ7K9NLP2Qye+tFVw60yeGrYOWya/hRYUcuJIp3lf+rAwoIioKhKa4P2UKTz5winhcUeNNmyWn8GccusACtgaAUYPA2t+J/6Y/DUghcMagODp0Hl5s60rMCKmv/A0uISLIIKo/G2C1o2lW1jBViByCvA4Bl5DSPfAoNn5DU0sRYYPE3MYWyu/hRg8NSfttwyK6BBBRg8teAUBk8teMGgNjB4GlRu7kzLCjB4atk7bBsroLoCDJ6qS6pDgwyeOohm2pcweJq2/9h6FRVg8FRRTG6KFdC+AgyeWvARg6cWvGBQGxg8DSo3d6ZlBRg8tewdto0VUF0BBk/VJdWhQQZPHUQz7UsYPE3bf2y9igoweKooJjfFCmhfAQZPLfiIwVMLXjCoDQyeBpWbO9OyAgyeWvYO28YKqK4Ag6fqkurQIIOnDqKZ9iUMnqbtP7ZeRQUYPFUUk5tiBbSvAIOnFnzE4KkFLxjUBgZPg8rNnWlZAQZPLXuHbWMFVFeAwVN1SXVokMFTB9FM+xIGT9P2H1uvogIMniqKyU2xAtpXgMFTCz5i8NSCFwxqA4OnQeXmzrSsAIOnlr3DtrECqivA4Km6pDo0yOCpg2imfQmDp2n7j61XUQEGTxXF5KZYAe0rwOCpBR8xeGrBCwa1gcHToHJzZ1pWgMFTy95h21gB1RVg8FRdUh0aXFY7IayCnhSPl8Te3tJKhwb4ElNTwCvAH6c/vTmFL3HKouUSP1Ozn+1lBVRTgMFTNSm5IVbAFBRg8NSKl5ZXygTYxdOKOYawwzrY0rLshVft7N99cq7QoD32rpkN91jWYy4XS7szwMIyyBA2GLUPf99naLXvmVFt4M5ZAWMrwOBpbA9w/6yAQRVg8DSo3NzZjwq0L5eipq+Pz2rnHqOjla3bBntWz8SaGUN8ghFYZ/npz3tZLVaAFYgCCjB4RgEn8xBZgf8rwODJd4NRFHDK55ApmkOsayVrONs2dRktbQgODsL8EZ1xcvdad18rFFp/4uNToxjHnZqPAsuqp4G1ZQUEgdewaNWrlkgKWPRHsGUZBPte0aqZbBcpYBvTGw3WB7IWrEBkFGDwjIx6fK3OCrTIHydXsLXl6Vpt+tnXatU3tJ2Fo7p/OLZjuYWlb2DBJVc+39O5A76QFRAKrKw1GAhKjmCLqyyIRhWwQHRYWIwk657TF6931qibEEyGWQRPQJOti7VqIttlGgoweJqGn8zSSueCsRpZWFotbjd4ln3Ryg1xYMNCv+WT+iIoKMhpxVmPjWY5aB6UYRVYWWsYvS2voOnmTYbtmHtTpMCKyskpnBZL0TV8smEVCEYRWCIrmm7tadiOuTdzU4DB09w8akLjqV8fVtGfxR0VPVacvu2HzsH0Ac2D/Px9/81Q0WOcqytNjvLBCkRWAQbPyCrI17MC3xRYUasCRTwrMXjyDRFZBRg8I6sgXx9ZBSybFYqzlKbanIItLJYsP/WhZWQb5OtZgVAFGDz5ZmAF1FGAwVMdHbkVMHjyTWAwBYKDg63/1FmnCmmK+vp6HbSxjl5p3uEnR76fQxxqwYvYDeYdM+2IwdNMHcvDMrgCDJ4Gl9xcO2TwNFfPanBcBJ7n/2SWn7dXjFfPH2ROnCztHfuYDl7fz7lB4MnRTw360aRMYvA0KXexsRpWgMFTw84xLdMYPE3LXyZtLYGn2BcZ0eMMgWfhiJ7M57ECf1SAwZNvDFZAHQUYPNXRkVvhqXa+BwynAIOn4bTmnr4rwODJtwIroI4CDJ7q6MitMHjyPWA4BRg8Dac198TgyfcAK6CqAgyeqsoZlRvjqfao7H0Dj53B08CCc3cigTzn8eT7gBVQQwEGTzVU5DZIAQZPvg0MpsCfwPPBgwcYOHAgli1bBjs7ux9tEWs8m9IPnOjrCX2toi9/gxnLHZmHAgye5uFHHoXxFWDwNL4PzMQCBk8zcaQpDONX8PTw8ICbmxusra0xbNgw2Nvb/wqeJegH6+hrN33NM4Uxso0aU4DBU2MOYXNMVgEGT5N1ndYMZ/DUmkfM2J6wptrHjRuHbt26/Qk8xa52R/qyoq+3ZiwND01fCjB46ktZbjeqKcDgGdU8rrfxMnjqTVpu+FcFdARPFpIV0F0BBk/dteMrWYEfFWDw5PtBJQUYPFUSkpv5uwIEnuv/dJarq2vm8oX/yZ4tb9ETS1asSefi4nJ+9OjRdrT2s9LfW+UzWIFwFGDw5NuDFVBHAQZPdXTkVnhzEd8DxlfAuUDsfLCyPG0RFFB62VnPE8a3iC0wGwUYPM3GlTwQIyvA4GlkB5hP9xzxNB9fmuxIGDxN1nXaN5zBU/s+YgtNQwEGT9PwkwlYyeBpAk4ydxMZPM3dw0YcH4OnEcXnrs1KAQZPs3KnMQfD4GlM9blvqQCDJ98IelOAwVNv0nLDUUwBBs8o5nD9DZfBU3/acssRVIDBM4JC8WnKFWDwVK4ZX8EK/EkBBk++L1RSgMFTJSG5Gd0VYPDUXbswrrSAqys/20KcDFfcaAvlFdzNtVl1lU2pQVfXYDJXfPHBCuimAIOnbrrxVb8pwC8nvimMrgCDp4oucHW1RPor3WBpUVrFVk24qeDMhFsesLBwN+FBRN70oMBNcNq2NPINcQtRVgEGzyjrerUHzuCptqLcnmIFGDwVSxb2Bevq2yLAf/eQ9LnKpIwWU8WGuSlTVeCBjydG37+6Ck23NDXVMbDdGlCAwVMDTjAPExg8zcOPJj0KBk8V3fcdPBfnKF4mU4zYKjbMTZmqAtc9P6L99ZMMnqbqQK3YzeCpFU+YvB0MnibvQtMfAIOnij5k8FRRTPNoisHTPPxo9FEweBrdBeZiAIOnuXjShMfB4Kmi8xg8VRTTPJpi8DQPPxp9FAyeRneBuRjA4GkunjThcTB4qug8I4On/9cAnD/5H96/8UDiZPGQp1AmWFlbqTjAiDcVFBSMN+4fpB3hHcHBwbh/6znu3XoGa7I1T+FMiJ8wDo7uvYSYDtGQt0gWbF19FDUbl4x453RmRPtX1KgOJzN46iAaX/K7AgyefFeopACDp0pCcjO6K8Dgqbt2v11pRPAUANe3zQzcuPwAqdMlwX/XHqFRq/Lo2LcuKKWRwQ+3ngtgaWmJwRNahdv32WM30bftdKTNmAyvnr+DQ+zoWLV/BDo2HIvkqRNi6KQ26NduBsbO66JoDBHtX1GjOpzM4KmDaHwJgyffA3pTwAivA72NhRs2UQUYPFV0nBHB8+ShqxjabT7mbRqA1OmTYsPSg/D29oNzh8rw+uyD3ZtOQ0REy1bNh2SpEuLpo9c4sf8Kose0R/xEcSjq+IwipJlx8fQtFCyRHVlzppHCPHngjiO7LyFaDDtUrlMEgQGB2L7+BBzjxUJ0+lnJSnlxdM9F3L/9HAkSxUWlOoXh8dELbeuMkhA5f9NAnD/xH+7ceIpcBTKgQPFsPwnetekE5C2cGc07VcUnum7exM1o0KocRvVdEgqec8ZvQoc+deR1V8/fw4WTt+TvylTJh7v/PcX1iw+QNEV83L35FCUq5EbsuDF/6j96DHsVnaysKQZPZXrx2WEowBFPvjVUUoDBUyUhuRndFWDw1F273640IngumrYdm1YcwbYzEyjS+POflmE9F+LiqduIG9+BoNATi7YOxh2CtF4tpyJzjtRo2bkqBnSajURJ4iJGzGjwJFCdR8AYFBQE50quSEGQ5/7iPUpVyoMGLcqhSfnBSJ8lBZq2rYCU6RKjm9MkZMyaQkLh2PldkCptEgl+MQhqnTtWwcwx65G/WDacO34DExZ2R4586UOlK5O1M7afmyjP/fEQ14dEPIulb4cT9+dRNPchOlEkNF/RrBKU2/WsRdmrAjFt5FpkIHs+ffCk6K4FJi12Ce1/8Y4hcsreWAeDp7GUN7N+GTzNzKHGGw6Dp/G0556/K8DgqeKtYETwnD95K7atOYZtpyfA4hfwrJizG5bvcYNdNFvUKNATk5f1xNcv/ujZYgr2XplKkckYKJq2LbadnQAbG2tUo3PmbRyId68/YUDHmdh9cSo+vP+MtrVHyp83LjcIuy5ORhxHB/j5fsXeLWfw/PEbrJq/B27T2qNctfwS/AQ4Prj9Ar4Uec1CgHv90gNkzp4Ko+d2DhW9VKYO2HVpCkVP/w6es8ZuxMZlh1CoZHa8evEBvj5+EoTHD16B/den4+2rT2hWxRVH78wJ7V9M1RvzYPA0pvpm1DeDpxk507hDYfA0rv7cOynA4KnibWBE8Nyz+TQmua7Gsl1DkSipI1bO3YPnT96g17CmqJzbBRuPj4GNrTUq5epO4NlDTrv3aT0NxymSKI4iadpIALSzs0HFXN0IMAfQ5qCP+Jciofuvz4DHJy84VRiCBVsGoWnFITICKY7TR65TO9PhOrUthvVYgCGTWqNc9QLfwI+m9G9dfUzT9LbIR5uEPn7wQrKUCdCya7VQ0ZtXdUOTthVRoWYhfKY+3Fzmo13v2pg4dNVvEc9pI9Zi54aTqFa/GHwIOi0tLGWkc/Kw1RI237/1QK0ifXH83tzQ/odOZvBU8Q7npoylAIOnsZQ3u34ZPM3OpaY3IAZPFX1mRPD0oahi54bjKWJphXRZkuPQrouo2ag4Ovari/7tZ8oIoWP8WHh45zkWbh0k12SKTT3H7s4NBc/M/6SS6yMf3XOntZkD8MXPHy2rD0eughnx8ulbue7TidaMK4W3VgAAIABJREFUOlcaimMEd+IQwDu81yIUK5cTJw5cxeCJrVCpdmGafp8I9+fvUYXWfG5aeQSlK+fDBVrr2bJ7dZQnMA05dq4/CQGUYm3mk4ev5PrQRdsGw6XZpN/A8+zxm+jXdgatU82Px/deonj5XDLq+ifwDOlfjEOcY6yDI57GUt7M+mXwNDOHGm84DJ7G0557/q4Ag6eKt4IRwVOMwtf7C9Ys2k/T3q/xT970qN6wGKysrGgK+iPWLj4IP58vqONcSu4gF+mLVs3bi5CIYHFaRzlpiQsO7jwvo48iFZM4bl97jB0Eh2IjUZN2FeWayhmjN8B1yrdIosdHbyyaug0JEseR/05KEU2x6Ues9xTRybY9auHU4au4fPYusudOh7rNStMyzP//6QumtEtH912myOk1RI9uj3rNy8jNT/MmbUG8BLFR17k0XCkK6jqlrWz/OG2IOkbnJ0ziiKZkz82rD7Frwyk5DrGJasKQlfLcH/sPsU1FT0e4KQbPCEvFJ4anAIMn3x8qKcDgqZKQ3IzuCjB46q7db1caGTwjMxIBniHT7pFph6/9WQEGT74jVFGAwVMVGbkRo2TXY9lZgZ8VYPBU8Y4wYfD8MWWRiopE+aYYPKP8LaCOAAye6ujIrRgjrTOrzgoweOrtHjBh8NSbJlG8YQbPKH4DqDV8Bk+1lIzy7fBUe5S/BYwvAEc8VfQBg6eKYppHUwye5uFHo4+CwdPoLjAXAxg8zcWTJjwOBk8VncfgqaKY5tEUg6d5+NHoo2DwNLoLzMUABk9z8aQJj4PBU0XnMXiqKKZ5NMXgaR5+NPooGDyN7gJzMYDB01w8acLjYPBU0XkMniqKaR5NMXgq8GMw7XtYVaMUgi3zK7gqapxqaZEBCM6EIOyIGgOO4Cgt4AO/oKVovY3q5fIREQUYPCOiEp+jVwUYPFWU9zt4Ds6Qq0wq+5gqNsxNmaoC9309Mebe1VVouqWpqY7BYHaL58f/6862KTOXS2wXzWDdckemq8D+9y+Cz7x9VQ7Nth8y3VEY1nIGT8Pqzb39QQEGTxVvi2mV7RDPbm+u2PFKxrSyVrFhbspUFfAM9MfVTx/WwWlLQ1Mdg8Hs5hkDg0ltLh1Ne/If1jx/WJGer33mMiZ9j4PBU98Kc/t/VYDB868SRfyE7y/ORTmKl8kYI1bEr+MzzVYBMdXe8fopjnhGxMMMnhFRic/5QQEGT+W3A4Oncs34CpUVYPBUUVB+caoopnk0xWs8FfiRnx8FYvGpQgEGT+X3AYOncs34CpUVYPBUUVB+caoopnk0xeCpwI8ae34+vPVAnHixYGn591e1j7cfvvj5w8bGCkFBwYgVJ8YfBy7adIgdAza2Py/F+fD2MxwTRHyWxP9rADw/+8Ax/s/XfP3iD2FLcDAQLbod7KPZwtfni/wS54bV/9+8FEwNBgUGwcra6m+nGvT3DJ7K5f773ay8Tb6CFVCkAIOnIrnCP1ljL04VR8ZN6agAg6cC4TT2/BRL1xbbzk78De7+NKK5Ezdjx9oTqFq/KD598EL/0c3+OPDWNUegp1sTZMuV9qffF0vfDifuz4uwWGeO3kDfttNx7O7c0GsEXA7tPg+P7rnDnwA0acoEGDuvM7asOoZls3dh/7XpCKv/v3U82W01chfMhFKV8vztVIP+nsFTudwMnso14ytUVoDBU0VBVXpximiF+/N3SJoi/l+N8/jkjVixo9P57xE9hh3iODpQtCMYj++7I02GpH+9XpcT/Hy/4uWztxQBCUaCxHEQO25MiqT8HrH5TLbFiBmNoiSWunRjFtcweCpwo0rPj4Iewz01BDxFpM/joxfsKYIo7ulkBHQhEc2nD1/JaOLeLWewf9s5zF7XD/7+ATLSKCKgqdIllhFI8Tymy5wcD249R6r0SRDTIRrevfmEd689kCipI6oX7IUjt2bjzs0noVB688pDZMqeClZWlnjx5C0+e4jnyR7JUyfC+RP//Qaei6Zuw4XTtzFtRS9KDhAAF+dJqNW0FPXxKRQ8b15+GNq/aM/92TsZxUyZJhFFdi3x4O4LJEgYG6/dPyJuPAeyLR7ek501CvWGc8cq6Ni3jlryqtIOg6dyGRk8lWvGV6isAIOnioKq9OIUL67eLadiKr1A/nasW3xAvlymDV+De/89w6SlLrC1tUE3p4nyJaj2IaB4KvVVtExOevlGly/cLgPqY86ETejUr95P3TF4AgyeCu5AlZ4fBT1GCDx3rj+JVfP3EvAlxLNHr5E1ZxpMWuKCkwevYWTfRUiRJjGeP34twS13oUx4++ojPZMlsWzmLszfPBBH9lzC+EErKHo6AZVydcdkekbTZkqOXi2mwMvTV35gfHj3pfx9rSJ9cfzetyhmCPiK9no0nyI/YApYnLy0Bz6+9/wNPGsW7oM2LjVQvWFxeb3XZ1+abrcl2/eFgmfRtG1l/5n/SS2vf09T/34+X1HHuRRqNCqBBqUHSgj9+N5L2jVv00CcOnQVri4LaJyJsPbQSLXkVaUdBk/lMjJ4KteMr1BZAQZPFQUN58W5Y/0J3L35THZWx6kUzp/8Dy+fvkVgQBByFshIAHda/sH/8iUATu0roWP9MejQt66MXv539ZGMKNZvWRZpMybDomnbKdM2YEXrye7dfCp/FhAQiH/ypqM236FR6/LoTtEOAZ4CDH+8PtA/EDs3npKREx8vPxltEVEbAa8iivngzgvKUx0s/50qbWJp77njN1GgeDb5fTCtXxs3eAXSUZ9ZcqaWkZuUdF7H+mNRqFR21GxcAp0ajKPv/0HCJHFpei4j5k7YjPRZUsjIT5/hTvQiuyZfxnbRbGBjbY1ug8030xCDp4LnS8PguWDKVmw7PQH37zxH71ZTcZiik12bTJDR/uEz2mNU3yUQ098h4DltZS80KDUQExd1x/I5uxHbMSZcBjdCCPiJNZ7iGd1wdIyMpjav6obt5yb+ETzFGtO9W87KGZABHWZi4mIX+Xfh16n2kpk6YNCEVihfvcBPoi+fvfs38LSzt0W3phPRw7UxxAzGxmWHMGdDf1Qv0AtrDo5AzFjRIUB26+nxcqlBkTRt5PIBAadaOhg8lXuDwVO5ZnyFygoweKooaBgvTrHgv1r+nth1aQqRG0UivHwxrOdCTFjYjdaDeaJ9vTGo0bAYmrSrBNfu8zFkUmt0aTweczcOkBGJU4eu4/TRayhaOidFSpLJqbNi5XLBk6If29YcQ4OW5TBr7AZ0G9QQk4auktGMnRtOSvD89frEyRzliyZvkSxoU2sklu4ailcv3uPgjvNYOnMnMudIQ9N0/vLlVb9F2T+K84XGc+f6E+zffo6mAN9gPI1j+si1cBnSWI6nf7uZmL2+H7asPCrh9PDui+jQpw5G919GLy9n9Gk9HaPndsaLx2+wfe1xBk8Vb0GTbkrD4Lls1k7svz4DTx64w7mSK45RVNK5sqv8sNd3hDM9fxuxmz7QhYCnePamj1pP0+1fcXzfFazc5yZhLgQ8hZ960qyGWKMpILJEhnZyPWlNmtI+8WA+AmjWo1TmjvJn928/x5Auc9GKopkzRq7DuAVdpZt/Bc9WNYajZMU8aN65qvz9nPGbkK9IZty69uQ38BS/F1HUAiWyynNtbKzRb1QzAt8+FHH9ttb0xzWuDJ4m/WT9ZDyDp/n40mRHwuCpouvCeHGKaGS9Ev2xbJcrvAk6373xwJIZOzFqVke4v3hHQLYUpeiF0ZAAcqgLgefE1uhM4Dl7bV+0qDZcRiXEmk8RbcySIzW9SB6jct0i2LD0oJxOc+5YWYKnAD8xdTeq3xLcpijp+qOjf7s+CUVNxJq1HPnSo12d0aHgeYAgcgfB6rwNA2ia7bPcmfunNaICoudP3opm1KfYnTuHopmtu1XHzDHrQ8FzEL0kZ6zqjc0rjkjwPHHgKlrTS3PMAAJPerkN7joX3SnK+eTBK5w6fE0Cs7keHPFU4Fktg+f3zTninnWuNFSCpwC7Y/suo2XX6lg5bw+thfT4CTwv0npL8SEs8z+pMJ2eB3GEgGe8hHHkrEZDmp0QHyTFB7Ad5yehbvH+8nl4K9ZlEuxuOTUeB7afx4zR62h9ZV3MGLVOftAT0/q/gufZYzcxgWYjmrSrKGczVszdTZDaDVfO3v0NPBMkiov21L/42+Hr/UUCsrjuT1P9IuJZOksn+WG0H0U9xZpTrRwc8VTuCQZP5ZrxFSorwOCpoqDhvDjFGq4xA5bKTQeuU9rStPtTzKOdsGIzUGdaI3nx1C3Ua1YGw3svoohnG4z7dxmda4cYNJV9fP9llK9RENHo3zUaF6fo4npcv3APNZuUlBsAxNR7jnwZ0It2y4pDbDTq1XIKVu0fjkVTt+Povkuh16fNlFSCZ/Y86dG50Tgs2PIvXr98T31cQbbc6WTEVERmXKe0kdOI4tiy6ihqUV8hh5i6F7tcA2javgatJxPT8ptXHsHhXRcwZHJrOe0o1qFtXX1MvnTF1HqLrtXopbgSfUY40dT+awLseXKaPwVtlOjc/+e1oSp6xOhNMXgqcIHGwLNM1k7YcGwM9mw+jZVz92DnhclyWUqrGiNw4MYMObAh3ebhxuUHKEhLUQT45aJlM2LTkNjg40XpjppWGCJnJJrS8hlxlM7SUcJg/qJZ5AezJTTLINZlLpiyDZtOjMWsMRuwh5bHtOtZS8LifFpjKaBQTIuLmQxf3y8yiimW1wzsNBsHKAobetBsyuHdF+SH0ABawiNAtXyNAli9YF+o/T/2L2YiRATVgkBSPO9JUyRA/VIDcPDGTNlkyPgFeK6g5QLr6YPu8t1uYaaKUuBp1U5l8FQuJYOncs34CpUVYPBUUVCNvThVHJmqTQnIvXPjCd7SC7pKnSLImT+Dqu1rqTEGTwXe4OdHgVh8qlCAwVP5fcDgqVwzvkJlBRg8VRSUX5wqimkeTTF4KvAjPz8KxOJTGTx1uwcYPHXTja9SUQEGTxXF5BenimKaR1MMngr8yM+PArH4VAZP3e4BBk/ddOOrVFSAwVNFMfnFqaKY5tEUg6cCP/Lzo0AsPpXBU7d7gMFTN934KhUVYPBUUUx+caoopnk0xeCpwI/8/CgQi09l8NTtHmDw1E03vkpFBRg8VRSTX5wqimkeTTF4KvAjPz8KxOJTGTx1uwcYPHXTja9SUQEGTxXF5BenimKaR1MMngr8yM+PArH4VAZP3e4BBk/ddOOrVFSAwVNFMVV8cYpcgPMmbJHJ40V96FhxY1DuzgdwTBBL5uHMX+xbxZFVlLi6XvOyuHfrGbLlSvvTYPZuPSPzC4pcoZE9ROL4JTN2yFx/oiZ81QZFkTBxXMrtdwhte9QMbV6cd+nMHRQqmT2yXZrF9QyeCtz4/fkZlzl/mTTRI3/PKuiZTzVRBZY+v4cdr55VhNOWfSY6BIObzeBpcMm5w18VYPBU8Z4IBzyvX3qABVTxx5ZqNIsqPsN6LJRAWLxCLpw4eAXpM6dAd6pY8oQSVI8ftALxE8WBPdVTbt2jBravOS4Tzj+j8pS9XJtQdSIfqoGeSRouaiw7dfhWuahtj1qyFKeoiS6SVgtQtLWzwSyqgHTnxlOqtLJRQmtdSlQ/d/y35PUiobzL0May/V1Uuag31VIXx+dPVI6TqqmIuvHi+PjOU1ZCadapCnx9vsgyf6vm7cVxqkq07tBISoC9VVYiKlL6H+wSteAp8b2oT/3g9gsMGNMcmbJT9ZYRa/GYxudONeHXHBypovDabYrBU4FvplW2Qzz7fTGsrUpYWfDrUYFyUfZUv6BAfP0SWAfNt26OsiIoHDg/WQoF49PVV4DBU0VNwyqZSRV+6hTri1UHRshqP29ff8TM0RswkkpmiupBInopoogtulTDjnXHZSWj549fUxm9E6HgWaFmQVw9fw9JUybAzcsPkTFbSmn40b2X0IPAUYBnk3aVMcVtlazjni5zcvxH55WslIdKW0aXpfhW7HWT5e5G9Fksy+RNWtwde6lKSnKqHnSBKifVbFwCokrJnw4BmiepAtH1C/clHDeiUn/JyJaVBJ8uQxph4pCVaNerNgIDA9Gv7Qz4U5nQact74s2rj2TjZdRxKkW1rE9TtaUSVFVpqoThqHAweCrw8vfnZ2rWQmXSc8RTgXBR99T5z+5ii/sTjngquAUYPBWIxafqRwEGTxV1DQM8xfRzzcJ9qO7yOCp/54/nT15THebdGDyxFaaNWIf+VP/48X13JE4Wj0plLkdPKn355uVHrF20///gWYvA89w38PzTVLsAz/a961A08R0un7sra0iXIugsSTXgRQlM0f+m42PkYN16LgCovN6YuZ2pXOYHjKba7jmoelArqrke1nGNgDOQoqW5C2aUteJFicy2PWtSKb09EnynDFsdWqtdgKc45m4cgNfuH7CDALo2gefBHedRo1Fx9G49DdNXfqtdbe4Hg6cCD6u4VEVBr3yqCSvAlYuUO4/BU7lmfIXKCjB4qihoOC9OAYIHtp+DJUUca1Ntc1E/WYCfiBjepfKRseLEQDeaan9w5zmWztxF0+AxEUj1lkOm2hu1qYBBneegfvMycvr81zWeAjxbdq0ua6gHBwXLiGjKtIllnemhk9vQusvbNJV+SvYv1l8e2XNJ9i+O0f2XogCtBS1bNV+oGKLO9MGdF2QUVBxi+n7OuE1yCl7036RdRVrvGR8uzSZj9JxOWDx9e7jg2bJbNUyjutDi+tsErqKOfFQ4GDwVeJnBU4FYfKpQgMFT+X3A4KlcM75CZQUYPFUU1ARfnKJm+nxaezp0Uhs5Ja+vQ0RLBQTHiBkNNy4/QBdaThAVDgZPBV42wedHwej4VD0owOCpXFQGT+Wa8RUqK8DgqaKgJvji9PHykwJEj2mvohB/bsrL05eiuIGIFt1ORk2jwsHgqcDLJvj8KBgdn6oHBRg8lYvK4KlcM75CZQUYPFUUlF+cKoppHk0xeCrwo8rPzxZahyzWOL94+hbZcqeTG/A696+HVy/eYxtlihDLWT598JQZGJq0rQiLv+yk9/johZ4tpmD8wm5oXsUNk5a4IEPWFLI9scmvYavyERqsn+9XXDx9G0XL5Pjp/CBaIjPJdRV6D2saoXb4JJ5q1+UeYPDURTW+RlUFGDxVlFPlF6eKlnFTRlKAwVOB8OE8PyKrwsKp23Dq4HWUqJgbyVMlwNZVx5AyXWK4E/h9eOeBZh2qoAytUxab2FbN3yuj+MOmtpO5ZsUa4walBiIr5bq1sbGS66FT0bWi3UO7LqBkhTw4e+wGrVXeARtKedaT8ue6uiygLBBWGDGzPdx6LKAcurHx4a2HBE8BoOKYuboPPGk9tABPkU930bTtOHHgCtKkT4r+Y5vLlGgi/Vj/DjMxdVlPec2Hd5/lJsJetIlwcNe5ctNexqwp0b5PbThVGIKCtAb737EtASaEv948HPH8q0S/ncC3lXLN+AqVFWDwVFFQBk8VxTSPphg8FfgxnOdHbErbuvqYzCt7gaKFb16+J+hMgod3XsgsCwko7+1R2sA3fkFXDO+1CJOWumAh5ZZtRFFIWeSAMjCI7A39RzdHj+aTMYVSff0a4TxOwGhpaSkzQhQvn0tuxhsxswPW0EbA0lXyQWy4GzNgqQRPAY71W5QhyL1AeXQr4fj+K5STNzeO07Ui8ikg9vrFB2jzQ3GFECV+BM85lE930ISWFOlcjR6Ulmxwt7kYObOjAtGi9qkMnsr9z+CpXDO+QmUFGDxVFJTBU0UxzaMpBk8Ffgzn+XlPkcZDlGVBRBXv3nwiCx7kLJARZ47eoOn03BI8b119jNQZkqB3q2mYQZFIAYxV6hYJBc9RBJ7/jmuJqcPWyMho9jzpKfn4VwztPl+mNOvWdCKaUy7dj+8/I3FSR5n5YdCEVrIQQz0quiDWKP/baXYoeIqsEOsWH8BnD284UMqywqVzyFy71RsUwx2ybx/lyO36b4PfBPgRPEPy4E4dvhZdB9aXEVCR35ePiCnA4BkxnX48i8FTuWZ8hcoKMHiqKCiDp4pimkdTDJ4K/BjO8xMUFIR5E7dArLOMGSsaUtNU9j9501OE0oJ+vpkqgtnIafem7Sphy6qjVJDhKd6/9sDAcS0keLbrVUteLxLYCngVOXI/f/KBv38AitFaSxHhHNRlLuLGc4C1tZVsW0QtBXg+vv+SoqfbETtuTIquPvoJPMV6TTENn6tABpkmbeHU7WSjJ/VjQVW+KssSsyJ3r6jsJdaXiiMs8Ow2qAEEgIqKYs06Vpapz/gIXwEGT+V3CIOncs34CpUVYPBUUVAVwTOkVruImFy7eJ9KTqaUU3ci3+ePCeRFcvp5k7aEmZ7I08Pnp+tLV877xwF7UtSmVpG+mLy0B3LkS4+Q/sWLO6LH7euP4f78PcLqI6LtmNN5DJ4KvKni86OgVz7VhBVg8FTuPAZP5ZrxFSorwOCpoqDhvDifU511kYBdpBFq3rkKpg1fJ6M1Zarll5sbsuZMQxsequEtlZgUO1vFRgb/LwFyw4H4/bXz9/GMymiK/JdiQ0RIAnmxcUFMEZarnh/v337GPZriK0vfXzh5GzEd7NGU1sSdOHg19PrF2wbDgvoVkR5RtlOUuxSHAM+GZf6VkR6RcF4kjJ83YUto/2Kqcf6krWjdvTpmjtkAsQNXrK8rRSB74eQtpM2YFEXL5sRi2lwhIjXNO1dFmgxJ5bmvXrxDnaalkT1vOgymJPh2tOFCVG0SFZXM/WDwVOBhBk8FYvGpQgEGT+X3AYOncs34CpUVYPBUUdAwXpxi12rjsoMwe30/+Pl+IRD7QIC2g6bsumJgx9moRmvCxE5YUf9cbKBo3LYCnlI99KN7Lv+xVvuPEU8BiHWK9UM5Ati6BIc2NtYYQhsUZq/rj00rDiNPoUxy40NIrffqDYuHGfFsVWMEeg93wq6NJ+WmiOVU1jOkclJrlxq0sWIZ+oxwgovzJDmF6eP1BSvm7pagKmBZrKc7c/SmnHKcMHgFwXABOTUp6sYvnLINY+d1kXXcl+0eKuEzKhwMngq8zOCpQCw+lcFTt3uAwVM33fgqFRVg8FRRzDBenF/8vqJK3h44cGOGLIP58tlbyim4kTY6tJARwV5uTeHt5YtoMSj9C60XGz6jPd64f8QiWi8WAn4h4PhrrfYQ8KxUu1Boycqh3eZh6opeEHkMM+dITVB7NcLguf7oaOzdegZP7r/Cu9ef0IZ2A2+lNXMCRMXmjH6jmqEP1VoXU/IiOrt6/j50G9xQrk0TNr6knInFyuWUgCmiuXkLZ0LCxI6yLfvotrSjeAqW7BiioujaborBU4F/GDwViMWnMnjqdg8weOqmG1+logIMniqKGc6Lc9msXQigqj1iijs7JbPevva4rJUu0qnEjhuD1ka+Q/vetXHp9B25M9bK2hIf33mGgqeIZooE2GUorcu+rWeRLGUCabiope5c2RV/A8+Q63sPc6Joo43MHXhgxzlUrFlItiOm2kXEU4CnAOUxA5fBxtpaRjjH0veZ/0lFU/4XMW1lrzDBs2KtglhFtefTZkoOx/gOtFY0A9YvOYhESRzxgmBbpLTpQzuOFzN4qnjTmVFTDJ5m5EzDDIWn2pXrzOCpXDO+QmUFGDxVFJRfnCqKaR5NccRTgR/5+VEgFp/KEU/d7gEGT91046tUVIDBU0Ux+cWpopjm0RSDpwI/8vOjQCw+lcFTt3uAwVM33fgqFRVg8FRRTH5xqiimeTTF4KnAj/z8KBCLT2Xw1O0eYPDUTTe+SkUFGDxVFJNfnCqKaR5NMXgq8CM/PwrE4lMZPHW7Bxg8ddONr1JRAQZPFcX89uLcWyNRylLxbOxUbJibMlUF3nz1w843z9egyebGpjoGg9nN4Gkwqc2lI95cpNyTDJ7KNeMrVFaAwVNFQcWL0z9gT5c0WUontTP/5OgqKme2TT3188KcJ7dXo8mWJmY7SLUGxuCplpJRph0GT+WuZvBUrhlfobICDJ4qCsovThXFNI+meKpdgR/5+VEgFp8qFGDwVH4fMHgq14yvUFkBBk8VBeUXp4pimkdTDJ4K/MjPjwKx+FQGT93uAQZP3XTjq1RUgMFTRTH5xamimObRFIOnAj/y86NALD6VwVO3e4DBUzfd+CoVFWDwVFFMfnGqKKZ5NMXgqcCP/PwoEItPZfDU7R5g8NRNN75KRQUYPFUUk1+cKoppHk0xeCrwIz8/CsTiUxk8dbsHGDx1042vUlEBBk8VxVTxxent6Ytj+6+gcp3CYRr49tVHrJ6/D+361MbezWdQsVYh7Fx/ArWdSsPSkv+8qOhZnZti8FQgnYrPj4Je+VQTVoA3Fyl3Hr8ZlGvGV6isAIOnioKG8eL08fZD3zbTEet/7Z0HeBXF14d/IYUWehNEKYI06U0RAakiVWkivVcB6aggvXeUqgIKohSRIk1QBEW6iiK9SW+hlxSS78wa+IA/wt17d2/m3v2tz3likp2zM+/ZJC+zZZIlRq0mZbFw9g9ImSYpOvapgw2rd+LIwdPYv/sfQxy3/7IHd6LuoGmnqiKRv6Bus/L4eNhCqBx5CmRBo3av4+ypMIwfMA+p0yVHcHAQghMEoUylwsiVLzOWzNuAtOlT4KUyeS0cGFO5S4DiaYIcxdMELO7KGU/3zgGKp3vc2MpCAhRPC2H+xx/O6zJ7Wa1YNyzZPAod649GveblcfLYeeR4IROOHjyFoq/kRqrUydDyjSH4at1gbJSZziTJEuHHFTvQqltNzJq0HD0HN8LgHjPxwehmGNDlE+PrB/4+jt8278X3y7bi202jEBI/GMcOncHsj79Dv7EtLBwYU7lLgOJpghzF0wQs7krxdO8coHi6x42tLCRA8bQQ5mPEs07pPvhm43A0rzkEs5f3Q2RklFwOj4dFX/yIuk3LIfx2hIjnUHz9wxD8vPZ3o1PrV+00BHPZVxvRokt1DO/zOXoNaYSuTcdj3Ox3cfrERcyZthJgbSQQAAAgAElEQVSrFv+KdbsnI0B+o5w7fQnDe8/G2NldLBwYU7lLgOJpghzF0wQs7krxdO8coHi6x42tLCRA8bQQ5hPEc+XO8Zgps5dqU/dwVq9fChvW/GZKPPsMb4J1323Dvj+PGXkiI+/g0L4T6D2sCTI8kxq//LBLZj1P4+1WlSwcGFO5S4DiaYIcxdMELO5K8XTvHKB4useNrSwkQPG0EGYc/eE8ezoM23/eg8q1XsLk4YvQVh42CpJ7P7nFPQGKp4kaxP78zMhbsuzziZOaaMhdnUrg42N7MP/kkUpo+O0apzIwO26Kp1li3N9yAhRPC5HGkXiqEZw4eg5PZUwF9aR7+oypLRwUU3lCgOJpgt7EyvGROv7qXKHJSycK5D+cTJBz7K4nbt/A2Ws3aqDp0qWOhWBy4BRPk8C4u/UEKJ4WMo1D8bRwFExlIQGKpwmYsT8//Z8vWDZTglATDbmrUwl8dfowVp89yRlPEycAxdMELO5qDwGKp4VcKZ4WwvSPVBRPE3Xkz48JWNxVEeB7PM2fBxRP88zYwmICFE8LgfIPp4Uw/SMVxdNEHfnzYwIWd6V4uncOUDzd48ZWFhKgeFoIk384LYTpH6konibqyJ8fE7C4K8XTvXOA4ukeN7aykADF00KY/MNpIUz/SEXxNFFH/vyYgMVdKZ7unQMUT/e4sZWFBCieFsK06Q9n9J1oBMja6zHRMYgXGO9ehyMjou79v/p6oIRabjMwKPDeC+rVS+rVi+XvSA61frvKFRgYCPC3j4WF/+9UFE8TmG36+THRA+7qYwR4j6f5gvFXv3lmbGExAYqnhUBt+MMZduEqVizahFIVCuCPbQdQrd4rRofVSkfNqg1Cy3drGJ///fsRdOhTG7vlY448z8rSnKPw2hsvofRrhZAocQKM6TcXnT6oh9+27EN6edF89lzPWDhwpvovAhRPE+eGDT8/Jo7OXX2QAMXTfNEonuaZsYXFBCieFgJ9zMpFjSt/iALFc+D8qUvImT8zjuw/idwFsiJl6qT4ed0fhhy26/kmPh2/FCEJgnF430k0e6easbLRjl/3Yvi0DhjX/0v5XgieF7Fs3K4yWtQYjFGfdjJmMxfMWofOIpZ9O01D/3GtHhDPv3YeMvZ5tXJhXA67hsVz1qNZp2oWDpypKJ4WnAMUTwsgOisFxdN8vSme5pmxhcUEKJ4WAn2MeFYv3h0rd44zJDIiPBLFS72AdnWHI8cLmWW5y8ayzOUZjJZZydAkCfHBqOa4fOka5kxdJYJY1VirvWKN4sZymLUal8V7bSdjyOS2aF59MHpJ24jbkVi9ZDP6yLKZjxLPpV9tMJbQDIkfbBy7f5cZGDqlvYUDZyqKpwXnAMXTAojOSkHxNF9viqd5ZmxhMQGKp4VAXVirfefmvXKfZQzyFn4Ord8cipz5stwTzzEfzkXS5Ikx5ON2uHDuMqaP/lYupVfHknkbUalmceNSe+VaJdCr1Uciju3QsuYQfLFqgDGA8QPnodP7j57x/PbLnwzxTJAwxBDPfu9Mx/DpHSwcOFNRPC04ByieFkB0VgqKp/l6UzzNM2MLiwlQPC0Ealo8h6Fmg9LGpXY109mm+xv4ePjCB8Sz++CG6NRgDDr3rYeDe44/IJ5NXh+ATNkyyENH0Sj4Yg7Ua1b+kTOeu387jFs3w41Z00sX5VL73PVozkvtFhb+v1PxHk8TmCmeJmBxV0WA4mn+PKB4mmfGFhYToHhaCFTTP5zqQaSR789Bl35vGQ8XZXgmDbLlymjhwJmKM54WnAOa/vxYMDKmsIkAxdM8WIqneWZsYTEBiqeFQDX+w8nXKVlYZxOpOONpApbGPz8mRsFdvUiA4mkeNsXTPDO2sJgAxdNCoPzDaSFM/0hF8TRRR/78mIDFXRUBiqf584DiaZ4ZW1hMgOJpIVD+4bQQpn+koniaqCN/fkzA4q4UT/fOAYqne9zYykICFE8LYfIPp4Uw/SMVxdNEHfnzYwIWd6V4uncOUDzd48ZWFhKgeFoIk384LYTpH6konibqyJ8fE7C4K8XTvXOA4ukeN7aykADF00KY/MNpIUz/SEXxNFFH/vyYgMVdKZ7unQMUT/e4sZWFBCieFsLkH04LYfpHKoqniTry58cELO5K8XTvHKB4useNrSwkQPG0ECb/cFoI0z9SUTxN1JE/PyZgcVeKp3vnAMXTPW5sZSEBiqeFMKe1DkboueVlUj1VMVlwiIWJmcpXCYRFRmBj2JnZePvbpr46Bq/1m+LpNdT+ciC+Tsl8JSme5pmxhcUEKJ4WA51TOSMCgrNanJXpfJnATexDq6VnfXkIXuk7xdMrmP3pIBRP89WkeJpnxhYWE6B4WgyU6e4nUEo+OS5xhFhI4IkEKJ5PRMQdHiRA8TR/RlA8zTNjC4sJUDwtBsp09xMYKJ/8LvENsZDAEwlQPJ+IiDtQPD09ByienhJke48JUDw9RsgE/02A4smzw3UCFE/XWXFPgwBnPM2fCBRP88zYwmICFE+LgTIdZzx5DrhHgOLpHjcHt6J4mi8+xdM8M7awmADF02KgTEfx5DngHgGKp3vcHNyK4mm++BRP88zYwmICFE+LgTIdxZPngHsEKJ7ucXNwK4qn+eJTPM0zYwuLCVA8LQbKdBRPngPuEaB4usfNwa0onuaLT/E0z4wtLCZA8bQYKNNRPHkOuEeA4ukeNwe3oniaLz7F0zwztrCYAMXTYqBMR/HkOeAeAYqne9wc3Iriab74FE/zzNjCYgIUT4uBMh3Fk+eAewQonu5xc3Ariqf54lM8zTNjC4sJUDwtBuqwdDGymRzy3oCAgFwm23B3JxCIFc/JL5Qomz1RUieMmGP0kMDUf/Zi0amjldDw2zUepnJMc4qnY0qt70ApnvrWxhd6RvH0hSr5SB+nFQ5G6NNLMiQMrRwSEM9HOs1uxiWBS1ERMVduhb+Exku2xGU/fOnYFE9fqpaf9pXi6aeF9dKwKJ5eAu2Uw8x+IxUCo9M5Zbgcp4cEIu9EounygwiA2SsvHh7Yd5tTPH23dn7Tc4qn35QyTgZC8YwT7DwoCZAACbhFgOLpFjY2spIAxdNKms7L9bB4btmyBfPmzUPGjBkRERGBHj16IDg4+H4w6h7PKvKFARJqLfcDzqPGEZMACZBA3BCgeMYNdx71PgIUT54OnhB4WDwbNmyI8ePHI3Xq1Bg7diyaNGmCVKlS3TvErVu3jiZKlGimfOGKxEqJ/Z4cn21JgARIgARcJ0DxdJ0V97SJAMXTJrAOSXu/eEZHR6Nu3bpYuHChMfopU6agVq1aSJs27f007j7V3lC+uJXi6ZAThcMkARLQggDFU4syOLsTFE9n19/T0T8849mmTRv06dMHmTJlwogRI9C6dWukTJmS4ukpaLYnARIgAQsIUDwtgMgUnhGgeHrGz+mtHxbP/fv3Y+jQoQgKCkLevHnRoEEDbN68GUWLFsWhQ4dQokQJzng6/aTh+EmABOKMAMUzztDzwHcJUDx5LnhCQMRT3af5yG337t3ZkyVLdlUeNDp73w4n5OGiVp4ck21JgARIgATcI0DxdI8bW1lIgOJpIUymepiAemr9d4lviIYESIAESCDuCVA8474Gju8BxdPxp4CdACiedtJlbhIgARIwSYDiaRIYd7eeAMXTeqbMeI8AxZMnAwmQAAloRIDiqVExnNoViqdTK++VcVM8vYKZByEBEiAB1whQPF3jxL1sJEDxtBEuU1M8eQ6QAAmQgEYEKJ4aFcOpXaF4OrXyXhk3xdMrmHkQEiABEnCNAMXTNU7cy0YCFE8b4TI1xZPnAAmQAAloRIDiqVExnNoViqdTK++VcVM8vYKZByEBEiAB1whQPF3jxL1sJEDxtBEuU1M8eQ6QAAmQgEYEKJ4aFcOpXaF4OrXyXhk3xdMrmHkQEiABEnCNAMXTNU7cy0YCFE8b4TI1xZPnAAmQAAloRIDiqVExnNoViqdTK++VcVM8vYKZByEBEiAB1whQPF3jxL1sJEDxtBEuU1M8eQ6QAAmQgEYEKJ4aFcOpXaF4OrXyXhk3xdMrmHkQEiABEnCNAMXTNU7cy0YCFE8b4TI1xZPnAAmQAAloRIDiqVExnNoViqdTK++VcVM8vYKZByEBEiAB1whQPF3jxL1sJEDxtBEuU1M8eQ6QAAmQgEYEKJ4aFcOpXaF4OrXyto07kWROHpu9u3z8WeIb247GxCRAAiRAAi4ToHi6jIo72kWA4mkXWUfmDZRRz5F4M3b08eRjBYn1jqTBQZMACZCAZgQonpoVxIndoXg6seq2jTlEMq+UGCPxl8QdidMS0bYdkYlJgARIgARcJkDxdBkVd7SLAMXTLrKOzHtXPHvI6Hc6kgAHTQIkQAIaE6B4alwcp3SN4umUSntlnBRPr2DmQUiABEjAPQIUT/e4sZWFBCieFsJkKoonzwESIAES0JgAxVPj4jilaxRPp1TaK+OkeHoFMw9CAiRAAu4RoHi6x42tLCRA8bQQJlNRPHkOkAAJkIDGBCieGhfHKV2jeDql0l4ZJ8XTK5h5EBIgARJwjwDF0z1ubGUhAYqnhTCZiuLJc4AESIAENCZA8dS4OE7pGsXTKZX2yjgpnl7BzIOQAAmQgHsEKJ7ucWMrCwlQPC2EyVQUT54DJEACJKAxAYqnxsVxStconk6ptFfGSfH0CmYehARIgATcI0DxdI8bW1lIgOJpIUymonjyHCABEiABjQlQPDUujlO6RvF0SqW9Mk6Kp1cw8yAkQAIk4B4Biqd73NjKQgIUTwthMhXFk+cACZAACWhMgOKpcXGc0jWKp1Mq7ZVxUjy9gpkHIQESIAH3CFA83ePGVhYSoHhaCJOpKJ48B0iABEhAYwIUT42L45SuUTydUmnrxhkTE7NSsr3masYA2Vzdl/uRAAmQAAnYR4C/jO1jy8wuEqB4ugiKu90jQPHkyUACJEACvkmA4umbdfOrXlM8/aqcXhkMxdMrmHkQEiABErCcAMXTcqRMaJYAxdMsMe7/X+J59epV3LlzBylSpHgAklxpjydfCJZILHGJBEmABEiABOKGAMUzbrjzqPcRoHjydDBL4FHiuXv3brRp0wbvvvsuatWq9bB4ZpcvdJN4WqKxxGWzx+T+JEACJEACnhOgeHrOkBk8JEDx9BCgA5s/SjxXrVqFwMBAXLlyBbVr137UjOcQ+eLfEnMciIxDJgESIAEtCFA8tSiDsztB8XR2/d0Z/X9dat++fTuOHj36KPFUv+vUpfZoiTvuHJNtSIAESIAEPCdA8fScITN4SIDi6SFABzZ3UzwdSIpDJgESIAG9CFA89aqHI3tD8XRk2T0a9H+J586dO3Hs2DFUqVIFHTp0wMSJE1G/fn0sWbKEv+s8Is7GJEACJGANAf4ytoYjs3hAgOLpATyHNhXxfF2G/uzDww8PDw8cNGjQO1WrVl304osvHr/7fXmqfapDUXHYJEACJKAVAYqnVuVwZmcons6su02j5pKZNoFlWhIgARKwggDF0wqKzOERAYqn2/iUZE2RuB2b4Uf5uNBENtV+okRbE23+a9e08o1xEuo1RYESJyVGS9zyIHcCafumxJcmclA8TcDiriRAAiTgbQIUT28T5/H+hwDF0+2TIqG03CqRNzbDx/Kxo0R+id8l4kuo91celCgsoX7ed8Tur57wPiqxWkK91zI09nuJYtuop793SiiRU/nU57skIiUKxH5dvZooLPbYmeSjennm2NjPe8rHVRK7JfJJqBe3H5JILqH6rfKqvqh8GSSySihJVf3OHbtPGvnYQaKmRERs3id9oHg+iRC/TwIkQAJxSIDiGYfweeh/CVA83T4T7hdP9bOs7mNsL/GVRB2J9BKDJfpLjJLoI1FFIlxCSWU7iVclWkpkk1Di97LEdImyEt9LKGk8JxEjoQRRielpCSWz70go0VXyqMRzucQRiWQS6yXUjKeSVJX7V4lPY9sujd1H9UMda4bECIkyEko2i0lMkrgm0UuinoSrr0CieAosbiRAAiSgKwGKp66VcVC/KJ5uF1uJpxJI9UJ0tSTkGontEnfFU63SM1Civ0RriX4Sn8T+vxI5JXk/SagZxswSb0hclEgqoWY5p0ko+VOCqZaZ3CKhLn0flVDtlXCqS/XqUv/dGc8J8v9KFtVlcnXsphLPS1yRSBX7/zXko+qbeqF7J4lhEupy/1MSagZWSa2aPVXirL6ncri05cuXL/GBAwd+uXXrVm9poGZcuZEACZAACWhEgOKpUTGc2hWKp9uVf/hSu0qkfqbnSyhZrChRWqK/RCsJJZ4qlKxulvhcIotELgkljo0k1CzocxLqfs3PJPLE7qsuda+QUPdb7pdYL6FmWNXM6t0Zz7uX2pUEL5B4Pza/ElslvH9JqMvr4yUySijxVf+vcqpjV5coJaGkVOVNJ6FmatWtAC5tNWrUGPL999/3uXnzphpjGYnrLjXkTiRAAiRAAl4hQPH0CmYe5HEEKJ5unx9B0rKJhLqEff+m7ussJ3FAQt3n+bOEmsHcKKHutVQzm2pGcp2EuqSu2qvL42pmMqWEEr9/JNQ9mVcl1D2W6lL7Wgk1I6raq0vuakZR7ac21T6HhLrnVG1KaJU4KgFUQplC4heJHhJKYFXfF0kooX1B4kUJNSuqLsNXlvhWQv1+UuNbIqFmXB+7yWxny+vXr89YtmwZPvroo6hp06bNiI6OVjOqUU9qy++TAAmQAAl4hwDF0zuceZTHEKB4Oub0UL9v1MNH71o94vLlyz976NChA2vWrAnJli0brl27BvlazNatW9UMr7qkr8SZGwmQAAmQQBwToHjGcQF4eD5cxHPAYwJpU6VK9feQIUNStWnT5l6yEydOIH/+/KfCwsLUjKu6xM+NBDwhEIBZNbMiKEZdReDmBAIxMRE4VOgw+vdXb/XgZhEBiqdFIJnGfQKc8XSfHVsaBAICAwMn1q1bt+2sWbOCQkJCIJfYo6dOnfqPLJt5Xr6vbifgvZ48WTwjMLt6wWQJ429LERxfvaeWmwMIXI6MuHM5PPxVNFqiblPiZhEBiqdFIJnGfQIUT/fZseU9AoEinHOaNGlSb8qUKQGbNm26/tprr12Rh4wqyB57yIkEPCYwp2bFWhkyr277bE6PUzGBbxCYffIA5pw4XAsNFn/jGz32jV5SPH2jTn7dS4qnBeWdXycUt6PUAz/O3RbtSRfy68lFvXr2yj5q9OgTt1MGv4veJTc4F4iM/M6lq2i2/u7KVo5G4fHgRTzfyph1dadM6iUN3JxAYMbxfZh5/CDF0+JiUzwtBsp05glQPM0ze6DFp9WTIH7ATsQLUE+kO3uLuJMgIDI6UUyAvGc0YdBVBAQ4+qEiea/Vsuig4Baou8DVF/A7+/x53Ogpno47Nyie9pSc4mkPV2Y1QYDiaQLWo3adVz0DYuIdmfJCiZDUIeotSdxIQJaQunkNPfdu+wFBwZVFPF1dcpTo/osAxdNx5wbF056SUzzt4cqsJghQPE3Aeox4Li5ULiRdfPVOeW4kAOy7cQXNdm2keFp1MviQeEaERyI4JEgm/O35Ey/P7iFePLVOhH9vFE976mvPWWlPX5nVTwlQPD0sbOyMJ8XTQ45+1pziaXFBfUg8X87aCjMWv4fc+dU6DtZul8OuYVjv2RgxvaO1iTXMRvG0pygUT3u4MqsJAhRPE7A44+khLOc0p3haXGsfFM8kSRMhZZqkuHThmjEDmuap5Dh3+hISJU6ApMkT4+rlG7h54zaeejoV1Czp+bOXjaUWUqdLhvgJQnD8yNn/ab9lw270bDUJizYMR9r0KXHp4jVcu3IDSZIlQopUSXFBckRF3TEiYcL4uHH9FtI/kxpBQUE4feICkqcMNY7vCxvF054qUTzt4cqsJghQPE3A8jPxHN5ntvGH8O4WEj8YXfq+hacypnILStem49G4/esoUEyt/unsjeJpcf19UDzb1R2B7Lmewc3rt3FJZiqHT+uA9at24ErYDfQb1wIfdp4u77yNwcCJrfHRsIVYs2SzIZy58mXGB6OaoWL+Tv/Tfmz/L3FwzwnUbVYe1d96Bb1af4TEIpI35BjDpnfA7I++w7af/0aqNMnwRoPSmDLyGwyd3A4FX8yBN17uKTOx7yO9mz/fFlf0iekonk9E5NYOFE+3sLGRlQQonh7S9OFL7fXLf4DEoQlR4tW8BoQgmZWpVvcVmTlJ4haUEllbYvCktihbpYhb7f2pEcXT4mr6oHi2rDkEY2d2wQuFn0PFfO/gvRFN8UKhrGhfbySmL3oPHeuPQrtetVCp5ouoXLgLOvauLTOjwRjddw6mf/Me3q7Q93/a5y2cDY1e+xAbDkxDn7aTZYY0BkOntMfAbp/i4rkrSC4/u0f2nzQu9atcLWoMRvFSeZC30HOYO301pszvZXFh7EtH8bSHLcXTHq7MaoIAxdMELD+b8VTiWeTl3Og24O0HRnZgz3FMHr4QueQetb92HMLbrSthxthvUfnNl1C7STmomVL1cMMF+UOXODS+zM40R2BQIO4Xz92/H5Yci2QGJ9jIP3PSd3j62dRo1qkaVn+7Geu+24b+41vhyqXrGCV/aMNvRqJ1j5rIXyQ7rsqlw/ED5uHE0fNo3OF1lCyX38Mieb85xdNi5j4onq3fHIqlm0fL5fJkKJGlJXoPa4zyVYuhXb0Rxqzmjyt2YPGmkcal75LZWqNg8X+vFAQGxkPX/m8b4vlw+/xFn78nns2qDZKf0czoObgRJo9YiB++247cBbLi7MmLmLaoj5Fr7fJtWDT7B7mCH4PSlQqhfsuKFhfGvnQUT3vYUjzt4cqsJghQPE3A8kPxvBx23bj3TG3JUoRi0tzu2P3bYbSpM1wu1ZXBioW/4OlMaVCybH4smL0Oa3ZNQrdmE3Bo7wlDQtcu2yqzOM+hx+CG98QzX5FsaP3mMBQrlVvE8gauXb2Bxu2qYMKgr/D5yv7GTE1SuSftfbmc2L3FRKRImQSp0ibD4jnr8dnSvpg9+Tuofqk/znOmrjT6lKdgVg8L5d3mFE+LefuqeG4Zg5Spk94Tz+pvlcKkofOxUGSwVqNX0emDegYoNYtZtkpRJJefwT+2H0SXfm+hatF3sfSh9uo2lgaVPsTHX/XAdrmk/sPKHWjb/U18OmEpXimfH0cPncH5M5fuzWzeuRONumX6GLfUTF3YG3lETH1lo3jaUymKpz1cmdUEAYqnCVh+KJ6FXsyJzn3//eMn739BiFxuN8Sz9jC5nDcdtUr2QtmqRdCm2xson/cdrPvrI+O+MrXvmM86iyz+iIlD5mP93in3xFM9zNCm1jD8KF+Llj985fN2xFppV7/cB+g1tInMcH6BnkMaoUiJXCido+2/h5aIkn3VfXAfdJiq1ns3ZlUjIiLRvmctNGxb2cNCebc5xdNi3n4knieOnUNDkcfZKz5EpqxPGaD+lCsLA7t+guvXbhmX36vVLYlXZBb0YfFUs5bqEn2mbOnRf1wrTBmxCN/MXY8a9V9B5w/ewoddZjwgnir3kJ6zsPH737B821h5yMh3lrqneFr8MxSbjuJpD1dmNUGA4mkClh+K56MutSvxVJcDN+yfZjyQULFGcbToXB0VRDyVQCrxVE/jTpSZSDUjuezrjVj8y8h74vlMlnRoXWsovv5hKG7Ifu1l9nTFzvHyh/VTebL2ojzNex1frBpgXFJ8rUBnNOlYxZht/WvnIeOhCfWHVR0zZ97MMvtzAOVkJqiQPBzhSxvF0+Jq+ZB4Wjxyt9Opn9FNP/6JT8cvQc23y6Be8/Ju54qLhhRPe6hTPO3hyqwmCFA8TcDyQ/EMvxWBTNnTGyOLHz/EeKr94vkrTxTPnZv3iRhmgroftJvcj/Z67ZfviWexV3KjU8Oxxqte1OtcysnDRr2GNsb3S7fIk7wz0KJLdUNk1Tam31ysWrwZadIlN2Z7pszvaVw+/PzjFcYlfjU7NHFON1veiehh5R/bnOJpMV2Kp2mg6uevU4MxyPJ8BuPJeV/bKJ72VIziaQ9XZjVBgOJpApafieevMhuixPDuph4QKloyN+7IOwC3b9pjzDT+vPYP4z2DWXNkwPqVO1GmcmF0bz7BeE/g260qITg4EIVeymms0qIeZFBPz6bLkBJhIq9/7zpqXC7PXzSb8fS8euCoY/3Rcs9mN+O+ULWp4++Se9rCb0fKMZ7GszJbqt5pqC49qoeM1OfP5czoYZG835ziaTFziqfFQPVPR/G0p0YUT3u4MqsJAhRPE7D8TDzdHbl6X6eS1FGfvONyCiW5o2V2Uz1oMe7zdxGaxL+XF6V4unxquLYjxdM1Tn60F8XTnmJSPO3hyqwmCFA8TcCieBoEjh06bcxwPhv7YIQrBK9duWlcNlezoUo+/X2jeFpcYYqnxUD1T0fxtKdGFE97uDKrCQIUTxOwKJ4ewnJOc4qnxbWmeFoMVP90FE97akTxtIcrs5ogQPE0AYvi6SEs5zSneFpca4qnxUD1T0fxtKdGFE97uDKrCQIUTxOwKJ4ewnJOc4qnxbWmeFoMVP90FE97akTxtIcrs5ogQPE0AYvi6SEs5zSneFpca4qnxUD1T0fxtKdGFE97uDKrCQIUTxOwKJ4ewnJOc4qnxbWmeFoMVP90FE97akTxtIcrs5ogQPE0AYvi6SEs5zSneFpca4qnxUD1T0fxtKdGFE97uDKrCQIUTxOwKJ4ewnJOc4qnxbWmeFoMVP90FE97akTxtIcrs5ogQPE0AYvi6SEs5zSneFpca4qnxUD1T0fxtKdGFE97uDKrCQIUTxOwKJ4ewnJOc4qnxbWmeFoMVP90FE97akTxtIcrs5ogQPE0AYvi6SEs5zSneFpca4qnxUD1T0fxtKdGFE97uDKrCQIUTxOwKJ4ewnJOc4qnxbWmeFoMVP90FE97akTxtIcrs5ogQPE0AYvi6SEs5zSneFpcaxHPak89s7pxxuwWJ+rcWZcAACAASURBVGY6XQnMP3UEC04frYUGi7/RtY++2C+Kpy9Wzc/6TPH0sKDzqmdATLwjiwuVC0kXP6GHydjcXwhQPC2u5Ozq+RAcsA4IiGdxZqbTl0A07kTWQKPvNunbRd/rGcXT92rmdz2meHpYUoqnhwD9sznF04a6zn4jFQIQaENm/VNeC4+HtUdS442c5/TvrEU9DIqKRv1lF6XmMRZlZBohQPHkaRDnBCieHpZgfp2nEBV5tPWzOeInDQrxMBmb+wuBc+G38PnJg2sRFFwFdRdE+Mu4OA7vE2jevHmSP/74Y/3OnTsvx8TEVJMe3PR+L3hEfyFA8fSXSvrwOCieHhavf5kgZAutBQSm8jCTTzdPdTM4/Y1lu99v3LhxwPxFCyMvPxs8A/nS7fbpQXna+YCYv/D20o2csfEUpLPb58yZc1TixIm7586dO3ru3Lnzo6OjmwgR/mPG2aeF26OneLqNjg2tIkDxtIqkc/OUKVMm6NChQ8urV69eady4cdiyZUtMjRo1zoSFhVUSKn86lwxHTgIeEQh4+eWXW0RGRk5fs2ZNgMx2ombNmuE//fRTb8k63qPMbOxYAhRPx5Zen4FTPPWpha/2pFSpUuufeeaZUrNmzQoICgqC+gM5Z84cyOzndhlTGYkbvjo29psE4opA6dKlK2zfvn35hg0bQgoVKmR048yZM3j11Vcj9+7d20A+XRBXfeNxfZcAxdN3a+c3Pad4+k0p42ogqQICAjZPnDgxW8eOHe/14ejRo5fy589/++rVq5z1jKvK8Li+TqBDwYIFx69fvz4oadKkxlhk9jNKriZcW7ly5RL5tJVElK8Pkv33LgGKp3d582iPIEDx5GlhAYFk8ofx4K5du1JnypQJ165dCy9atOitffv2jZPcAy3IzxQk4EQCwbL90KlTp5dHjx5tXGr//PPPjzdt2vS8wCgmcceJUDhmzwhQPD3jx9YWEKB4WgCRKRAYGPhGxowZF65YsSJev379zi1atOhLwdJLgg9B8PwgAfcJJAsNDV0yYsSI0ilSpLjaoEGDc7FPtu91PyVbOpkAxdPJ1ddk7BRPTQrhH91onSBBgo9v376t7u1Ul9iv+sewOAoSiFMCueToW2X2M0Autb8q/78tTnvDg/s0AYqnT5fPPzpP8fSPOmoyCrV003qJvhJrNOkTu0EC/kCgjQyiqERLfxgMxxB3BCiecceeR44lQPHkqWAhAfUG/ZUSPSR2WpiXqUjA6QQqCoDXJLo6HQTH7xkBiqdn/NjaAgIUTwsgMsVdAhRPngskYA8Biqc9XB2XleLpuJLrN2CKp3418eEeUTx9uHjsutYEKJ5al8d3Okfx9J1a+W1PKZ5+W9q4GBjFMy6o85hOIEDxdEKVvTBGiqcXIPMQUCvJqFUu2j6Kxa3rV0NPHN6TP0OWHH8mTpL8/qeQ28qLwZ291jZPHrMEKJ5miXF/EnCNAMXTNU7c6wkEKJ48RbxCQMRTre07zOTBXlIr0phsw92dTYDi6ez6c/T2EaB42sfWUZkpno4qd9wNluIZd+wddmSKp8MKzuF6jQDF02uo/ftAFE//rq82o6N4alMKf+8IxdPfK8zxxRUBimdckfez41I8/aygug7nUeL5119/YcyYMUiWLBlGjhyJkBDlDA9s6lK7usdzukR9XcfGfmlFgOKpVTnYGT8iQPH0o2LG5VAonnFJ30HHflg85XPImr+YPHkydu/ejQULFmD8+PEPEPn1118rlyhRopx8sblEKgfh4lDdJ0DxdJ8dW5LA4whQPHl+WEKA4mkJRiZ5EoGHxTMsLAyNGzfG8uXLcfnyZRQoUABHjx59IM2lS5deSZky5X754laJzE86Br9PAkKA4snTgATsIUDxtIer47JSPB1X8rgZ8MPieePGDdStWxfLli3DxYsXUapUKezZs+fhzqlL7X/KF9Xldopn3JTO145K8fS1irG/vkKA4ukrldK8nxRPzQvkL9171D2ebdu2Rd++fbFjxw4cPHgQnTp1QlBQEKKiooyPslE8/eUE8N44KJ7eY80jOYsAxdNZ9bZttBRP29Ay8f0ERDxry+dN7v+akk11b2fC+EHJXin6QsnTF2/8WqVGrbAlS5agZs2aatfuMuN5SD7Wk5hLoiTgAgGKpwuQuAsJuEGA4ukGNDb5XwIUT54VcU6AS2bGeQn8qQMUT3+qJseiEwGKp07V8OG+UDytLV4LSVdUQi37OEbi7CPSJ5WvDZbo5MKhU8o+0yTOSdyJzXnsCe3iyffVU+AbJG5LnJHoGxsuHNL7u1A8vc/cj49I8fTj4nJocUqA4hmn+P3n4BRP62rZQ1Kdl5glkVVCLQ+p5DJ77CF2yscCEvElRkgUk0gb+/1r8lE9RKP2TSZxUuKURPrYPE3lY47Y3C/F7pNbPsZI/CERLJFPQsmpypNNoqyEEuBZEi9L/CKRXyKhhBLifyQKxea4JR93SaSQyCMRJfG7hPq67RvF03bETjoAxdNJ1eZYvUmA4ulN2n58LIqnNcVVMqlkTolkRGzKhvLxooQS0rYShSXUfmprL6HEc6rERInyEiskukgsk/hVQknj/eJZXD7/QKKaxFcSkyQSS5SROC6hxFHNpqr3XdaQWCmhjr9WQj0V3lUiV2xb1ac5EuMkGku0klBrqfeTWCyRWSJcYrmE7RvF03bETjoAxdNJ1eZYvUmA4ulN2n58LIqnNcVVM45HJdSs5PXYlOqyuxJCJaBK7vpLDJRIJ7FEQsnmNokvJBJILI3d9/5L8Eo8v5NYJHFT4lOJaIktEi9IhEqsllBiq0KJ5iYJdald5T0t8beEEs/ZEuoSf6TE6xJJJN6WUJKqRFQJsLpNQH3tgsQaiZ8lbN8onrYjdtIBKJ5OqjbH6k0CFE9v0vbjY1E8rStudUmlZhTVZXR1GVzNJqqZTXV/ZVMJJYNhEury9SAJNeOppLJB7PfU7GIHic73den+Gc/7e/pDbBslj0pU1WVxJbOJJOZJHJb4XELNwirpVNFfQu3/kYS6b/RriY4Sb0h0l1AzqO9LKAF9WuJDiTfvP6hd/0/xtIusI/NSPB1Zdg7aCwQonl6A7IRDUDytrXIZSfecxA2JVRLqXsnSEkow1b2VdWO/py6RqxlINUOq7r9UM4zqErtaHlJdGr+7qRnNu+3v72kG+UT9ElD5lbCqP7bq/UNqNnOdhLp3U8183r0sr2ZcP5NQs5vqcvw+id9ic3wjH9Vl/B0SSnTVbKi6XUD1X82Y2r5RPG1H7KQDUDydVG2O1ZsEKJ7epO3Hx6J4+nFxfWVoFE9fqZRP9JPi6RNlYid9kADF0weLpmOXKZ46VsVhfaJ4Oqzg9g6X4mkvX2Z3LgGKp3Nrb+nIKZ6W4mQydwhQPN2hxjb/QYDi6XunRqB0uaqEurecm74EckrX1NtO1MOo3EjAbQIUT7fRsaFVBCieVpFkHiFwVzzVGyD2kohPEFALZah73NVbNy75RI+d2Un13uifJNSbUriRgNsEKJ5uo7Ox4cwyCRCYQj0E5Iit9Mq/8qc9d2VFWOrQN9ZVyb/VEYO+O8h4t2+j4Ur1zlZu1hBQs2fqTRKvWJOOWbxAQD1EqV7lphbYUO8j5kYCJODHBCieuhV3fp1AREZ8goAA9XomR2wB0TFBwRF3kkaGBF6NiRegntR30nYDkQEF0WSxegcrN2sIKPlUwc03CKh3Eqt3E6tV2bb7RpfZSxIgAXcJUDzdJWdXu/l1QhAVuXJkzqJlsyRSr93k5q8ErkdFosfebbhwIzyHiOd+fx0nx0UCTyCQV76vlhSmePJUIQEHEKB46lbkWPGcme+VsjkSq2Xbufkrgasink12bcDZ67cpnv5aZI7LFQIUT1cocR8S8BMCFE/dCknx1K0itvWH4mkbWib2LQIUT9+qF3tLAh4RoHh6hM+GxhRPG6DqmZLiqWdd2CuvE6B4eh05D0gCcUeA4hl37B99ZM3EU70/Y+vG3fh+yRbcuH4bL5fNh6p1Sz6W2tzpq3Dh7GV07vuWKboH9hzHgpnrcPXyDeQrmg1vNnoVCRKE4M6dOzh28Ayy5njwNX/dmk1Ar2GNkfapFKaOo8vOFE9dKsF+xDEBimccF4CHJwFvEqB4epO2K8fSTDzXr9qJIT1nomS5/EiVNhl+XLEDRUvmRreBbyM4OOiRIxrQ9ROcOHoOM755z5UR39unQcV+eDbrU0iXISXWLd+GBm1ew1stKqBZtYF4sUxetOn2xgP5Zk5cZshpshTqbSy+t1E8fa9m7LEtBCietmBlUhLQkwDFU7e6aCaeLWoMRrmqxUQAyyNevHjYsWkPeredjKnze2Fwj5koXCInTh07jwGT2mB471kIu3hN3gYVifDbkYZ4nj9zCaM/nIurl26gVdeaKPRiDjSq3F8+5sQ/h06j/8TWSJY8sVGFMjnbodMH9VBNZlSPHDiFW7fCcfPabfRsNQmhSRNh6ebR6NRwDHK8kAkxMTHY9vPfGPNZZ+z+4whWLf4VufJlxsa1v6Nl5+ooWb6Asc/EwfOxZ9dRFHk5Jzas+Q2fr+ivTcUpntqUgh2JWwIUz7jlz6OTgFcJUDy9ituFg2kmnmVytMXXPw41ZiHVFhEeiXJ5OmD8513xToPRxqX3ijWK4/etB/DHtgN4vVYJzJ+5FmnSpzDEs0+7yQgJCUKGZ9LgS7kEP+u7D6FmNpV4vvbmi6hYvThC4gcbuUe+/wWWzf8ZoUkSonipPGjSoQqCpW2zqoOQt8hzGD61gyGnVeuURIXqxdClyTjM+34Qdv66D+MGzkPtRmVx8cIV6ct+fLtpFOZOW4UFs9ehbrPyWLloE47LLOz6vVNcKIJ3dqF4eoczj6I9AYqn9iViB0nAOgIUT+tYWpNJM/Esm6e9zBJ+iIyZ0hnju3H9Fl4r2AUTvuiKjvVHYdbyfng+z7OomO8dNGz3Ohq3q4x+70zD6ZMXDfEsnaMdZOpR3ocfgMjIKPQb1wIDunyC4dM6oFTFgg8wi46OweWwa1j61UbMm7EaGZ5Ng5nL+qJasW6oWq8kmnWsaojnj3smI77c+/nyc63uieeovnOw8eA0ubf0CmqX7o0N+6ehfb2RSC23BwyU2djZH6/AzEnLKJ7WnKXMQgJWEqB4WkmTuUhAcwIUT90KpJl49mz1EeLLjOT7o5oZsrfoix/w2YSlhlTWffV9zFs7yLgvs06Z91CqQgG0713buDSuHhBS+1Qu1AX1mpfHU0+nwu8yI/pmgzLGPZtjZ7+L4q/kuUf/n8Nn0FeEdeysLkiVJplx6XzSkPn4bvu4f8VTLr83e6cqysps688Hpxvt7hdPNeP5076puHj+CmqW6ImNB6ZJPz5C9J1ojJjRER8NnY/Fc3+ieOp2vrM/JABQPHkWkICDCFA8dSu2ZuK5989j6N58AhIkDEHK1MlweP9JNBUBbCgP/twVPyWeq7/dbFwqV/dfHtp3wpBRJZ4fDVuAJV9uMC7Vnz97CdMW9jEutY+b3QXF7hNPVYY2tYcb+bPlzIj9u/9Bk45VZAb1dRHVQYZQzlk1AFWKvitS6Zp4bvphlyGzakb28L6TCJfbBHipXbcTnv0hAYonzwEScBIBiqdu1dZMPBWe0ycuGOIWEREll9zTIHvuZw1qa+XJ8xLytHmi0ATG5zs378NteSAoNEkiebgownj6/daNcOzacRC3bt5G5mwZJNIb7QoWf96Y2bx/C7tw1XgQSLVV38udP4txj+fxo2eN4xcv9QJ++eEPlKtS9IHjh128iv1//YOyVYoY96CqB4zUPurhoyP7T+GpjKmM+0/XLN2CZVvGaFNx3uOpTSnYkbglwBnPuOXPo5OAVwlQPL2K24WDaSieLvRay12mjlqMJfN+QsbMaXH6+AXUb1UJDVpX0qavFE9tSsGOxC0Bimfc8ufRScCrBCieXsXtwsEoni5Acm2XSJmhVbOlt26GI1HiBMj03FPGK6F02SieulSC/YhjAhTPOC4AD08C3iRA8fQmbVeORfF0hZJf7EPx9IsychCeE6B4es6QGUjAZwhQPHUrFcVTt4rY1h+Kp21omdi3CFA8fate7C0JeESA4ukRPhsaUzxtgKpnSoqnnnVhr7xOgOLpdeQ8IAnEHQGKZ9yxf/SRKZ66VcS2/lA8bUPLxL5FgOLpW/Vib0nAIwIUT4/w2dCY4mkDVD1TUjz1rAt75XUCFE+vI+cBSSDuCFA84479f894Rkatapnp+VfThyTUrXfsj4UEbkXfwYx/9uFK+O2caLR0n4WpmYoEfIkAxdOXqsW+koCHBCieHgK0vPm/M56r66bPUiZ1yL8vZufmnwTCRTy/Pn0E16Oic+HtRXv9c5QcFQk8kQDF84mIuAMJ+A8BiqduteSldt0qYlt/eKndNrRM7FsEKJ6+VS/2lgQ8IkDx9AifDY0pnjZA1TMlxVPPurBXXidA8fQ6ch6QBOKOAMUz7tg/+sgUT90qYlt/KJ62oWVi3yJA8fSterG3JOARAYqnR/hsaEzxtAGqnikpnnrWhb3yOgGKp9eR84AkEHcEKJ5xxz5OZjx/27IPBYvnwO1bEdj2y9+ICI9EuSpFXaag9v9p9W+oUL3YA23U148dPoPsuZ5xOZfTd6R4Ov0M4PhjCVA8eSqQgIMIUDx1K/YTZjxvXr+NyKg7QEwMEiSMj6DgQMSLF4DLYdeRIlUSREZE4eaN2wgICEBo0kTyeSQiI+/Ig/J3kDBRCIb3no2uAxsgcWhCnD9zCe82GYdPl3yA6OhohMQPRlBQkNE+cei/T9QroQwODkKAHENtMdExuHrlBgID4yFGPr8jfVHHOXbwNDZ8/zuavVNVN6La9ofiqW1p2DHvEqB4epc3j0YCcUqA4hmn+B9x8MeIZ5RI3rTRi5EnfxbMGLcEjdu/jlzy/6nTJkOd0n3w3fZxmDrqG+TIkwn7dh9D5Tdfws5f9+H27QgkETn85Yddhkiqds9kSYterT/GpQtXMeqTTsZs5a2b4XilQgEsmLXunkCePRWGlKmTIjgkyOjslUvX0bH+KKROlxyVar6I82cvI1QkNnmqUGzd+Dd6DmlkSC+3JxOgeD6ZEfdwBAGKpyPKzEGSwL8EaAi6nQmPEc9zMkO5SeSxSu2X0aPlJEMslXimSpMMdcv8K567th/E3j+P4ret+9G43evY88cRlKlc2JjNrPfq+3i5bF68N7IZwkQ4B3X7FBdEHL9YNcCgMGXkIuQrkh0hIplFS+Z+JJm74plSjjnhi65QffrqkzWo26w8fly5A/VbVtSNqLb9oXhqWxp2zLsEKJ7e5c2jkUCcEqB4xil+czOeakZy7vRVqNe8Aro0GouGbSsbs5FJkydG+3ojsfiXkXi7Ql9M/6YPvpyxBhWqFcPeXUdR+rVCseL5HkqUzYf3Y8VzcPfPoGY0564ZaHTkswlLsXPzfoyY0cG4FP+o7f4Zz3Gz3zUu18+TY9VrWQHrlm/D260q6UZU2/5QPLUtDTvmXQIUT+/y5tFIIE4JUDzjFL858ZTbOrF22RYc3HsCm3/6C+NF/JRgpkqbFEcPnEbv4U2w7OuN+OfIWWTJngHP53nWuJSuZkWDggIxcdDXePHVvHI/5ilUr18K3y34Re7VDETKNEkNSV27bKsxg3m/PO7+7TCyPv80EiaOb3RW3f85c+IyJEmW2Lhkf/XyDWMWtqJcdp86apFcoq8m95L+uy+3xxOgePIMuUdgfp1Q3I5K5Egik7flxt/nv0f2lFXQ+cXfHclADTpB0GXUXRDh2PFz4I4hQPHUrdQuvE5J3evZq9VHGDOzs2W9/10uzX8xZaXMdnY0JJWb/QQonvYz9okjfFo9CeIH7ES8gJQ+0V+rOxkdE4ibkcmQMOgqAuNFWZ3eZ/LFxIxBgyVDfaa/7CgJuEmA4ukmONuauSCeth2bib1KgOLpVdz6Hmxe9QyIiXdkygslQlKH/Ps2CW7OIrDn+mX0279jBt5e0tpZI+donUiA4qlb1SmeulXEtv5QPG1D61uJY8VzcaFyIeniP/reat8aEHtrlsDvV8PQfvcvFE+z4Li/TxKgeOpWNoqnbhWxrT8UT9vQ+lZiiqdv1cuG3lI8bYDKlNoSoHjqVhqKp24Vsa0/FE/b0PpWYoqnb9XLht5SPG2AypTaEqB46lYaiqduFbGtPxRP29D6VmIfF89NP+7Cwtk/GMyDZJWzfIWfQ4M2r7m1kESPlhONt2qoZX1d3WLkdR8bvv8NpSsWcrWJdvtRPLUrCTtkIwGKp41w3UrthnhG34nG3r+OIbe8NsndLfy2rLV+6LTxCia1Xbp4zXiRfOIkrt1zptqHXbiC9BlTu9sFx7WjeDqu5I8esI+L57dzf8KYD+eiqSyXe/XSDaz+djMata+MBq1fM13g0s+3Rd8xzVFeXu/m6qaON6z3LKzfO9XVJtrtR/HUriTskI0EKJ42wnUrtRviqf7Ff+70JaTL4P7bWM6cvIimVQdi2sI+yPTcU/h57e/yftDkyJUvs0vDUO25cpFLqO7tRPE0x8tv9/YD8Rw3cB5+2jcVMdExeK/9ZHnfb7ixslmLGoNRuEQunDlxAf0ntDbe9auW1q3duCyq1i1plPTA38cx8oMvUPilnMZiFEo8P5N3BQ+c1AbZcmZEuzojUOb1wqgnq6Pt3/0PPhq6ABERUWj5bnUUkdxVi3WV9xVfQ6+hjVD9rVI+eZpQPH2ybOy0mwQonm6Cs63ZY8TzH1lPfZL80s2eK6Osz54cobL+uloiU810Thz8NVb9PgHzZ65F2PmruCOzoDXeLoUNq3/DrVvhuC2rHqkZCbUiUbT8cVCrDFWo/v+zCkocv5i6EkcOnEK/sS1wUP4YqG39qp34YHRzfDLuW7ToUgMj3/8CadOnxIUzlxEj/6V7OqX8UbloXFob3udzFCia3VhJSS2huWHNb/hLXkAfGBgPGTOlwcfDFuKNBmWMfROF8rUxFE/bfop8K7EfiOfY/l9i5Cfv4Mb1W5g2ajEq1iguYlgDJbK0ROlKhYzfNer31w/fbTdmM7/+7Ht0G9AAZasUQVsRy2QpEhtXSxbMWocBE1rhw84zMGPxe8bvtmrFuqFqvZJo2bk6WtQcgudyZDRWYjtx7CyGT+sgv5Pm4IcV2/Dptx/cu2LjWycAQPH0tYqxv54QoHh6Qs+Otk8Qz+2/7EG1eq+g7zvTUEaWwlQzkmmeSoE3S/bCkl9HGeuxfyNLZ6pN/RGoW+Y9ZHg2jSGebXu8iVcqFHhkr+/OWJYslx9zp61CyfL5HymeaplNteTmpbBrGPXBHOMXv1rG85XyBYwZz4YilYNkn74iq21qDzckNyAgAE+LeP76459Ys2uSfG4HON/LSfH0vZrZ0mM/EE81YxkvXgDiJ4yPqnVeRue+9eTzeIZ4LvxpmPE7qPwLHdGuVy282bAMujYdj/gJQozfH6Xk8vqq3yYgQYJg+f826D/+QfGsKuJZTcSzWceqKJ/3HbmkPtn4naL+ca0Wu1CX+u/OuNpSHy8kpXh6ATIPoQ0BKoA2pYjtyBPE8/ulW/GWrIs+rv88FC2Z21gOM3XaZIZ4Lt82Fk0qD8DUhb1w/uxl3L4VYUjkALnEtXXjbuQpmFVmFkIfK55vyTrwajZiw/e/o2nHKrIE589yyau13EM1G31kSc5hvWbhvdi13kf3nYOhU9rjSxHPkiKeS+ZtQOtub2Dsh1+i17DG6NFiIjrJHyC1nvxPMvP68bAFWLlzvG7E46w/ZsVTbqlQ08S3THb4K/kjXd9kG+7+EAFh31u+NMxVMMLc9d+tfiCe/yV+Lz/XCsu2jDF+B9R99T1jJrRx+yro1GC03NKT3vidUqlAJ3z0ZQ+5tSeZzG52NX5fDej6qXGpPmfeTKhdqo9x9aa5LMdbuXAXfL7iQ8SXGc/lsuRvnSblsGbpFqgZ1w37p7laHu32o3hqVxJ2yEYCrv9ytLETTH0fgSeI59Bes2WmIFgue1dH2LkryC4PA6lf6s2rD8a8tYOMe6A+Hr7QuNzdc3BDbP9lLxZ98YNcnn8WnfvVMw6kZgqmj15szD7c3c6dDsMmmZGs+XZp40vqsnmtRq9i5aJNOLT/pHEMdQleXdLv3PctXJYZzykjFqHPiKb4Zs6PKP5KHvnlPw/h4ZFoImu4KylW952OeO9zXL96C++8XwdDRVq//H4Qyx1LgOLpO6cCxfO/a/W4GceSIp5LY8Vzo/xjdqAIZebs6Y3L7lPn90aW5zPI75rZhjxmeCYNTh+/YMjows9/wIWzV/Bs1nT4c8ch1G5aFq3k0n2ftpPl84NIIDOraeVKz9jZXWDk7fYpeg9tbFwN8sWN4umLVWOf3SVA8XSXnF3tniCef2w74LO/XO1C5qt5KZ6+UzkbxDO9jP60QcDHZzxPHDuH/X/9Y9yv+fCm7iVXt/eoezLVQ5B//3HE+Adp1uefNh5iVNvVyzfw29b9xpWbK5euG/dwqvvCd/9+GKnSJDNuGVL3tD8nDxqpf/D+tfMwoiVXLpkNVbcZXbtyEzt+3YPM2TJIKKy+t1E8fa9m7LH7BCie7rOzp6UbT7Xb0xFmtZuAFeJ5584dHDhwQGaaw5E5c2YkS5bs4W7fvdT+jHzj3yfGuJkm8F/ieevWLZw/fx7PPvvva8jubrGX2oPk87QSp+5+vXDhwsHyvRrHjx///OzZs0Pl66NFPFOqtdq5ZKbpsvhNA4qn35SSA3GBAMXTBUhe3YXi6VXccXkwK8Rz4sSJ8r7VEBQpUgQrVqxAv379HhhSdHT014GBgbPki+MkcsXleH352I8SzzNnzqB9+/bIlCkTxo1TeB8QT/Vus+4S6p1BjSWO9e/fP97XX389NioqquOMGTMCp06dGrlw4cLVUR0KdEfxjLsonr58hnjWd4qnZ/zY2rcIUDx1qxfFU7eK2Nafh8RTzYoletzBVgot3gAADSRJREFUKlasGH/16tX/3N1HzXYWKFAAW7ZsQaJEidC9e3eMHj36gRQnT55cmzFjxnXyxcwSD1qpbSPzv8Tnzp17J02aNB/cPzLFXSQS8+fPx4QJEx4WT3UduZVEtMQX+fPnT6r4p02btu7MmTPx9NNP4/r166pmMXNWf/PHjcEl8i4uUj4wXXzXFmzwP8LOHhHF09n1d9roKZ66VZziqVtFbOvPPfE8fDEveqyZLwdK97iDJUyYMODmzZsp7u6jLq8XLFgQf//9t/Glrl27YuzYsQ+kkBm1iDp16lyXLyqjMftEvG1j97XEffv2TTBw4MD/+YeBiD1Gjhz5KPEMkzEGSsQo+ZRXC4Vkz549dPv27QgN/f83S6h/PAz+eDT6p9iExcUqgOLpa2eGNf2leFrDkVl8gwDFU7c6UTx1q4ht/XloxvOKHCjx4w5WqFCh+Dt27PjXMmO3N998EwMGDECePHmMGc+HxfPSpUvLU6ZM2Vl5qcSDVmrbyPwv8eHDh9tmyZKlx8Mje4x4PvfQvs/IvZ3vt2vXrpyIarzEiRPL6jsRUZMnT77ea1T/sxEjymRfXLR8PIqn/507royI4ukKJe7jLwQonrpV0gPxVK9JUk+Dqi0q6o7xcuX7t8jIKOPFy8Y+Mg8TIC98ftQmD4walxCDg9WzEY/eVC5jLkc29eLowIeO9ei8staRvFA+XmwfdUPv7f5YcY/n1atXUbduXaj7DZV0pk+fHqdPn5baByF16tTInTv33YeLPpTxDfD2GP3leP/1cNGpU6cM7uoWB/WxS5cueP/99zF8+PBH/XDJxGe8OXnz5q3z/fffBw4aNOjwpEmTglDz+bqom3sj7/H0l7PF/DgonuaZsYXvEqB46lY7D8RzxrglxrvuImUdY7VUZcHiz98bXfjtSDSu/KG8I68pMskrR9SrTdS7OR+1qVeWfNhpOibM6fbI7yup7dZsAmrU/3dd5L1/HpMXx9f8H9F9uLF6dx9fB/X/VNwQT/UvCXXfoJntoPxjY62ZBtz3fwnIz0tB+WpxV9kI86n/sW8ikc/2KVKk6H7x4sUfZZ/O8lR7EJ9qd5Wsf+5H8fTPunJUjyZA8dTtzHiMeEbIy9kHyYuSw29HoUKNYihSIicmDZ6PixeuouCLObBWXsKcM18WdOhdC307TjNWE9q6YbfMMAYgf7Hs+GTsEll3vQVSpkmKaJkdDZN2677bZrwrr0u/+lDLZo4bMA/JU4biknzvrnheCbuOrT//fW9tdyWe3ZtPRK+hjYyX0asXSKvlOC+cuyxryc+X5TkjkLtAFpR4NR8+n7wCEeERKPt6UeQt/Jwhnmr1kuljv8WxQ2eQt1A2lK9aBJOGLDDe11dKretcraisbDLGEGQxZLw/qrm8MDpEt0p53B+z4unxAZlAFwLq924hiR1Gh3z8PZ66QPXlflA8fbl67LtZAhRPs8Ts3v8x4nnj+m1Zo30qSlUoaCx/+dTTqbBr+0FjFZAvpq5ExerFDIFUM5bvt5+KtBlSIGmyxMhfNLssPZcZLWoMNpas3PHrXtyUXBOHzEeRl3PhrAhnbVl6btf2A6gnS2aGnb9irFD0uBnP7jLj2VxWT4oMj8LKbzaht6w28sn4paj+1ivI8HRqfDP3R3w2cTlmf9fPmFmdLKscVatb0hDPHC9kEkFdgGeypMMf8uLobgMbGNJ5eP8prFr8K6Z83VOW25yEqQt6yapLP4rwFkeKVEnsJu/1/BRPryPX84AUTz3r4sVeUTy9CJuHinMCFM84L8FDHXiMeN66GY7jR87i0L4TWPPtFrzduhL+3HnImM38QESzUs3i94nnFFmmsp4xs7l8wUZjObq501ffJ563sPjLDRg5vSPUyiOp0yXHHJHXuk3L4aqsBDJO1j5+nHiqddjHzX7X6PysScvRoM1r+HTisn/FM6OI55z1Ip7LYsUzmYjnwnvi+bws83nkwClj5nPzT38ZK5mE345A1hxPY/QHczBtUR98IDO2H33ZXWZT16O0zIKm+I/bAnQrn5n+UDzN0PLjfSmeflxc14ZG8XSNE/fyDwIUT93q+BjxVHI2pOcsuZQdbsxiFpP10T8aJjOHmdNi7bJtqN+qoiF0HfrURv8un8jl7SLGOsbq4Z9GbSvjvfZT7omnEtIzp8KwYfVOubSeBN1lXffzIoBjRTjV7OKFs5cfe6n93cbjkCg0oTwsFG2sF9+yc3WclfXeJ8qlf3VLQK78mVGiTF7Mlkvt6tJ8mdcKIV/hbMaMp5rBVP1W6zK/UPA55C6YBV9MWYlsuTLil7V/YLLMeA6QNZ0pnrqdnOyPLQQonrZg9aWkFE9fqhb76ikBiqenBK1u78HDRVZ3hfnsJcAZT3v5+kx2iqfPlMqujlI87SLLvDoSoHjqVhWKp24Vsa0/FE/b0PpWYoqnb9XLht5SPG2AypTaEqB46lYaiqduFbGtPxRP29D6VmKKp2/Vy4beUjxtgMqU2hKgeOpWmljxnJG3ZNnnEz/6PZu6dZn9cY/AtahItPjzZ5y9fjsHmize714WtvJ5AhRPny+hpwOgeHpKkO19iQDFU7dqTawcH6njr84Vmrx0osD/XjlIt26zP+YJRMVEY8/1y4i4HfkCmi7bbT4DW/gFAYqnX5TRk0FQPD2hx7a+RoDiqVvFYmc8+z9fsGymBKG69Y79sZDAjTtR+HD/Tly8GcEZTwu5+lyqWPGcW6B0SNqQhD7XfXbYcwJ/XgtD1z1bZuDtJa09z8YMJKA3AYqnbvXhPZ66VcS2/vAeT9vQ+lbiL6ulliUz/3kmYWjCwAD+Svat4lnT23B5Ld3p29cnoMHSLtZkZBYS0JcAf8vpVhuKp24Vsa0/FE/b0Ppe4jmVMwIhvKnb9ypnYY8jTqDhyqsWJmQqEtCSAMVTt7JQPHWriG39oXjahpaJSYAESIAENCVA8dStMBRP3SpiW38onrahZWISIAESIAFNCVA8dSsMxVO3itjWH4qnbWiZmARIgARIQFMCFE/dCkPx1K0itvWH4mkbWiYmARIgARLQlADFU7fCUDx1q4ht/aF42oaWiUmABEiABDQlQPHUrTAUT90qYlt/KJ62oWViEiABEiABTQlQPHUrDMVTt4rY1h+Kp21omZgESIAESEBTAhRP3QpD8dStIrb1h+JpG1omJgESIAES0JQAxVO3wlA8dauIbf2heNqGlolJgARIgAQ0JUDx1K0wFE/dKmJbfyietqFlYhIgARIgAU0JUDx1KwzFU7eK2NYfiqdtaJmYBEiABEhAUwIUT90KQ/HUrSK29YfiaRtaJiYBEiABEtCUAMVTt8JQPHWriG39oXjahpaJSYAESIAENCVA8dStMBRP3SpiW38onrahZWISIAESIAFNCVA8dSsMxVO3itjWH4qnbWiZmARIgARIQFMCFE/dCkPx1K0itvWH4mkbWiYmARIgARLQlADFU7fCUDx1q4ht/aF42oaWiUmABEiABDQlQPHUrTAUT90qYlt/KJ62oWViEiABEiABTQlQPHUrDMVTt4rY1h+Kp21omZgESIAESEBTAhRP3QpD8dStIrb1h+JpG1omJgESIAES0JQAxVO3wlA8dauIbf2heNqGlolJgARIgAQ0JUDx1K0wFE/dKmJbfyietqFlYhIgARIgAU0JUDx1KwzFU7eK2NYfiqdtaJmYBEiABEhAUwIUT90KQ/HUrSK29YfiaRtaJiYBEiABEtCUAMVTt8JQPHWriG39oXjahpaJSYAESIAENCVA8dStMBRP3SpiW38onrahZWISIAESIAFNCVA8dSsMxVO3itjWH4qnbWiZmARIgARIQFMCFE/dCkPx1K0itvWH4mkbWiYmARIgARLQlADFU7fCUDx1q4ht/aF42oaWiUmABEiABDQlQPHUrTCx4jn5hRJlsydKqlvv2B8LCVyLikTbv37BuRvhOdBk8X4LUzMVCZAACZAACWhJgOKpW1mmFQ5G6NNLMiQMrRwSEE+33rE/FhKIllynbt+4E3UrOguaLzluYWqmIgESIAESIAEtCVA8tSwLO0UCJEACJEACJEAC/keA4ul/NeWISIAESIAESIAESEBLAhRPLcvCTpEACZAACZAACZCA/xGgePpfTTkiEiABEiABEiABEtCSAMVTy7KwUyRAAiRAAiRAAiTgfwQonv5XU46IBEiABEiABEiABLQkQPHUsizsFAmQAAmQAAmQAAn4HwGKp//VlCMiARIgARIgARIgAS0JUDy1LAs7RQIkQAIkQAIkQAL+R4Di6X815YhIgARIgARIgARIQEsCFE8ty8JOkQAJkAAJkAAJkID/EaB4+l9NOSISIAESIAESIAES0JIAxVPLsrBTJEACJEACJEACJOB/BCie/ldTjogESIAESIAESIAEtCRA8dSyLOwUCZAACZAACZAACfgfAYqn/9WUIyIBEiABEiABEiABLQlQPLUsCztFAiRAAiRAAiRAAv5H4P8AIy3k4fGzGeE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0" name="AutoShape 8" descr="data:image/png;base64,iVBORw0KGgoAAAANSUhEUgAAAp4AAAH0CAYAAACU8S0yAAAgAElEQVR4XuydBVgcSROGP5wIEeLunou7u7sLxF2Jy0Ug7u7u7u7urhd3IZ4QNMH+6k7gj0GYZXZ3dql5Hu4IzHRXfzXDvFvdXWUBPlgBVoAVYAVYAVaAFWAFWAEDKGBhgD64C1aAFWAFWAFWgBVgBVgBVgAMnnwTsAKsACvACrACrAArwAoYRAEGT4PIzJ2wAqwAK8AKsAKsACvACjB4auEeWFjDAfYW5yj+HEcL5rANhlHAEsHHgjwTO6H9PH/D9Mi9sAKsACvACrACxlWAwdO4+n/rfXWNpAi2fDQ7exHb+Lb2WrCIbdCzAk99vdDr1rlz8AwsjfbbffTcHTfPCrACrAArwApoQgEGTy244Tt4bs5T1jaRXTQtWMQ26FmB+z6f0ezqMQZPPevMzbMCrAArwApoSwEGTy34g8FTC14wqA0MngaVmztjBVgBVoAV0IgCDJ5acASDpxa8YFAbGDwNKjd3xgqwAqwAK6ARBRg8teAIBk8teMGgNjB4GlRu7owVYAVYAVZAIwoweGrBEQyeWvCCQW1g8DSo3NwZK8AKsAKsgEYUYPDUgiMYPLXgBYPawOBpULm5M1aAFWAFWAGNKMDgqQVHMHhqwQsGtYHB06Byc2esACvACrACGlGAwVMLjmDw1IIXDGoDg6dB5ebOWAFWgBVgBTSiAIOnFhzB4KkFLxjUBgZPg8rNnbECrAArwApoRAEGTy04gsFTC14wqA0MngaVmztjBVgBVoAV0IgCDJ5acASDpxa8YFAbGDwNKjd3xgqwAqwAK6ARBRg8teAIBk8teMGgNjB4GlRu7owVYAVYAVZAIwoweGrBEQyeWvCCQW1g8DSo3NwZK8AKsAKsgEYUYPDUgiMYPLXgBYPawOBpULm139m6+jHhFxBd+4ayhaoqYOnnB6fdn1VtkxtjBTSuAIOnFhzE4KkFLxjUBgZPg8qt7c4W1nCAncUlWFo4attQtk4PCnjD3yI3mm9+r4e2uUlWQJMKMHhqwS0MnlrwgkFtYPA0qNza7uz78z87exHb+Lb22raVrVNNAa8Af/S5fR7vvL9kIvC8q1rD3BAroHEFGDy14CAzA8+AgEAsnLIN29Ycg7WNNZw7VEId59KwtLQMU+3yObqiWccqcO5YWQse0bsNDJ56l9h0OjCz5990hDeupZ8JPJtfO4bXXn4MnsZ1BfduYAUYPA0s+B+7M6MXj4DOUX2X4N6tZ2jeuSoC/AMwd8JmVKxVCB361GHw/K4Ag6cWHjyN2GBGz79GFDUJMxg8TcJNbKQeFGDw1IOoips0oxfP50/eaFjmX0xa7IIsOVNLKc6d+A/jBi7Dqv3DUbtoX2TNmRYOsaKhtlNpDO46F+kzJ8elM7fRsmt1OFF09MieS5g6fA1sbG3Qy60JRvRehOSpE+HxvZeYtNSFrk+jWGKtXcDgqTWPGNEeM3r+jaiiyXXN4GlyLmODVVKAwVMlISPVjBm9eD68+4yahXrj6N05oVPrX78GoAJNpe+7Og2lMndE3xHOKFgyGwZ2nI08hTIhZ/4MGNR5Dtr2rIXaTUvCuYobug6oh2ASdcHkrXj98iOy506LDn3rIF2mZLCzt42U3Fq4mMFTC17QiA1m9PxrRFGTMIPB0yTcxEbqQQEGTz2IqrhJM3rxfPrgiTrF+mHt4VFIkCiOlOLJA3d0qD8WW0+PR+ksHXH0zhy59rNExvZYussVqdMlRtlsnWXEs2r9oqhRsDdix40hrxWQ+fb1JzRqVQ6dB9RXLK1WL2Dw1KpnjGCXGT3/Qr0XT95i5pgNuHnlIWLEtEf73nVQokIu+NMH0LLZO2P1/hHo3Hgc/T2YoEjsoKBgrF6wF03bVVJ0nVZPZvDUqmfYLn0rwOCpb4Uj0r4ZvXj8fL+iU8OxSEFT4/9OaIVAWvPZq9VUxIhhj5GzOkrAPH5/nlRFTLu361Ub+YpmQb3i/dGmR03UaFQc9UsOwLgFXWmq3Rrnjv0nXzZ1m5WhF1jtiKhpEucweJqEmwxjpBk9/1+/0k7t1tMRN54DOhBwHt17CXNojfeCzQORIk0iCZ5Hbs3Gh3eeSJD42wfTiB5fv/hDbEIUH1zN4WDwNAcv8hh0UYDBUxfV1L7GjF48QhqxXnPWmI3w+uwDEaWIlyA2erg2Rur0SeSL5/i9b+C5dfUxzBm/EanSJZFRkgYty6FxmwqYPmodjuy+CFhYoHDJ7HLNZ23nUmhPkGouB4OnuXhShXGY0fPv8dELDUoNxPI9rkiYxBHeXn5wf/4OaTIkoQ+hQfL5X7FnGJwrDcWxe3Pxxv0jRvRZJJ//VDTzMXhia0x2Wy1nSRxiRcfDuy/RvFMVNGxdXs6kvHrxHvmKZMG0lb1UEN64TTB4Gld/7t14CjB4Gk/7//dsRi+ekEEFBgYhMDCQ/mkBKytL+SUOEbWwtbOR3wcHB9Ou90DiSwv5veX38wSsikipWONpbW2JAHphWVlSO9ZWWvCWKjYweKoio3k0YkbP/4e3tMa7SB/6cDn3N9+IZ/9X8HR1mU/PdyCGTmqD8YNX0PNuBS9PX9y9+RSz1/XDjnXHsXz2buy7Nh0+BLEVc3XD4duz5XmmfjB4mroH2X5dFWDw1FU5Na8zoxePmrKYc1sMnubsXYVjM6Pn/9MHL1oq058yWIyQU+lis+GZI9dRrFwu2Eez/Q08m1V2w2v394iXMLYUTSzREeu637z8gDkb+mP/tnMyIiqm10PANWTGRKHKmjudwVNzLmGDDKQAg6eBhA63GzN68WhBTlOwgcHTFLxkIBvN6Pn/4ucPl2aTkJLWc3bqXw97Np/G7HGbaHrdjabe4/4Gnm49FsglOYNoPfiBHeeRNHl87KZr3r76KCOeB7afw/BeBJ6UJUOCJ60R331pCmLSNLypHwyepu5Btl9XBRg8dVVOzeu+v3imZS1kG49L5qmprGbbeurnhQG3L5yDZ2BptN/uo1lD2TD9K2BG4CnEenD7OWaO3oCH917QrvZoaN+nNkqUzx0asfxxjacAzNH9luLBnedInDyeXOM5b+KWP4KnmJJvTqnW4lO2jImLu5v8dDuDp/4fLe5BmwoweGrBL8uqp4S11b0U9jFsrWi9Ix/mr4B/cBBe+PpcRKBDSTRb7m3+I+YRhqmAmYEnezpiCjB4RkwnPsv8FGDK0YJPv794VuYqaZvQNpoWLGIb9KzAQ19PtL9+kiOeetbZJJpn8DQJN6ltJIOn2opye6aiAIOnFjzFLx4teMGgNvAaT4PKre3O+PnXtn/0ZB2Dp56E5WY1rwCDpxZcxC8eLXjBoDYweBpUbm13xs+/tv2jJ+sYPPUkLDereQUYPLXgIn7xaMELBrWBwdOgcmu7M37+te0fPVnH4KknYblZzSvA4KkFF6nw4vH3D4AN1T9Xeoj6ySGHZThJ2oMoIbxI8K7k+LFtC2o7rKTPItl8SIL5kPZDksuLJPLyJqX/iOtlonlLZXYosdlQ5zJ4GkppE+hHheffBEbJJv6iAIMn3xJRVQEGTy14PpIvHlHl5xQlaS5OSZqVHF/8vqJl9eGyRro47t54iqoNisokzr8eK+fuQdP2lSLcvIBOUbO9cduK8hqRYqVCzUKyLN6Px8cPnli/+ICs2f7j8dnDGxdP3cbZYzeQNVdaxIsfC7kLZYIHJahOkiJ+hO3Q6okMnlr1jBHsiuTzbwSLuUsVFGDwVEFEbsIkFWDw1ILbwnjxvHvzCT2bT0GCRHGRI3963Lj8AKnSJkGHvnXw+L475k/aIktO1mpaEiP7LMaey1MJ1G5i04rDskpI5/71sXrBXrTtWQuPqOaxSObcsFV5zBq7EV++fEVFAsFls3ZhxV43qcKj+y9lDr3Rszth25rjOHHwqixZKXLrdWwwFslTJUSH3rUxixJCi+trNCyOEhVyy5KXn9574jrZFwK/Ajy7NB6PuRsHyLafPX6NiUNWosuA+rIPURavbrPS+O/KIxzbdxkr9w3DWgLQaxfuIW3GZGhHNosSmZtXHEHJSnngSOD59OErXD1/D8lTJ5Q/F3Wg02RIKtt6RDkDXYY0xudP3j+NXySt1uLB4KlFrxjJpqXVksHG+mG31NlsY1t/KyfLh/kr4BsUiPlP78Dji19mOG+7Y/4j5hGyAt8UYPDUwp0QDnhOcVuDAWObU/RwPLLnSUeRw2fo2LcuAeU+9BvVDDEdolHyZYIuqhay7ewE1C7SD0XL5oSPty/yFckiK3wkpQjh5TN3UK1BMSyYsk3CWfQYdnj57B19vcX6I6OlCh/ff6Z2JmPpzqG4fO4u3r36hH3bzmIg9b9+ySGKStbCxKGrQq9/+/oTRsxoT5Br95uKv4Knx0cvtK45AlNX9ML9W89x+/pjCaPdBzXEynl7JWh2bToRmXOkkpHXHq6NkTVnmj+Cp4h4itJ8RUvnQOtaI7Bw6yC8phJ7JwmUV83f99P4azUpqQUP/2YDg6cm3WIco5bWJ/D0f9gseXrbmFYMnsZxguF7/ULgudb9EbwCgrKgycbbhreAe2QFjKMAg6dxdP+513DAcw5FF3u6NsE8im66DGmEm5cfIk3GpHBzWSCBVFQGuXDqlvy3AM8mFYZg+W5XeFMUMDAoCEGBwTIymjhZPAmOEyjq6NyxMhzjxcL5k//JCiMi2iiO0zRdf+XcPbTtUQOdGo2X54tzGrYsjw1Lv4Hnj9dfu3BfTn+LtaG/Hr+C58XTt3F8/xXY2dkgGUUsEyaOi22rj6GHWxOsmLNbgufK+RSdpWl/0W6m7Klk1PZPEc+kKRPQuIKQI196tKszGkt3DcWrF++prvNZbKVI7Y/jT5TEUQseZvDUpBc0YhRPtWvEEYY1g6faDas396YdBRg8teCLv4CnqGO8fPZuOQ2djKa7uw6sj4c0dS5gNIA2FdVuWgqj+i2RU+0nDlzFltVHYWtrQ6DaEAkI8EQ95DyFMqNGo+J48uAVpo9cC3+aoq9StwgWTduG1OmTIZggNXX6JGjlUkNe6+oyX5a4ixHTHs06V8WVs3clmIr1oHPGbZTX16ZoYslKeWmqHX+cam9fbzT17yjbFtPjYh3nQarHvHfrGRnNFJFaETHt5jQRY+Z2kVPkt64+lnaIqK4VTfMrAc+jey8hWcqEP40/IYOnFu5wtiE8BRg8o+T9weAZJd3OgyYFGDy1cBvwi0cLXjCoDTzVblC5td0ZP//a9o+erGPw1JOw3KzmFWDw1IKL+MWjBS8Y1AYGT4PKre3O+PnXtn/0ZB2Dp56E5WY1rwCDpxZcxC8eLXjBoDYweBpUbm13ppHnX2w6PLDjHMT67Mz/pEbO/Bnk0pzEyRxhZ28rNRTLb47uvYzyNQpoW1MTsI7B0wScxCbqRQEGT73IqrBRjbx4FFrNp0dCAQbPSIhnbpeG8fwHBQXD87MPqGqCTC0mMlj4UAoxWSzC1hrRotvB08MHojhDIK25tiU49P/q//139nSuLwIox6/YpBcCjiHSBVPbvj5fEJ3WcIccYhOiyLUr1mOPH7Sc1nPXog17Z1C4VA4kSur4rV8qUiHg0yF2DOrbmxZrWcCK+hfZM4JoLbewRxSaEIUeYtE5fIStAIMn3x1RVQEGTy14nsFTC14wqA0MngaVW9udhbO5cHCXuZSFoopMFdaTUoyJNGop0ybGwZ3nKc1ZC7SpNRJOHSrLrA7v33qgYInsOLz7Alp3r0kb+c4hNeW53bflDPqPaU4p1P4PmSKq+ejeS2TMljJUmz2bz8hr8hXNQtkqMiNdpmSU9WJ96EbApCkSIF3mZBj/73JMXOKC3q2moTVtRjxz9DqlRWsk8/6KXLsCPM8fvylTp/HB4Mn3ACvwqwIMnlq4Jxg8teAFg9rA4GlQubXdWTjgOWvMRgyZ1BrzJ28lmKyBY/sv4wkVj9hNxSCW7hiCFtWGY/WB4RI8j+y5hAYtymIoZaSoVr8Y1izajziODvCiyKTL0MaU8SFBuDqIXLsiEnp4z0WKdJ6DyKZx9ugNWcBBVBdr36cOxDkuzpMkeI4ZsBTj5neVeXjrNy9D2S42ocu/DfCO8vuO7LOIwfMvdx1HPLX9WLJ1+lOAwVN/2ka8ZQbPiGtlJmcyeJqJI9UYRgTSqS2YvIUqlJXC9nUnUKlWYQzoMBNzN/SXEc/le9wkeIp0YvWbfwPPpu0q4fLZO6jjVAqDu87DUILXGDRVH94xZ/wmAtaiNNWeSMJkkdL/UF7fuyhZMU9oHt8fwXMcRT7HzO2MVfP2oB71u47gNFfBTHI5wEr62dTlPdVQx2zbYPA0W9fywP6iAIOnFm4RHcFTrN/auOyQLIMZcoiKQOIlVIrya/56iHVXI3ovQryEceS6sa803daqe/UIrcUSZS5FAnk+1FGAwVMdHc2ilTCef7G+8wBFHmsTPB7adQGlCACXzNwJS1pXKdZnOlEhiGX0785UhvbTB0+ZA7dgyewEiQcJOEtj29rjePHkDa3R/EdOn/94+Hr74QhtEqpcp3Doj9+++oiNyw/LdaGZaAq+bNX8lC/4BZXaPYMMWVKgYu1CVBHND0upTzH9v53ab9ymglwGIPp9/viNzKGLYODt648YObOjWbhHX4Ng8NSXstyu1hVg8NSCh8J48Xx491lWJBLAWLpKXtRqXJJKXm6lZO73UKBEVvlHv2eLKZixuo+sxT7ZbTVEbfJi5XKGgqdIKC92pzrEji7bGU2J5geOaylHLeq0V6hZELHjxpSlMMVLKj+9oFp0qYabVx9hAW02EBsY+o0WJTMPUs33mlizcD+OH7iCEuVzo1Hr8rL85QxaB/b5k5es6S42GKyYswfiJVamaj75AuTjdwUYPPmuCFVAxw+eWlNQgO/MMevlhqNeVG1NVFjjI2wFGDz57oiqCjB4asHz4Uy1jeyzBOMXdsW8CZvRgdZYHaOyk2KTwNyJmzFrTR851baEaqs3KDUQC7cNwiHadOAYP1bYEc8+iymakQpf/L7i1rVH6E9QKdoUwCqgU0yXpU6fFMupjOXYeZ0h4Hfq8LXImDUlmrStQBWSlsoIiqg+1HtYU7lBQUDtnRtPZMWj7HnS4vrFB7IuvNh8MGttXy0orDkbGDw15xLjGWQm4Gk8AU2zZwZP0/QbWx15BRg8I69h5FsIBzynj1wPt6ltsYA2F4jdq2KqvCpB3aq5ezBhUTcJngu3DkKVvC7Yd226hL6P7z+HCZ4/Rjx3bzyFf/Kml7tRq9LaLgdKiSJqqovdsRtoCn/uuv7woprvXZqMR9EyOak0Z0kc3XcZ9ZqVwfs3HojtGBP9281E3iKZkTlHKty98VRGV92fv0exsjllKczZ6/pFXh8zbIHB0wydquuQGDx1Vc6kr2PwNGn3sfGRUIDBMxLiqXZpOODp4jxZTllb21jJaeupw9ZQOpVE2L/9PGas6o3OjcbJzQWbaG2W+/N3EhQLlsgWCp4iEinSr4gp85A1ninSJJbfe9EaspbdqstdqGtpB2z8RHHkrtUWVJt9H60tE+vGxNR5jnwZ8N+VRzJ1ymyq025P+QLFeR371cOkoSspWkoJpilXoFh7lr9YFgbPCNwYDJ4RECmqnMLgGVU8/dM4GTyjpNt50KQAg6cWboMI7GrVgplsg3oKMHiqp6XJt8TgafIu1GUADJ66qMbXmIMCDJ5a8GIYLx6R5Pnpo1eUyDm5FqxkG1RUgMFTRTFNvSkGT1P3oE72M3jqJBtfZAYKMHhqwYn84tGCFwxqQ0TBk5ZEJCHDcio07qqFhYW7wmv49HAUID+kpV9njKhIpP+eiJ4Lhc+/WCZzh9ZTZ/4nVWgXX/z85UbAJMnjRbjbiJ4oluQ8pqT1ooRnmgxJqDxmDFmhKFW6xD818fLZOyRNET+izUb58xg8o/wtEGUFYPDUgusVvni0YDLbEDkFFIBnI+pptcLeGhP4rFF4DZ8ePnj2p1+PjqhIpH/E/7YqfP5Fns1+bWdg4uLuoeaEJJD/MadvRG0N7zxRyahr0wnoOrAB1YK3wb6tZ+Va74EdZ8mqRT8enz95I1Ycrs8eUd0ZPCOqFJ9nbgpE/I+juY1cS+NR+OLRkulsi24KMHjqppuxrqIoo1HAc/ns3RBLbl69fI9+o5pRWcqNciPfwR3nqVTmCOxcfxIP7jyn9Gj+ctOhyCqxcu5e5CmUCXHiOVDKtMewotrp6TMnl2UwRa11X98vlBqtEqaPXIdUtPHQxtYKTdtXhqWlhdx0eJQSy5eiMpniCAwMQp8201GweDYZYXVMEEsWnOhYfyxtTKyGXAUyUmWkuchXOAs+0mbE6g2LyZy/CZM6wps2OvakfJ6bVx7Bs0evZQq3LDnTyHKefAAMnnwXRFUFGDy14HkGTy14waA2MHgaVO5Id6YH8ExPRt2XhoXz/D9+4I7j+67gIOXnHb+wG0RBCJH6rG+baZiwsDuaV3WTWS0e3XuBCydvyQwUL5++leDYvt4YOT0ugq9pMyWD+7O3cKCIZB0qvZm7UGbKiDFW5uwVZTUzZf//tP2vYgn4vHn5oayEJCoeuU1rhz6tp2Hy0h6yUIQoRNGLcvpOGbYaFamc5wvqv0T5XOhOGTmmreiJ+iUHYNPJcTLd2v07zxg8vwvM4Bnpx5IbMFEFGDy14DgGTy14waA2RAY83717h/Xr11OEyhJNmjSBg4PDr7aLqfaN9MMW9DXfoAMz087CAs+3b9/iwoULqFy58k8jJ/0t6QeiOHoB+joS8ssKFSrEeP78+RhfX992jx492kw/70LgaYtgy0eb85S1TWT3/3rqfhSZFHXWu1BJzMUztqO3W1MZPaxLeXR7Np+CWev6okvj8ZTntx3+o6pBr168C82jK+qrCzjsNrihLChx6vA1vH/tIVOt7d50GvmLZ5W5eNMRkG5Yegh9RzpT5NP6N+999vDGxMEr5e+jxbDD2IHL0WeEkywOMWXZN/AUdd1dhjSS4FmpduGf0qmJqmotqw3DFKrbfuHULXz94s/gyeBppn8leFgRVYDBM6JK6fM8PYCnKGsZP0FsObWl6/HuzSf0ajEVM6lCUkxKLi82FFy7eF/Ri2PziiMoSdEX8fLj4/8KRAY8nZyc4OrqCg8PD2zbtg1ubm4/Sfv58+dmsWPHziChBnBk3SOvwJ/A8/79+3B2dkaBAgUwderUX8FT7LKZQl/Z6asBfd1r2rRprHPnzm2IGzdu+Z07d2Ly5MmYNGnSI7/yyZugcfajv4KnaHB0/6V4/fKDzLErAFSA5w16Br28/DB3Q3+Zu3fsgGVIlT4J0mZMhqy50uCN+0cq+JBD/n/swGWUr9eXyt42k+B3mGq+J0gcF32GO2Hl/L24fuE+sudOK6uiWdBUu4iQLpmxA60ov2/IcenMHfmzoMBgmpKvKCuXzaPKaT7eX9C0XUWy6Sja9aqFeVRit3TlvLLfAsWyYlCXOVT9rIuc7p9JZXXj0t+joqX/kXDKB0+18z0QdRVg8NSC78MAT0/aTbp6/j657kqUtCxO01dPH7xCTlpXtZpeGg2pVrpYA2ZPa77cn71HroIZZenKDFmS08/scOXcXdjYWFOEpLR82QiQFBWJxM+q1C0i12JZUmCmDdVgF22INVjrKfrh1L6SVEWcLyIqmbOnxr/jW8qXnADPbLnSysTyIjH9/Elb5WaDueM3IW68WDLpvJi2u3frGXJQVaS3rz9SHXcf2XaTthXlerPVC/fB1+cLqtYrinj0Mlo+excCA4LQoW8d2NrZaMEjerdBgue5w9cx8lgL3PfwC6vD48ePVy5WrNiEkN97e3ujUKFCuHLlCnx8fFClShXQOT9dTjDqWrNmzYf0w9701Vjvg4kCHdy6datN5syZe/w41GfPnkn4nz9//p/AMxudW56+hG/P5MmTJ92LFy9cGzdu/I/4oBArVix8/foVq1evDu4xcqD7xyH5E2/OX87yx4inucgq1qE+vPsC7995oHW3GkiRJpG5DC1S4+Cp9kjJxxebsAIMnlpwXjgJ5Ef0Xkxrubph5pgNsmTl1fP3UJmgUexqHTW7I5wruWLSEhdZ5lKsA+v2b0MMdZmHCjUKyimvomVzYNbYjRg5syOaVXFF98GN4Em7T1+7f8AxKn85bUWvP06xhYDnnHGbkCxVQtjRjlZRBlOAZ5Lk8Sn6ISoapUe7OqMxe30/KtnZA+sOj8Tt608o9cpL1Gtelqb6plMEJA/tdI0pU68spqhJespJKl48yanNlfP2oDNFcQS0inVjSjYCa8FtkbFBguf27b5wPf4EfkTdYRytWrWKvXDhwmQhv/by8kKRIkVw9epVCAgtX748Tp8+/dPVrVu3frFo0aLP9MPU9PUoMnbytd8UGD58ePxBgwYl/FUPgkmMGzfuT+D53y/nxkybNm3Ks2fPIn78/6ccIvgM7j/WNXBy6pvWmwuUhzmCJ99Df1aAwZPvjKiqAIOnFjwfDnjOJvAbPKEV5lOt9kq1KNJFUcxKdQR4TsfoOZ3QuuYIrNg7jNZ3vcfRPZdQv0VZAs/5KF+9gNyBmoY2D4gdqPO3DESl3C6Yt2kARIqUr7RTdgVFGsfQVFhYh4h4CvAcOK4Fpg5fiyw5UkOkchG5+kSEUtR5b193FIFnf9Qu2hd7r0wj8BRrzQh4qba7qNVerlp+mmrPCxtrK7SpPVJGZQWUWlPkU0Q9xRTi6gX70GNo1ArMSfC8fPQiFl+rioOPfMPygbu7e93EiRMv+vH3DRs2lLBDU+pYvny5/P7H49WrV62SJEmyg34mvkTUjY9IKkCRzR4UpXRVAJ6xfwVPWpPbs3Dhwi4UkbZydHSk3eW+X2j6/dO20weeBU4ok3tzvnJWDJ6RdJQJXc7gaULOYlNVVYDBU1U5dWwsAiUzF0zeQlPrFbBo6naZKmUBgaiAyDa1RspdrSF5/OoT1AnwrFCjAEHqPdq1mkTWb2/cpgLGD1ohU6L40tqsOPEdcGjnBUDsauMAACAASURBVIyZ2znUaAGVNy49kClSxBECnoMIfMW6re7OE2mNVyVkz5MOByg1i1hTNmvsBizb7Yo6xfphz+Wpv4FnebJD5PeLETMaLK0s4EDJp589fo0UqRPhNi0LaECgvGbhfrk5ISodkVnjKaJsM2fOhK2tLVxcXGT0s2jRoti9ezeqV5dr80I2Fw2m74dEJV31NdawNhd9+PAB27dvR/PmzeX/q1atKqbPQetw//S3VfysX5o0aQZOmzbNatasWe/IZ6fR4p+RqJDuwp/WeOprPNyu8RVg8DS+D9gC4yjA4Gkc3X/uNQzwFAv9fSh9SUyHaBIWxa5ST9plSks+5bpPkaxZQF3suDHl1LeIYoq1mqLSiK29LcSuWBHdFBuDxNrKQAJLAaFiSjt6THsZcXSg34Ucok2xEcEh9ref/di/+LfIy2dtY0XAYwOx/lS0ExgYKPsXazvFGk8Br8IWG3EO2Sqm6L9+CZD2ir7IdGmfaDuGg720y9fnK4GpvRY8YTAbFICnECaOQsM+kW/CXDeqsC0+nRSg+1dkRv8tfUBY4pD+r8L4ndjtXsTa2npzQEDAbPp+BO1qj/+nXe0svHkrwOBp3v7l0YWtAIOnFu4OPexq18Kw2IawFYgoeLKGZqtAahrZYzk6fv7N1snhDYzBM0q6nQdNCjB4auE24BePFrxgUBsYPA0qt7Y74+df2/7Rk3UMnnoSlpvVvAIMnlpwEb94tOAFg9rA4GlQubXdGT//2vaPnqxj8NSTsNys5hVg8NSCi/jFowUvGNQGBk+Dyq3tzvj517Z/9GQdg6eehOVmNa8Ag6cWXMQvHi14waA2MHgaVG5td/b9+Z+ctaBtPBs7bdvK1qmmgHdgAAbdvYj33l8zofnmu6o1zA2xAhpXgMFTCw5i8NSCFwxqA4OnQeXWdmfLqqekxLb3MsSIZWsjS7zzERUUCKRMHw99POH/xSI7Wmy8GRXGzGNkBYQCDJ5auA8UgmcgpStaOnPnT/WUDTmMm1ceyrrN/+RNZ8huzaovBk+zcmfkBvP9+V+Tu5RtQttokWuLrzYZBTwD/NH2+km88fbjiKfJeI0NVUMBBk81VIxsG2GAp5/vV5w+cp2SCILKTCZE4mTxcOHUbZn7UuTQLFYup8zzef7kLQT4B6JA8awyh+alM3dkzfP8RbOE1j4XtZJFwveQQ9ROF23LnJ4x7JE1VxpZ7z1d5mS4QO3lLZIZZ4/dBFVbkTk6RclLUYIzXsLY8Kd8obeuPUaylAmQm5LNx4nnAB8vP5w78R+1B+TMnwHnT9yihPGWKEH15W1srSOrkNldz+Bpdi7VfUAKP3jq3hFfqSUFeI2nlrzBthhSAQZPQ6odVl/hVC4a0GEWJi/tgYVUqai2UylsX3cCrbtVx4CO334+qMsc1HUujYRJHXHq0DWcOHAVA8e2kNWBvn7xR5HSOWSvIkoqgDXk+PDuM3q3moapy3ti6aydqNGoOE4evIaGLcvJykdDJrZG2zqj0GeEEyWO98PODSeodGZLjPt3GSpTyU4BrdUbFMeq+Xtlf50bjUf/0c1kAnnxu10bTmHW2r4yyT0fvyvA4Ml3RagCDJ5R8mZg8IySbudBkwIMnlq4DcIBzxkj18N1alssmLLtWxnM8/dQpW4R9Gk9DeMXdINz5aFYtW84LCwt8JFgslG5QegysIGsUpQuUzJZT/1PhwDPsQOXYSzVal85by+KU2Ty5MGraCDAs/s8DJ3UBp0ajsP8zQPx2v0Ddqw9gVbdq2PMgGUQZTBFhDVnvgyyjOaM1X1QMVd39HRtLCsTifKYm5Yfwsw1fbWgriZtYPDUpFuMYxSDp3F0N3KvDJ5GdgB3bzQFGDyNJv0PHYcDnv92mo2RMzvKeuYiKnmVwLPyd/AUEU9Xik5WrVcUcRPEwhmKNJ4/fgsd+tbBc4p4xqS66IVLZZcdiWl7UU7zx4jnuH+Xy1rtq+btQRVqY8XcPbJ2+r+d5shoZZfG4zF344A/gqeYji9ZITf2bj0r66x3azoRzbtUlSU67/73DKcOX8OMVb21oK4mbWDw1KRbjGMUg6dxdDdyrwyeRnYAd280BRg8jSZ9xMBzdL+lMgop1lM6xo8l11smSR6fIp93kbtgJllv/frFB7Jmeo586WmqOwi3af2lqKmeg6KdIesrnz9+g+SpE4Z2KqbhxTpNsR7zyQN3WkOaSLYj1m8G0W7LfLTG8+Lp27RONKuE1pfP3so1oreuPkJi6l+sGRXT6tlypiXAjSbXeN64/EDWkc+SIzXu3XqGvIUza0FdTdrA4KlJtxjHKAZP4+hu5F4ZPI3sAO7eaAoweBpN+r+Dp8dHL2xacQQtu1bTgpVsg4oKMHiqKKapN6UieN6+/hivXrynD6cJ4EAfCO/SB0CxAXDtogNo16uWVEp8YOzXdgYts+ksl/B06FMnVEExYzFz7AZ0GVBfkarig+zuTadQsVYh+v9p1GpcUi7/4SNsBRg8+e6IqgrwXwYteF7FF48WhsM2/F0BBs+/axRlzgjn+ReZJfZuOYM0GZKiQs0CWDB5m8xUkTh5PNwnqCxZIQ/KVM2HZ49eY/H0HbSZLzpyfc80ESeuAyYNXQmHODGRkmY02veu/RN4imU2I/sulmnZFhKAinYbtamAgR1mUl+F0Lp7DVw6ewfb1hxD7LgxUa95WSyjNG5ifXdmmtVo2KqcXPojZmHu336OQiWyI1vutPLDcgqaXclfLGuUcaEuA2Xw1EU1vsYcFGDw1IIXGTy14AWD2sDgaVC5td1ZGM+/iEy69ViAIZNa48zRGxTFjCezVpSunBcblx+WoLdo2nYMm94ePZpNxqx1fSWkJk0RH1bWVoifIDZuX3+CkpXyYN3iAwiiaKY4goKC5EbCJTuGoE2tkajbvAxsbawpVVocGaXcuvqoXFcuAHOoC200nNwWd28+wdzxm2WaNacOlTG810J0/bchJg5Zie6DG6J1zRHYdGIs7Oxt8fi+O5bP3o3BE1tpW3cjW8fgaWQHcPdGU4DB02jS/9Dx9xfP6Ez5bB25ZJ4WPKJ3G55/8cbwe1fOwTOwNNpv99F7h9yBdhUIAzy9Pvtg/OAVcJvaDuL71y8/4D9aYy2in+4v3qFAsWwyk0X8xHFRs2BvHLg5Q67T/vDO4zfw3LD00G9T7aNmd5TguXDbYNy8/JA2Cp6RaU4+e3hL8PT09MV42oA4bFo7fHzviWZV3NCuZ01Ub1hcgvDBHeeRiHILO3WohCp5XHDw5iyZx/eN+0eM6b8Uk5a6aFdzDVjG4KkBJ7AJRlGAwdMosv/S6aKaKWBvcb+4Y2Jbe0srLVjENuhZAa9Af5z++OYCAnxKodk+bz13x81rWYFwZjzmjN8kC0eIzYHlqufHPcoYUbx8bqpctoM2BCaWG/r6jnCW+XTtaKpcrO8UUcmQiOfzp2/x4a0HwehndOxbV6oQssYzBDzb9KiJ50/eSmj8+M6TgNMHRUr9QwUqctHU/lbETxRHTqfHiGkvi00I8BRR0+5Ok9Cb8vymSptYpl4TkVlh62mC0vv/PYVzxypaVt3otjF4Gt0FbICRFGDwNJLwP3XLU+1a8IJBbeCpdoPKre3OTPD5F9k0Jgxeib6jnEOBV2TBqELFJaaNWodO/erChqbv+QhbAQZPvjuiqgIMnlrwvAm+eLQgmynbwOBpyt5T2XYTe/5FcYpTh6/LFGyp0ycJFePRvZe0qSgRldZ9J3/HR/gKMHjyHRJVFWDw1ILnTezFowXJTN0GBk9T96CK9vPzr6KYptMUg6fp+IotVVcBBk919dStNX7x6KabCV/F4GnCzlPbdH7+1VbUJNpj8DQJN7GRelCAwVMPoipukl88iiUz9QsYPE3dgyraz8+/imKaTlMMnqbjK7ZUXQUYPNXVU7fW9PDiEQv94zo6IG2mZDi06wJSpUsia7mLOu+i9CYfxlWAwdO4+muqdz08/5oaHxvzRwUYPPnGiKoKMHhqwfPhvHguU+UQkeIkWaoEyJQ9lUwI/eIp1V1PlZBqpEfHS0qX4vHJm36XUi7sf/f6E65dvE/nvKV661kkZC6bvQt9hjvB28sX+7aeRe2mpbQw6ihtA4NnlHb/z4Nn8IySNwODZ5R0Ow+aFGDw1MJtEFYCaUrgPKL3IplAeu+W0zJauXLOHjRuWwFjBixDhqwpKLdeNOQplAl9207H6gMj0LHBWJlPbzFVNKntVJqSOX+Q5fUyZUslK5dMG7EWLkMaaWHUUdoGBs8o7X4GT3Y/GDz5JoiqCjB4asHzYYBnMFW427bmKF5TJRA7exuZI2/2uE3IUzgTVTLxlYmgS5TPhfhU6q5+qQHYeHwsGpX5F5tPjcPh3RepxF583KVEzsXK5KRyeLERTA0KYB0wprkWRh2lbWDwjNLuZ/Bk9zN48j0QZRVg8NSC68MAzw9vP2PepC1o37s2Vs7djfZ96lDEch1adK6KcYOWU4WSLChUMjuBZ2zULzkAOy9MRs8WU9Cpfz1sXnEE1RoUw9tXHxGXptv/yZNOVhsR13PE0/hOZ/A0vg80YwFPtWvGFYY0hCOehlSb+9KSAgyeWvBGOC+eW9cew+ODFxwTxkLGrCnx4PZzvCGYTJQ0HqJHt0OsuDFk5ZCTh66hRIXc8PjoRetAH8M+mp2s6fz1iz9mU9m9wRNawYum7g/uOIeajUtqYdRR2gYGzyjtfo54svs54sn3QJRVgMFTC67Xc8TjxIGrtBkpAc6fuoVy1QogbjwHLYw6StvA4Bml3c/gye5n8OR7IMoqwOCpBdfrGTy1MES24WcFGDz5jghVgJ//KHkz8FR7lHQ7D5oUYPDUwm3ALx4teMGgNjB4GlRubXfGz7+2/aMn6xg89SQsN6t5BRg8teAifvFowQsGtYHB06Bya7szfv617R89WcfgqSdhuVnNK8DgqQUX8YtHC14wqA0MngaVW9ud8fOvbf/oyToGTz0Jy81qXgEGTy24iF88WvCCQW1g8DSo3NrujJ9/bftHT9YxeOpJWG5W8woweGrBRfzi0YIXDGoDg6dB5dZ2Z/z8a9s/erKOwVNPwnKzmleAwVMLLorgi+fpw1e4ev4eqjcsrtjqK+fuyhyfdva2CAwMRFGqZsSH8RRg8DSe9prrOYLPv+bsZoMipQCDZ6Tk44tNWAEGTy04L5wXz8XTt3F410WkTJcYhUpkk+CZM38GbFh2CNbWVnBqXxk+3n5U2WgPbCmRvFOHSohGieUXz9hBP/+CBi3KykTyi6fvQMuu1WT1oklDV6FV9xpwpIpGfBhHAQZP4+iuyV4ZPDXpFn0bxeCpb4W5fa0qwOCpBc+E8eIJDAiCa4/5GDKxNY7tv4JUaRPh5pWH2L3pNEbO6ghfAs75k7chZ4EMiOvoAIfY0RHgH4gzR24gfdbkSJTEkc49hb4jnbFw6nZ0plKa4ji44zxVPnJEdiqjyYdxFGDwNI7umuyVwVOTbtG3UQye+laY29eqAgyeWvBMGC8er88+GD94BdymtoM3lbt89eI9RAR0y+pjWLnXDb4+X+DSbDKmLuuJK+fv4sSBKxT1tMXrl+/RsV89iohaynPiEJSuXXQAHfvWkaMVYGpja0213jNrYfRR0gYGzyjp9j8P+vvzPy5zfltHGzsWJooo4B0YALd7l/HB52smNN98N4oMm4fJCnACeU3cA+FEPGaMWo+M2VLi3q1nKF0lLx7ceo7nT94gSfL4tFYzCBYWFogTNyY8PnkBwcDjB+7IkiMNnj56hYSJ4uATrets1qkKZo/bFBrxXL1gHwoUz4Z0mZJpYvhR0QgGz6jo9TDGvKxCDFjaz4GlVRRb+xLsSIoUoS/LH5QJQnDwaVhYvo8Sd0hQoB/8Lduj5ZZPUWK8PEhWgBTgiKcWboNwwDOI4FICpqUFrKwsERwULGEzICBQek+s8xSHmGIXh/y3/H2ABFHxb3HtmoX70bBVOXz9GoDBnedgzNzO9J778e+9FoSIOjYweEYdX0dopPRYw801av09Tn/lDiFn+p/1sQikv1vncS9n0QjpZuonDXUVnqe/1HywAlFHgaj1h06rfjXAGq/3bz3w6b0nrG2sET2mPRJQNJQP4ynA4Gk87blnIyuwsmpcwHYXLIIL/dkSC4p64igsAhqgyfZ3RraWu2cFWAGVFWDwVFlQnZozAHjqZBdfpDcFGDz1Ji03rGUFljnTsgLPaxTpTBu+mcHBCLY4g0Cf8mi2z1vLQ2LbWAFWQJkCDJ7K9NLP2Qye+tFVw60yeGrYOWya/hRYUcuJIp3lf+rAwoIioKhKa4P2UKTz5winhcUeNNmyWn8GccusACtgaAUYPA2t+J/6Y/DUghcMagODp0Hl5s60rMCKmv/A0uISLIIKo/G2C1o2lW1jBViByCvA4Bl5DSPfAoNn5DU0sRYYPE3MYWyu/hRg8NSfttwyK6BBBRg8teAUBk8teMGgNjB4GlRu7kzLCjB4atk7bBsroLoCDJ6qS6pDgwyeOohm2pcweJq2/9h6FRVg8FRRTG6KFdC+AgyeWvARg6cWvGBQGxg8DSo3d6ZlBRg8tewdto0VUF0BBk/VJdWhQQZPHUQz7UsYPE3bf2y9igoweKooJjfFCmhfAQZPLfiIwVMLXjCoDQyeBpWbO9OyAgyeWvYO28YKqK4Ag6fqkurQIIOnDqKZ9iUMnqbtP7ZeRQUYPFUUk5tiBbSvAIOnFnzE4KkFLxjUBgZPg8rNnWlZAQZPLXuHbWMFVFeAwVN1SXVokMFTB9FM+xIGT9P2H1uvogIMniqKyU2xAtpXgMFTCz5i8NSCFwxqA4OnQeXmzrSsAIOnlr3DtrECqivA4Km6pDo0yOCpg2imfQmDp2n7j61XUQEGTxXF5KZYAe0rwOCpBR8xeGrBCwa1gcHToHJzZ1pWgMFTy95h21gB1RVg8FRdUh0aXFY7IayCnhSPl8Te3tJKhwb4ElNTwCvAH6c/vTmFL3HKouUSP1Ozn+1lBVRTgMFTNSm5IVbAFBRg8NSKl5ZXygTYxdOKOYawwzrY0rLshVft7N99cq7QoD32rpkN91jWYy4XS7szwMIyyBA2GLUPf99naLXvmVFt4M5ZAWMrwOBpbA9w/6yAQRVg8DSo3NzZjwq0L5eipq+Pz2rnHqOjla3bBntWz8SaGUN8ghFYZ/npz3tZLVaAFYgCCjB4RgEn8xBZgf8rwODJd4NRFHDK55ApmkOsayVrONs2dRktbQgODsL8EZ1xcvdad18rFFp/4uNToxjHnZqPAsuqp4G1ZQUEgdewaNWrlkgKWPRHsGUZBPte0aqZbBcpYBvTGw3WB7IWrEBkFGDwjIx6fK3OCrTIHydXsLXl6Vpt+tnXatU3tJ2Fo7p/OLZjuYWlb2DBJVc+39O5A76QFRAKrKw1GAhKjmCLqyyIRhWwQHRYWIwk657TF6931qibEEyGWQRPQJOti7VqIttlGgoweJqGn8zSSueCsRpZWFotbjd4ln3Ryg1xYMNCv+WT+iIoKMhpxVmPjWY5aB6UYRVYWWsYvS2voOnmTYbtmHtTpMCKyskpnBZL0TV8smEVCEYRWCIrmm7tadiOuTdzU4DB09w8akLjqV8fVtGfxR0VPVacvu2HzsH0Ac2D/Px9/81Q0WOcqytNjvLBCkRWAQbPyCrI17MC3xRYUasCRTwrMXjyDRFZBRg8I6sgXx9ZBSybFYqzlKbanIItLJYsP/WhZWQb5OtZgVAFGDz5ZmAF1FGAwVMdHbkVMHjyTWAwBYKDg63/1FmnCmmK+vp6HbSxjl5p3uEnR76fQxxqwYvYDeYdM+2IwdNMHcvDMrgCDJ4Gl9xcO2TwNFfPanBcBJ7n/2SWn7dXjFfPH2ROnCztHfuYDl7fz7lB4MnRTw360aRMYvA0KXexsRpWgMFTw84xLdMYPE3LXyZtLYGn2BcZ0eMMgWfhiJ7M57ECf1SAwZNvDFZAHQUYPNXRkVvhqXa+BwynAIOn4bTmnr4rwODJtwIroI4CDJ7q6MitMHjyPWA4BRg8Dac198TgyfcAK6CqAgyeqsoZlRvjqfao7H0Dj53B08CCc3cigTzn8eT7gBVQQwEGTzVU5DZIAQZPvg0MpsCfwPPBgwcYOHAgli1bBjs7ux9tEWs8m9IPnOjrCX2toi9/gxnLHZmHAgye5uFHHoXxFWDwNL4PzMQCBk8zcaQpDONX8PTw8ICbmxusra0xbNgw2Nvb/wqeJegH6+hrN33NM4Uxso0aU4DBU2MOYXNMVgEGT5N1ndYMZ/DUmkfM2J6wptrHjRuHbt26/Qk8xa52R/qyoq+3ZiwND01fCjB46ktZbjeqKcDgGdU8rrfxMnjqTVpu+FcFdARPFpIV0F0BBk/dteMrWYEfFWDw5PtBJQUYPFUSkpv5uwIEnuv/dJarq2vm8oX/yZ4tb9ETS1asSefi4nJ+9OjRdrT2s9LfW+UzWIFwFGDw5NuDFVBHAQZPdXTkVnhzEd8DxlfAuUDsfLCyPG0RFFB62VnPE8a3iC0wGwUYPM3GlTwQIyvA4GlkB5hP9xzxNB9fmuxIGDxN1nXaN5zBU/s+YgtNQwEGT9PwkwlYyeBpAk4ydxMZPM3dw0YcH4OnEcXnrs1KAQZPs3KnMQfD4GlM9blvqQCDJ98IelOAwVNv0nLDUUwBBs8o5nD9DZfBU3/acssRVIDBM4JC8WnKFWDwVK4ZX8EK/EkBBk++L1RSgMFTJSG5Gd0VYPDUXbswrrSAqys/20KcDFfcaAvlFdzNtVl1lU2pQVfXYDJXfPHBCuimAIOnbrrxVb8pwC8nvimMrgCDp4oucHW1RPor3WBpUVrFVk24qeDMhFsesLBwN+FBRN70oMBNcNq2NPINcQtRVgEGzyjrerUHzuCptqLcnmIFGDwVSxb2Bevq2yLAf/eQ9LnKpIwWU8WGuSlTVeCBjydG37+6Ck23NDXVMbDdGlCAwVMDTjAPExg8zcOPJj0KBk8V3fcdPBfnKF4mU4zYKjbMTZmqAtc9P6L99ZMMnqbqQK3YzeCpFU+YvB0MnibvQtMfAIOnij5k8FRRTPNoisHTPPxo9FEweBrdBeZiAIOnuXjShMfB4Kmi8xg8VRTTPJpi8DQPPxp9FAyeRneBuRjA4GkunjThcTB4qug8I4On/9cAnD/5H96/8UDiZPGQp1AmWFlbqTjAiDcVFBSMN+4fpB3hHcHBwbh/6znu3XoGa7I1T+FMiJ8wDo7uvYSYDtGQt0gWbF19FDUbl4x453RmRPtX1KgOJzN46iAaX/K7AgyefFeopACDp0pCcjO6K8Dgqbt2v11pRPAUANe3zQzcuPwAqdMlwX/XHqFRq/Lo2LcuKKWRwQ+3ngtgaWmJwRNahdv32WM30bftdKTNmAyvnr+DQ+zoWLV/BDo2HIvkqRNi6KQ26NduBsbO66JoDBHtX1GjOpzM4KmDaHwJgyffA3pTwAivA72NhRs2UQUYPFV0nBHB8+ShqxjabT7mbRqA1OmTYsPSg/D29oNzh8rw+uyD3ZtOQ0REy1bNh2SpEuLpo9c4sf8Kose0R/xEcSjq+IwipJlx8fQtFCyRHVlzppHCPHngjiO7LyFaDDtUrlMEgQGB2L7+BBzjxUJ0+lnJSnlxdM9F3L/9HAkSxUWlOoXh8dELbeuMkhA5f9NAnD/xH+7ceIpcBTKgQPFsPwnetekE5C2cGc07VcUnum7exM1o0KocRvVdEgqec8ZvQoc+deR1V8/fw4WTt+TvylTJh7v/PcX1iw+QNEV83L35FCUq5EbsuDF/6j96DHsVnaysKQZPZXrx2WEowBFPvjVUUoDBUyUhuRndFWDw1F273640IngumrYdm1YcwbYzEyjS+POflmE9F+LiqduIG9+BoNATi7YOxh2CtF4tpyJzjtRo2bkqBnSajURJ4iJGzGjwJFCdR8AYFBQE50quSEGQ5/7iPUpVyoMGLcqhSfnBSJ8lBZq2rYCU6RKjm9MkZMyaQkLh2PldkCptEgl+MQhqnTtWwcwx65G/WDacO34DExZ2R4586UOlK5O1M7afmyjP/fEQ14dEPIulb4cT9+dRNPchOlEkNF/RrBKU2/WsRdmrAjFt5FpkIHs+ffCk6K4FJi12Ce1/8Y4hcsreWAeDp7GUN7N+GTzNzKHGGw6Dp/G0556/K8DgqeKtYETwnD95K7atOYZtpyfA4hfwrJizG5bvcYNdNFvUKNATk5f1xNcv/ujZYgr2XplKkckYKJq2LbadnQAbG2tUo3PmbRyId68/YUDHmdh9cSo+vP+MtrVHyp83LjcIuy5ORhxHB/j5fsXeLWfw/PEbrJq/B27T2qNctfwS/AQ4Prj9Ar4Uec1CgHv90gNkzp4Ko+d2DhW9VKYO2HVpCkVP/w6es8ZuxMZlh1CoZHa8evEBvj5+EoTHD16B/den4+2rT2hWxRVH78wJ7V9M1RvzYPA0pvpm1DeDpxk507hDYfA0rv7cOynA4KnibWBE8Nyz+TQmua7Gsl1DkSipI1bO3YPnT96g17CmqJzbBRuPj4GNrTUq5epO4NlDTrv3aT0NxymSKI4iadpIALSzs0HFXN0IMAfQ5qCP+Jciofuvz4DHJy84VRiCBVsGoWnFITICKY7TR65TO9PhOrUthvVYgCGTWqNc9QLfwI+m9G9dfUzT9LbIR5uEPn7wQrKUCdCya7VQ0ZtXdUOTthVRoWYhfKY+3Fzmo13v2pg4dNVvEc9pI9Zi54aTqFa/GHwIOi0tLGWkc/Kw1RI237/1QK0ifXH83tzQ/odOZvBU8Q7npoylAIOnsZQ3u34ZPM3OpaY3IAZPFX1mRPD0oahi54bjKWJphXRZkuPQrouo2ag4Ovari/7tZ8oIoWP8WHh45zkWbh0k12SKTT3H7s4NBc/M/6SS6yMf3XOntZkD8MXPHy2rD0eughnx8ulbue7TidaMK4W3VgAAIABJREFUOlcaimMEd+IQwDu81yIUK5cTJw5cxeCJrVCpdmGafp8I9+fvUYXWfG5aeQSlK+fDBVrr2bJ7dZQnMA05dq4/CQGUYm3mk4ev5PrQRdsGw6XZpN/A8+zxm+jXdgatU82Px/deonj5XDLq+ifwDOlfjEOcY6yDI57GUt7M+mXwNDOHGm84DJ7G0557/q4Ag6eKt4IRwVOMwtf7C9Ys2k/T3q/xT970qN6wGKysrGgK+iPWLj4IP58vqONcSu4gF+mLVs3bi5CIYHFaRzlpiQsO7jwvo48iFZM4bl97jB0Eh2IjUZN2FeWayhmjN8B1yrdIosdHbyyaug0JEseR/05KEU2x6Ues9xTRybY9auHU4au4fPYusudOh7rNStMyzP//6QumtEtH912myOk1RI9uj3rNy8jNT/MmbUG8BLFR17k0XCkK6jqlrWz/OG2IOkbnJ0ziiKZkz82rD7Frwyk5DrGJasKQlfLcH/sPsU1FT0e4KQbPCEvFJ4anAIMn3x8qKcDgqZKQ3IzuCjB46q7db1caGTwjMxIBniHT7pFph6/9WQEGT74jVFGAwVMVGbkRo2TXY9lZgZ8VYPBU8Y4wYfD8MWWRiopE+aYYPKP8LaCOAAye6ujIrRgjrTOrzgoweOrtHjBh8NSbJlG8YQbPKH4DqDV8Bk+1lIzy7fBUe5S/BYwvAEc8VfQBg6eKYppHUwye5uFHo4+CwdPoLjAXAxg8zcWTJjwOBk8VncfgqaKY5tEUg6d5+NHoo2DwNLoLzMUABk9z8aQJj4PBU0XnMXiqKKZ5NMXgaR5+NPooGDyN7gJzMYDB01w8acLjYPBU0XkMniqKaR5NMXgq8GMw7XtYVaMUgi3zK7gqapxqaZEBCM6EIOyIGgOO4Cgt4AO/oKVovY3q5fIREQUYPCOiEp+jVwUYPFWU9zt4Ds6Qq0wq+5gqNsxNmaoC9309Mebe1VVouqWpqY7BYHaL58f/6862KTOXS2wXzWDdckemq8D+9y+Cz7x9VQ7Nth8y3VEY1nIGT8Pqzb39QQEGTxVvi2mV7RDPbm+u2PFKxrSyVrFhbspUFfAM9MfVTx/WwWlLQ1Mdg8Hs5hkDg0ltLh1Ne/If1jx/WJGer33mMiZ9j4PBU98Kc/t/VYDB868SRfyE7y/ORTmKl8kYI1bEr+MzzVYBMdXe8fopjnhGxMMMnhFRic/5QQEGT+W3A4Oncs34CpUVYPBUUVB+caoopnk0xWs8FfiRnx8FYvGpQgEGT+X3AYOncs34CpUVYPBUUVB+caoopnk0xeCpwI8ae34+vPVAnHixYGn591e1j7cfvvj5w8bGCkFBwYgVJ8YfBy7adIgdAza2Py/F+fD2MxwTRHyWxP9rADw/+8Ax/s/XfP3iD2FLcDAQLbod7KPZwtfni/wS54bV/9+8FEwNBgUGwcra6m+nGvT3DJ7K5f773ay8Tb6CFVCkAIOnIrnCP1ljL04VR8ZN6agAg6cC4TT2/BRL1xbbzk78De7+NKK5Ezdjx9oTqFq/KD598EL/0c3+OPDWNUegp1sTZMuV9qffF0vfDifuz4uwWGeO3kDfttNx7O7c0GsEXA7tPg+P7rnDnwA0acoEGDuvM7asOoZls3dh/7XpCKv/v3U82W01chfMhFKV8vztVIP+nsFTudwMnso14ytUVoDBU0VBVXpximiF+/N3SJoi/l+N8/jkjVixo9P57xE9hh3iODpQtCMYj++7I02GpH+9XpcT/Hy/4uWztxQBCUaCxHEQO25MiqT8HrH5TLbFiBmNoiSWunRjFtcweCpwo0rPj4Iewz01BDxFpM/joxfsKYIo7ulkBHQhEc2nD1/JaOLeLWewf9s5zF7XD/7+ATLSKCKgqdIllhFI8Tymy5wcD249R6r0SRDTIRrevfmEd689kCipI6oX7IUjt2bjzs0noVB688pDZMqeClZWlnjx5C0+e4jnyR7JUyfC+RP//Qaei6Zuw4XTtzFtRS9KDhAAF+dJqNW0FPXxKRQ8b15+GNq/aM/92TsZxUyZJhFFdi3x4O4LJEgYG6/dPyJuPAeyLR7ek501CvWGc8cq6Ni3jlryqtIOg6dyGRk8lWvGV6isAIOnioKq9OIUL67eLadiKr1A/nasW3xAvlymDV+De/89w6SlLrC1tUE3p4nyJaj2IaB4KvVVtExOevlGly/cLgPqY86ETejUr95P3TF4AgyeCu5AlZ4fBT1GCDx3rj+JVfP3EvAlxLNHr5E1ZxpMWuKCkwevYWTfRUiRJjGeP34twS13oUx4++ojPZMlsWzmLszfPBBH9lzC+EErKHo6AZVydcdkekbTZkqOXi2mwMvTV35gfHj3pfx9rSJ9cfzetyhmCPiK9no0nyI/YApYnLy0Bz6+9/wNPGsW7oM2LjVQvWFxeb3XZ1+abrcl2/eFgmfRtG1l/5n/SS2vf09T/34+X1HHuRRqNCqBBqUHSgj9+N5L2jVv00CcOnQVri4LaJyJsPbQSLXkVaUdBk/lMjJ4KteMr1BZAQZPFQUN58W5Y/0J3L35THZWx6kUzp/8Dy+fvkVgQBByFshIAHda/sH/8iUATu0roWP9MejQt66MXv539ZGMKNZvWRZpMybDomnbKdM2YEXrye7dfCp/FhAQiH/ypqM236FR6/LoTtEOAZ4CDH+8PtA/EDs3npKREx8vPxltEVEbAa8iivngzgvKUx0s/50qbWJp77njN1GgeDb5fTCtXxs3eAXSUZ9ZcqaWkZuUdF7H+mNRqFR21GxcAp0ajKPv/0HCJHFpei4j5k7YjPRZUsjIT5/hTvQiuyZfxnbRbGBjbY1ug8030xCDp4LnS8PguWDKVmw7PQH37zxH71ZTcZiik12bTJDR/uEz2mNU3yUQ098h4DltZS80KDUQExd1x/I5uxHbMSZcBjdCCPiJNZ7iGd1wdIyMpjav6obt5yb+ETzFGtO9W87KGZABHWZi4mIX+Xfh16n2kpk6YNCEVihfvcBPoi+fvfs38LSzt0W3phPRw7UxxAzGxmWHMGdDf1Qv0AtrDo5AzFjRIUB26+nxcqlBkTRt5PIBAadaOhg8lXuDwVO5ZnyFygoweKooaBgvTrHgv1r+nth1aQqRG0UivHwxrOdCTFjYjdaDeaJ9vTGo0bAYmrSrBNfu8zFkUmt0aTweczcOkBGJU4eu4/TRayhaOidFSpLJqbNi5XLBk6If29YcQ4OW5TBr7AZ0G9QQk4auktGMnRtOSvD89frEyRzliyZvkSxoU2sklu4ailcv3uPgjvNYOnMnMudIQ9N0/vLlVb9F2T+K84XGc+f6E+zffo6mAN9gPI1j+si1cBnSWI6nf7uZmL2+H7asPCrh9PDui+jQpw5G919GLy9n9Gk9HaPndsaLx2+wfe1xBk8Vb0GTbkrD4Lls1k7svz4DTx64w7mSK45RVNK5sqv8sNd3hDM9fxuxmz7QhYCnePamj1pP0+1fcXzfFazc5yZhLgQ8hZ960qyGWKMpILJEhnZyPWlNmtI+8WA+AmjWo1TmjvJn928/x5Auc9GKopkzRq7DuAVdpZt/Bc9WNYajZMU8aN65qvz9nPGbkK9IZty69uQ38BS/F1HUAiWyynNtbKzRb1QzAt8+FHH9ttb0xzWuDJ4m/WT9ZDyDp/n40mRHwuCpouvCeHGKaGS9Ev2xbJcrvAk6373xwJIZOzFqVke4v3hHQLYUpeiF0ZAAcqgLgefE1uhM4Dl7bV+0qDZcRiXEmk8RbcySIzW9SB6jct0i2LD0oJxOc+5YWYKnAD8xdTeq3xLcpijp+qOjf7s+CUVNxJq1HPnSo12d0aHgeYAgcgfB6rwNA2ia7bPcmfunNaICoudP3opm1KfYnTuHopmtu1XHzDHrQ8FzEL0kZ6zqjc0rjkjwPHHgKlrTS3PMAAJPerkN7joX3SnK+eTBK5w6fE0Cs7keHPFU4Fktg+f3zTninnWuNFSCpwC7Y/suo2XX6lg5bw+thfT4CTwv0npL8SEs8z+pMJ2eB3GEgGe8hHHkrEZDmp0QHyTFB7Ad5yehbvH+8nl4K9ZlEuxuOTUeB7afx4zR62h9ZV3MGLVOftAT0/q/gufZYzcxgWYjmrSrKGczVszdTZDaDVfO3v0NPBMkiov21L/42+Hr/UUCsrjuT1P9IuJZOksn+WG0H0U9xZpTrRwc8VTuCQZP5ZrxFSorwOCpoqDhvDjFGq4xA5bKTQeuU9rStPtTzKOdsGIzUGdaI3nx1C3Ua1YGw3svoohnG4z7dxmda4cYNJV9fP9llK9RENHo3zUaF6fo4npcv3APNZuUlBsAxNR7jnwZ0It2y4pDbDTq1XIKVu0fjkVTt+Povkuh16fNlFSCZ/Y86dG50Tgs2PIvXr98T31cQbbc6WTEVERmXKe0kdOI4tiy6ihqUV8hh5i6F7tcA2javgatJxPT8ptXHsHhXRcwZHJrOe0o1qFtXX1MvnTF1HqLrtXopbgSfUY40dT+awLseXKaPwVtlOjc/+e1oSp6xOhNMXgqcIHGwLNM1k7YcGwM9mw+jZVz92DnhclyWUqrGiNw4MYMObAh3ebhxuUHKEhLUQT45aJlM2LTkNjg40XpjppWGCJnJJrS8hlxlM7SUcJg/qJZ5AezJTTLINZlLpiyDZtOjMWsMRuwh5bHtOtZS8LifFpjKaBQTIuLmQxf3y8yiimW1wzsNBsHKAobetBsyuHdF+SH0ABawiNAtXyNAli9YF+o/T/2L2YiRATVgkBSPO9JUyRA/VIDcPDGTNlkyPgFeK6g5QLr6YPu8t1uYaaKUuBp1U5l8FQuJYOncs34CpUVYPBUUVCNvThVHJmqTQnIvXPjCd7SC7pKnSLImT+Dqu1rqTEGTwXe4OdHgVh8qlCAwVP5fcDgqVwzvkJlBRg8VRSUX5wqimkeTTF4KvAjPz8KxOJTGTx1uwcYPHXTja9SUQEGTxXF5BenimKaR1MMngr8yM+PArH4VAZP3e4BBk/ddOOrVFSAwVNFMfnFqaKY5tEUg6cCP/Lzo0AsPpXBU7d7gMFTN934KhUVYPBUUUx+caoopnk0xeCpwI/8/CgQi09l8NTtHmDw1E03vkpFBRg8VRSTX5wqimkeTTF4KvAjPz8KxOJTGTx1uwcYPHXTja9SUQEGTxXF5BenimKaR1MMngr8yM+PArH4VAZP3e4BBk/ddOOrVFSAwVNFMVV8cYpcgPMmbJHJ40V96FhxY1DuzgdwTBBL5uHMX+xbxZFVlLi6XvOyuHfrGbLlSvvTYPZuPSPzC4pcoZE9ROL4JTN2yFx/oiZ81QZFkTBxXMrtdwhte9QMbV6cd+nMHRQqmT2yXZrF9QyeCtz4/fkZlzl/mTTRI3/PKuiZTzVRBZY+v4cdr55VhNOWfSY6BIObzeBpcMm5w18VYPBU8Z4IBzyvX3qABVTxx5ZqNIsqPsN6LJRAWLxCLpw4eAXpM6dAd6pY8oQSVI8ftALxE8WBPdVTbt2jBravOS4Tzj+j8pS9XJtQdSIfqoGeSRouaiw7dfhWuahtj1qyFKeoiS6SVgtQtLWzwSyqgHTnxlOqtLJRQmtdSlQ/d/y35PUiobzL0May/V1Uuag31VIXx+dPVI6TqqmIuvHi+PjOU1ZCadapCnx9vsgyf6vm7cVxqkq07tBISoC9VVYiKlL6H+wSteAp8b2oT/3g9gsMGNMcmbJT9ZYRa/GYxudONeHXHBypovDabYrBU4FvplW2Qzz7fTGsrUpYWfDrUYFyUfZUv6BAfP0SWAfNt26OsiIoHDg/WQoF49PVV4DBU0VNwyqZSRV+6hTri1UHRshqP29ff8TM0RswkkpmiupBInopoogtulTDjnXHZSWj549fUxm9E6HgWaFmQVw9fw9JUybAzcsPkTFbSmn40b2X0IPAUYBnk3aVMcVtlazjni5zcvxH55WslIdKW0aXpfhW7HWT5e5G9Fksy+RNWtwde6lKSnKqHnSBKifVbFwCokrJnw4BmiepAtH1C/clHDeiUn/JyJaVBJ8uQxph4pCVaNerNgIDA9Gv7Qz4U5nQact74s2rj2TjZdRxKkW1rE9TtaUSVFVpqoThqHAweCrw8vfnZ2rWQmXSc8RTgXBR99T5z+5ii/sTjngquAUYPBWIxafqRwEGTxV1DQM8xfRzzcJ9qO7yOCp/54/nT15THebdGDyxFaaNWIf+VP/48X13JE4Wj0plLkdPKn355uVHrF20///gWYvA89w38PzTVLsAz/a961A08R0un7sra0iXIugsSTXgRQlM0f+m42PkYN16LgCovN6YuZ2pXOYHjKba7jmoelArqrke1nGNgDOQoqW5C2aUteJFicy2PWtSKb09EnynDFsdWqtdgKc45m4cgNfuH7CDALo2gefBHedRo1Fx9G49DdNXfqtdbe4Hg6cCD6u4VEVBr3yqCSvAlYuUO4/BU7lmfIXKCjB4qihoOC9OAYIHtp+DJUUca1Ntc1E/WYCfiBjepfKRseLEQDeaan9w5zmWztxF0+AxEUj1lkOm2hu1qYBBneegfvMycvr81zWeAjxbdq0ua6gHBwXLiGjKtIllnemhk9vQusvbNJV+SvYv1l8e2XNJ9i+O0f2XogCtBS1bNV+oGKLO9MGdF2QUVBxi+n7OuE1yCl7036RdRVrvGR8uzSZj9JxOWDx9e7jg2bJbNUyjutDi+tsErqKOfFQ4GDwVeJnBU4FYfKpQgMFT+X3A4KlcM75CZQUYPFUU1ARfnKJm+nxaezp0Uhs5Ja+vQ0RLBQTHiBkNNy4/QBdaThAVDgZPBV42wedHwej4VD0owOCpXFQGT+Wa8RUqK8DgqaKgJvji9PHykwJEj2mvohB/bsrL05eiuIGIFt1ORk2jwsHgqcDLJvj8KBgdn6oHBRg8lYvK4KlcM75CZQUYPFUUlF+cKoppHk0xeCrwo8rPzxZahyzWOL94+hbZcqeTG/A696+HVy/eYxtlihDLWT598JQZGJq0rQiLv+yk9/johZ4tpmD8wm5oXsUNk5a4IEPWFLI9scmvYavyERqsn+9XXDx9G0XL5Pjp/CBaIjPJdRV6D2saoXb4JJ5q1+UeYPDURTW+RlUFGDxVlFPlF6eKlnFTRlKAwVOB8OE8PyKrwsKp23Dq4HWUqJgbyVMlwNZVx5AyXWK4E/h9eOeBZh2qoAytUxab2FbN3yuj+MOmtpO5ZsUa4walBiIr5bq1sbGS66FT0bWi3UO7LqBkhTw4e+wGrVXeARtKedaT8ue6uiygLBBWGDGzPdx6LKAcurHx4a2HBE8BoOKYuboPPGk9tABPkU930bTtOHHgCtKkT4r+Y5vLlGgi/Vj/DjMxdVlPec2Hd5/lJsJetIlwcNe5ctNexqwp0b5PbThVGIKCtAb737EtASaEv948HPH8q0S/ncC3lXLN+AqVFWDwVFFQBk8VxTSPphg8FfgxnOdHbErbuvqYzCt7gaKFb16+J+hMgod3XsgsCwko7+1R2sA3fkFXDO+1CJOWumAh5ZZtRFFIWeSAMjCI7A39RzdHj+aTMYVSff0a4TxOwGhpaSkzQhQvn0tuxhsxswPW0EbA0lXyQWy4GzNgqQRPAY71W5QhyL1AeXQr4fj+K5STNzeO07Ui8ikg9vrFB2jzQ3GFECV+BM85lE930ISWFOlcjR6Ulmxwt7kYObOjAtGi9qkMnsr9z+CpXDO+QmUFGDxVFJTBU0UxzaMpBk8Ffgzn+XlPkcZDlGVBRBXv3nwiCx7kLJARZ47eoOn03BI8b119jNQZkqB3q2mYQZFIAYxV6hYJBc9RBJ7/jmuJqcPWyMho9jzpKfn4VwztPl+mNOvWdCKaUy7dj+8/I3FSR5n5YdCEVrIQQz0quiDWKP/baXYoeIqsEOsWH8BnD284UMqywqVzyFy71RsUwx2ybx/lyO36b4PfBPgRPEPy4E4dvhZdB9aXEVCR35ePiCnA4BkxnX48i8FTuWZ8hcoKMHiqKCiDp4pimkdTDJ4K/BjO8xMUFIR5E7dArLOMGSsaUtNU9j9501OE0oJ+vpkqgtnIafem7Sphy6qjVJDhKd6/9sDAcS0keLbrVUteLxLYCngVOXI/f/KBv38AitFaSxHhHNRlLuLGc4C1tZVsW0QtBXg+vv+SoqfbETtuTIquPvoJPMV6TTENn6tABpkmbeHU7WSjJ/VjQVW+KssSsyJ3r6jsJdaXiiMs8Ow2qAEEgIqKYs06Vpapz/gIXwEGT+V3CIOncs34CpUVYPBUUVAVwTOkVruImFy7eJ9KTqaUU3ci3+ePCeRFcvp5k7aEmZ7I08Pnp+tLV877xwF7UtSmVpG+mLy0B3LkS4+Q/sWLO6LH7euP4f78PcLqI6LtmNN5DJ4KvKni86OgVz7VhBVg8FTuPAZP5ZrxFSorwOCpoqDhvDifU511kYBdpBFq3rkKpg1fJ6M1Zarll5sbsuZMQxsequEtlZgUO1vFRgb/LwFyw4H4/bXz9/GMymiK/JdiQ0RIAnmxcUFMEZarnh/v337GPZriK0vfXzh5GzEd7NGU1sSdOHg19PrF2wbDgvoVkR5RtlOUuxSHAM+GZf6VkR6RcF4kjJ83YUto/2Kqcf6krWjdvTpmjtkAsQNXrK8rRSB74eQtpM2YFEXL5sRi2lwhIjXNO1dFmgxJ5bmvXrxDnaalkT1vOgymJPh2tOFCVG0SFZXM/WDwVOBhBk8FYvGpQgEGT+X3AYOncs34CpUVYPBUUdAwXpxi12rjsoMwe30/+Pl+IRD7QIC2g6bsumJgx9moRmvCxE5YUf9cbKBo3LYCnlI99KN7Lv+xVvuPEU8BiHWK9UM5Ati6BIc2NtYYQhsUZq/rj00rDiNPoUxy40NIrffqDYuHGfFsVWMEeg93wq6NJ+WmiOVU1jOkclJrlxq0sWIZ+oxwgovzJDmF6eP1BSvm7pagKmBZrKc7c/SmnHKcMHgFwXABOTUp6sYvnLINY+d1kXXcl+0eKuEzKhwMngq8zOCpQCw+lcFTt3uAwVM33fgqFRVg8FRRzDBenF/8vqJK3h44cGOGLIP58tlbyim4kTY6tJARwV5uTeHt5YtoMSj9C60XGz6jPd64f8QiWi8WAn4h4PhrrfYQ8KxUu1Boycqh3eZh6opeEHkMM+dITVB7NcLguf7oaOzdegZP7r/Cu9ef0IZ2A2+lNXMCRMXmjH6jmqEP1VoXU/IiOrt6/j50G9xQrk0TNr6knInFyuWUgCmiuXkLZ0LCxI6yLfvotrSjeAqW7BiioujaborBU4F/GDwViMWnMnjqdg8weOqmG1+logIMniqKGc6Lc9msXQigqj1iijs7JbPevva4rJUu0qnEjhuD1ka+Q/vetXHp9B25M9bK2hIf33mGgqeIZooE2GUorcu+rWeRLGUCabiope5c2RV/A8+Q63sPc6Joo43MHXhgxzlUrFlItiOm2kXEU4CnAOUxA5fBxtpaRjjH0veZ/0lFU/4XMW1lrzDBs2KtglhFtefTZkoOx/gOtFY0A9YvOYhESRzxgmBbpLTpQzuOFzN4qnjTmVFTDJ5m5EzDDIWn2pXrzOCpXDO+QmUFGDxVFJRfnCqKaR5NccRTgR/5+VEgFp/KEU/d7gEGT91046tUVIDBU0Ux+cWpopjm0RSDpwI/8vOjQCw+lcFTt3uAwVM33fgqFRVg8FRRTH5xqiimeTTF4KnAj/z8KBCLT2Xw1O0eYPDUTTe+SkUFGDxVFJNfnCqKaR5NMXgq8CM/PwrE4lMZPHW7Bxg8ddONr1JRAQZPFcX89uLcWyNRylLxbOxUbJibMlUF3nz1w843z9egyebGpjoGg9nN4Gkwqc2lI95cpNyTDJ7KNeMrVFaAwVNFQcWL0z9gT5c0WUontTP/5OgqKme2TT3188KcJ7dXo8mWJmY7SLUGxuCplpJRph0GT+WuZvBUrhlfobICDJ4qCsovThXFNI+meKpdgR/5+VEgFp8qFGDwVH4fMHgq14yvUFkBBk8VBeUXp4pimkdTDJ4K/MjPjwKx+FQGT93uAQZP3XTjq1RUgMFTRTH5xamimObRFIOnAj/y86NALD6VwVO3e4DBUzfd+CoVFWDwVFFMfnGqKKZ5NMXgqcCP/PwoEItPZfDU7R5g8NRNN75KRQUYPFUUk1+cKoppHk0xeCrwIz8/CsTiUxk8dbsHGDx1042vUlEBBk8VxVTxxent6Ytj+6+gcp3CYRr49tVHrJ6/D+361MbezWdQsVYh7Fx/ArWdSsPSkv+8qOhZnZti8FQgnYrPj4Je+VQTVoA3Fyl3Hr8ZlGvGV6isAIOnioKG8eL08fZD3zbTEet/7Z0HeBXF14d/IYUWehNEKYI06U0RAakiVWkivVcB6aggvXeUqgIKohSRIk1QBEW6iiK9SW+hlxSS78wa+IA/wt17d2/m3v2tz3likp2zM+/ZJC+zZZIlRq0mZbFw9g9ImSYpOvapgw2rd+LIwdPYv/sfQxy3/7IHd6LuoGmnqiKRv6Bus/L4eNhCqBx5CmRBo3av4+ypMIwfMA+p0yVHcHAQghMEoUylwsiVLzOWzNuAtOlT4KUyeS0cGFO5S4DiaYIcxdMELO7KGU/3zgGKp3vc2MpCAhRPC2H+xx/O6zJ7Wa1YNyzZPAod649GveblcfLYeeR4IROOHjyFoq/kRqrUydDyjSH4at1gbJSZziTJEuHHFTvQqltNzJq0HD0HN8LgHjPxwehmGNDlE+PrB/4+jt8278X3y7bi202jEBI/GMcOncHsj79Dv7EtLBwYU7lLgOJpghzF0wQs7krxdO8coHi6x42tLCRA8bQQ5mPEs07pPvhm43A0rzkEs5f3Q2RklFwOj4dFX/yIuk3LIfx2hIjnUHz9wxD8vPZ3o1PrV+00BHPZVxvRokt1DO/zOXoNaYSuTcdj3Ox3cfrERcyZthJgbSQQAAAgAElEQVSrFv+KdbsnI0B+o5w7fQnDe8/G2NldLBwYU7lLgOJpghzF0wQs7krxdO8coHi6x42tLCRA8bQQ5hPEc+XO8Zgps5dqU/dwVq9fChvW/GZKPPsMb4J1323Dvj+PGXkiI+/g0L4T6D2sCTI8kxq//LBLZj1P4+1WlSwcGFO5S4DiaYIcxdMELO5K8XTvHKB4useNrSwkQPG0EGYc/eE8ezoM23/eg8q1XsLk4YvQVh42CpJ7P7nFPQGKp4kaxP78zMhbsuzziZOaaMhdnUrg42N7MP/kkUpo+O0apzIwO26Kp1li3N9yAhRPC5HGkXiqEZw4eg5PZUwF9aR7+oypLRwUU3lCgOJpgt7EyvGROv7qXKHJSycK5D+cTJBz7K4nbt/A2Ws3aqDp0qWOhWBy4BRPk8C4u/UEKJ4WMo1D8bRwFExlIQGKpwmYsT8//Z8vWDZTglATDbmrUwl8dfowVp89yRlPEycAxdMELO5qDwGKp4VcKZ4WwvSPVBRPE3Xkz48JWNxVEeB7PM2fBxRP88zYwmICFE8LgfIPp4Uw/SMVxdNEHfnzYwIWd6V4uncOUDzd48ZWFhKgeFoIk384LYTpH6konibqyJ8fE7C4K8XTvXOA4ukeN7aykADF00KY/MNpIUz/SEXxNFFH/vyYgMVdKZ7unQMUT/e4sZWFBCieFsK06Q9n9J1oBMja6zHRMYgXGO9ehyMjou79v/p6oIRabjMwKPDeC+rVS+rVi+XvSA61frvKFRgYCPC3j4WF/+9UFE8TmG36+THRA+7qYwR4j6f5gvFXv3lmbGExAYqnhUBt+MMZduEqVizahFIVCuCPbQdQrd4rRofVSkfNqg1Cy3drGJ///fsRdOhTG7vlY448z8rSnKPw2hsvofRrhZAocQKM6TcXnT6oh9+27EN6edF89lzPWDhwpvovAhRPE+eGDT8/Jo7OXX2QAMXTfNEonuaZsYXFBCieFgJ9zMpFjSt/iALFc+D8qUvImT8zjuw/idwFsiJl6qT4ed0fhhy26/kmPh2/FCEJgnF430k0e6easbLRjl/3Yvi0DhjX/0v5XgieF7Fs3K4yWtQYjFGfdjJmMxfMWofOIpZ9O01D/3GtHhDPv3YeMvZ5tXJhXA67hsVz1qNZp2oWDpypKJ4WnAMUTwsgOisFxdN8vSme5pmxhcUEKJ4WAn2MeFYv3h0rd44zJDIiPBLFS72AdnWHI8cLmWW5y8ayzOUZjJZZydAkCfHBqOa4fOka5kxdJYJY1VirvWKN4sZymLUal8V7bSdjyOS2aF59MHpJ24jbkVi9ZDP6yLKZjxLPpV9tMJbQDIkfbBy7f5cZGDqlvYUDZyqKpwXnAMXTAojOSkHxNF9viqd5ZmxhMQGKp4VAXVirfefmvXKfZQzyFn4Ord8cipz5stwTzzEfzkXS5Ikx5ON2uHDuMqaP/lYupVfHknkbUalmceNSe+VaJdCr1Uciju3QsuYQfLFqgDGA8QPnodP7j57x/PbLnwzxTJAwxBDPfu9Mx/DpHSwcOFNRPC04ByieFkB0VgqKp/l6UzzNM2MLiwlQPC0Ealo8h6Fmg9LGpXY109mm+xv4ePjCB8Sz++CG6NRgDDr3rYeDe44/IJ5NXh+ATNkyyENH0Sj4Yg7Ua1b+kTOeu387jFs3w41Z00sX5VL73PVozkvtFhb+v1PxHk8TmCmeJmBxV0WA4mn+PKB4mmfGFhYToHhaCFTTP5zqQaSR789Bl35vGQ8XZXgmDbLlymjhwJmKM54WnAOa/vxYMDKmsIkAxdM8WIqneWZsYTEBiqeFQDX+w8nXKVlYZxOpOONpApbGPz8mRsFdvUiA4mkeNsXTPDO2sJgAxdNCoPzDaSFM/0hF8TRRR/78mIDFXRUBiqf584DiaZ4ZW1hMgOJpIVD+4bQQpn+koniaqCN/fkzA4q4UT/fOAYqne9zYykICFE8LYfIPp4Uw/SMVxdNEHfnzYwIWd6V4uncOUDzd48ZWFhKgeFoIk384LYTpH6konibqyJ8fE7C4K8XTvXOA4ukeN7aykADF00KY/MNpIUz/SEXxNFFH/vyYgMVdKZ7unQMUT/e4sZWFBCieFsLkH04LYfpHKoqniTry58cELO5K8XTvHKB4useNrSwkQPG0ECb/cFoI0z9SUTxN1JE/PyZgcVeKp3vnAMXTPW5sZSEBiqeFMKe1DkboueVlUj1VMVlwiIWJmcpXCYRFRmBj2JnZePvbpr46Bq/1m+LpNdT+ciC+Tsl8JSme5pmxhcUEKJ4WA51TOSMCgrNanJXpfJnATexDq6VnfXkIXuk7xdMrmP3pIBRP89WkeJpnxhYWE6B4WgyU6e4nUEo+OS5xhFhI4IkEKJ5PRMQdHiRA8TR/RlA8zTNjC4sJUDwtBsp09xMYKJ/8LvENsZDAEwlQPJ+IiDtQPD09ByienhJke48JUDw9RsgE/02A4smzw3UCFE/XWXFPgwBnPM2fCBRP88zYwmICFE+LgTIdZzx5DrhHgOLpHjcHt6J4mi8+xdM8M7awmADF02KgTEfx5DngHgGKp3vcHNyK4mm++BRP88zYwmICFE+LgTIdxZPngHsEKJ7ucXNwK4qn+eJTPM0zYwuLCVA8LQbKdBRPngPuEaB4usfNwa0onuaLT/E0z4wtLCZA8bQYKNNRPHkOuEeA4ukeNwe3oniaLz7F0zwztrCYAMXTYqBMR/HkOeAeAYqne9wc3Iriab74FE/zzNjCYgIUT4uBMh3Fk+eAewQonu5xc3Ariqf54lM8zTNjC4sJUDwtBuqwdDGymRzy3oCAgFwm23B3JxCIFc/JL5Qomz1RUieMmGP0kMDUf/Zi0amjldDw2zUepnJMc4qnY0qt70ApnvrWxhd6RvH0hSr5SB+nFQ5G6NNLMiQMrRwSEM9HOs1uxiWBS1ERMVduhb+Exku2xGU/fOnYFE9fqpaf9pXi6aeF9dKwKJ5eAu2Uw8x+IxUCo9M5Zbgcp4cEIu9EounygwiA2SsvHh7Yd5tTPH23dn7Tc4qn35QyTgZC8YwT7DwoCZAACbhFgOLpFjY2spIAxdNKms7L9bB4btmyBfPmzUPGjBkRERGBHj16IDg4+H4w6h7PKvKFARJqLfcDzqPGEZMACZBA3BCgeMYNdx71PgIUT54OnhB4WDwbNmyI8ePHI3Xq1Bg7diyaNGmCVKlS3TvErVu3jiZKlGimfOGKxEqJ/Z4cn21JgARIgARcJ0DxdJ0V97SJAMXTJrAOSXu/eEZHR6Nu3bpYuHChMfopU6agVq1aSJs27f007j7V3lC+uJXi6ZAThcMkARLQggDFU4syOLsTFE9n19/T0T8849mmTRv06dMHmTJlwogRI9C6dWukTJmS4ukpaLYnARIgAQsIUDwtgMgUnhGgeHrGz+mtHxbP/fv3Y+jQoQgKCkLevHnRoEEDbN68GUWLFsWhQ4dQokQJzng6/aTh+EmABOKMAMUzztDzwHcJUDx5LnhCQMRT3af5yG337t3ZkyVLdlUeNDp73w4n5OGiVp4ck21JgARIgATcI0DxdI8bW1lIgOJpIUymepiAemr9d4lviIYESIAESCDuCVA8474Gju8BxdPxp4CdACiedtJlbhIgARIwSYDiaRIYd7eeAMXTeqbMeI8AxZMnAwmQAAloRIDiqVExnNoViqdTK++VcVM8vYKZByEBEiAB1whQPF3jxL1sJEDxtBEuU1M8eQ6QAAmQgEYEKJ4aFcOpXaF4OrXyXhk3xdMrmHkQEiABEnCNAMXTNU7cy0YCFE8b4TI1xZPnAAmQAAloRIDiqVExnNoViqdTK++VcVM8vYKZByEBEiAB1whQPF3jxL1sJEDxtBEuU1M8eQ6QAAmQgEYEKJ4aFcOpXaF4OrXyXhk3xdMrmHkQEiABEnCNAMXTNU7cy0YCFE8b4TI1xZPnAAmQAAloRIDiqVExnNoViqdTK++VcVM8vYKZByEBEiAB1whQPF3jxL1sJEDxtBEuU1M8eQ6QAAmQgEYEKJ4aFcOpXaF4OrXyXhk3xdMrmHkQEiABEnCNAMXTNU7cy0YCFE8b4TI1xZPnAAmQAAloRIDiqVExnNoViqdTK++VcVM8vYKZByEBEiAB1whQPF3jxL1sJEDxtBEuU1M8eQ6QAAmQgEYEKJ4aFcOpXaF4OrXyto07kWROHpu9u3z8WeIb247GxCRAAiRAAi4ToHi6jIo72kWA4mkXWUfmDZRRz5F4M3b08eRjBYn1jqTBQZMACZCAZgQonpoVxIndoXg6seq2jTlEMq+UGCPxl8QdidMS0bYdkYlJgARIgARcJkDxdBkVd7SLAMXTLrKOzHtXPHvI6Hc6kgAHTQIkQAIaE6B4alwcp3SN4umUSntlnBRPr2DmQUiABEjAPQIUT/e4sZWFBCieFsJkKoonzwESIAES0JgAxVPj4jilaxRPp1TaK+OkeHoFMw9CAiRAAu4RoHi6x42tLCRA8bQQJlNRPHkOkAAJkIDGBCieGhfHKV2jeDql0l4ZJ8XTK5h5EBIgARJwjwDF0z1ubGUhAYqnhTCZiuLJc4AESIAENCZA8dS4OE7pGsXTKZX2yjgpnl7BzIOQAAmQgHsEKJ7ucWMrCwlQPC2EyVQUT54DJEACJKAxAYqnxsVxStconk6ptFfGSfH0CmYehARIgATcI0DxdI8bW1lIgOJpIUymonjyHCABEiABjQlQPDUujlO6RvF0SqW9Mk6Kp1cw8yAkQAIk4B4Biqd73NjKQgIUTwthMhXFk+cACZAACWhMgOKpcXGc0jWKp1Mq7ZVxUjy9gpkHIQESIAH3CFA83ePGVhYSoHhaCJOpKJ48B0iABEhAYwIUT42L45SuUTydUmnrxhkTE7NSsr3masYA2Vzdl/uRAAmQAAnYR4C/jO1jy8wuEqB4ugiKu90jQPHkyUACJEACvkmA4umbdfOrXlM8/aqcXhkMxdMrmHkQEiABErCcAMXTcqRMaJYAxdMsMe7/X+J59epV3LlzBylSpHgAklxpjydfCJZILHGJBEmABEiABOKGAMUzbrjzqPcRoHjydDBL4FHiuXv3brRp0wbvvvsuatWq9bB4ZpcvdJN4WqKxxGWzx+T+JEACJEACnhOgeHrOkBk8JEDx9BCgA5s/SjxXrVqFwMBAXLlyBbVr137UjOcQ+eLfEnMciIxDJgESIAEtCFA8tSiDsztB8XR2/d0Z/X9dat++fTuOHj36KPFUv+vUpfZoiTvuHJNtSIAESIAEPCdA8fScITN4SIDi6SFABzZ3UzwdSIpDJgESIAG9CFA89aqHI3tD8XRk2T0a9H+J586dO3Hs2DFUqVIFHTp0wMSJE1G/fn0sWbKEv+s8Is7GJEACJGANAf4ytoYjs3hAgOLpATyHNhXxfF2G/uzDww8PDw8cNGjQO1WrVl304osvHr/7fXmqfapDUXHYJEACJKAVAYqnVuVwZmcons6su02j5pKZNoFlWhIgARKwggDF0wqKzOERAYqn2/iUZE2RuB2b4Uf5uNBENtV+okRbE23+a9e08o1xEuo1RYESJyVGS9zyIHcCafumxJcmclA8TcDiriRAAiTgbQIUT28T5/H+hwDF0+2TIqG03CqRNzbDx/Kxo0R+id8l4kuo91celCgsoX7ed8Tur57wPiqxWkK91zI09nuJYtuop793SiiRU/nU57skIiUKxH5dvZooLPbYmeSjennm2NjPe8rHVRK7JfJJqBe3H5JILqH6rfKqvqh8GSSySihJVf3OHbtPGvnYQaKmRERs3id9oHg+iRC/TwIkQAJxSIDiGYfweeh/CVA83T4T7hdP9bOs7mNsL/GVRB2J9BKDJfpLjJLoI1FFIlxCSWU7iVclWkpkk1Di97LEdImyEt9LKGk8JxEjoQRRielpCSWz70go0VXyqMRzucQRiWQS6yXUjKeSVJX7V4lPY9sujd1H9UMda4bECIkyEko2i0lMkrgm0UuinoSrr0CieAosbiRAAiSgKwGKp66VcVC/KJ5uF1uJpxJI9UJ0tSTkGontEnfFU63SM1Civ0RriX4Sn8T+vxI5JXk/SagZxswSb0hclEgqoWY5p0ko+VOCqZaZ3CKhLn0flVDtlXCqS/XqUv/dGc8J8v9KFtVlcnXsphLPS1yRSBX7/zXko+qbeqF7J4lhEupy/1MSagZWSa2aPVXirL6ncri05cuXL/GBAwd+uXXrVm9poGZcuZEACZAACWhEgOKpUTGc2hWKp9uVf/hSu0qkfqbnSyhZrChRWqK/RCsJJZ4qlKxulvhcIotELgkljo0k1CzocxLqfs3PJPLE7qsuda+QUPdb7pdYL6FmWNXM6t0Zz7uX2pUEL5B4Pza/ElslvH9JqMvr4yUySijxVf+vcqpjV5coJaGkVOVNJ6FmatWtAC5tNWrUGPL999/3uXnzphpjGYnrLjXkTiRAAiRAAl4hQPH0CmYe5HEEKJ5unx9B0rKJhLqEff+m7ussJ3FAQt3n+bOEmsHcKKHutVQzm2pGcp2EuqSu2qvL42pmMqWEEr9/JNQ9mVcl1D2W6lL7Wgk1I6raq0vuakZR7ac21T6HhLrnVG1KaJU4KgFUQplC4heJHhJKYFXfF0kooX1B4kUJNSuqLsNXlvhWQv1+UuNbIqFmXB+7yWxny+vXr89YtmwZPvroo6hp06bNiI6OVjOqUU9qy++TAAmQAAl4hwDF0zuceZTHEKB4Oub0UL9v1MNH71o94vLlyz976NChA2vWrAnJli0brl27BvlazNatW9UMr7qkr8SZGwmQAAmQQBwToHjGcQF4eD5cxHPAYwJpU6VK9feQIUNStWnT5l6yEydOIH/+/KfCwsLUjKu6xM+NBDwhEIBZNbMiKEZdReDmBAIxMRE4VOgw+vdXb/XgZhEBiqdFIJnGfQKc8XSfHVsaBAICAwMn1q1bt+2sWbOCQkJCIJfYo6dOnfqPLJt5Xr6vbifgvZ48WTwjMLt6wWQJ429LERxfvaeWmwMIXI6MuHM5PPxVNFqiblPiZhEBiqdFIJnGfQIUT/fZseU9AoEinHOaNGlSb8qUKQGbNm26/tprr12Rh4wqyB57yIkEPCYwp2bFWhkyr277bE6PUzGBbxCYffIA5pw4XAsNFn/jGz32jV5SPH2jTn7dS4qnBeWdXycUt6PUAz/O3RbtSRfy68lFvXr2yj5q9OgTt1MGv4veJTc4F4iM/M6lq2i2/u7KVo5G4fHgRTzfyph1dadM6iUN3JxAYMbxfZh5/CDF0+JiUzwtBsp05glQPM0ze6DFp9WTIH7ATsQLUE+kO3uLuJMgIDI6UUyAvGc0YdBVBAQ4+qEiea/Vsuig4Baou8DVF/A7+/x53Ogpno47Nyie9pSc4mkPV2Y1QYDiaQLWo3adVz0DYuIdmfJCiZDUIeotSdxIQJaQunkNPfdu+wFBwZVFPF1dcpTo/osAxdNx5wbF056SUzzt4cqsJghQPE3Aeox4Li5ULiRdfPVOeW4kAOy7cQXNdm2keFp1MviQeEaERyI4JEgm/O35Ey/P7iFePLVOhH9vFE976mvPWWlPX5nVTwlQPD0sbOyMJ8XTQ45+1pziaXFBfUg8X87aCjMWv4fc+dU6DtZul8OuYVjv2RgxvaO1iTXMRvG0pygUT3u4MqsJAhRPE7A44+khLOc0p3haXGsfFM8kSRMhZZqkuHThmjEDmuap5Dh3+hISJU6ApMkT4+rlG7h54zaeejoV1Czp+bOXjaUWUqdLhvgJQnD8yNn/ab9lw270bDUJizYMR9r0KXHp4jVcu3IDSZIlQopUSXFBckRF3TEiYcL4uHH9FtI/kxpBQUE4feICkqcMNY7vCxvF054qUTzt4cqsJghQPE3A8jPxHN5ntvGH8O4WEj8YXfq+hacypnILStem49G4/esoUEyt/unsjeJpcf19UDzb1R2B7Lmewc3rt3FJZiqHT+uA9at24ErYDfQb1wIfdp4u77yNwcCJrfHRsIVYs2SzIZy58mXGB6OaoWL+Tv/Tfmz/L3FwzwnUbVYe1d96Bb1af4TEIpI35BjDpnfA7I++w7af/0aqNMnwRoPSmDLyGwyd3A4FX8yBN17uKTOx7yO9mz/fFlf0iekonk9E5NYOFE+3sLGRlQQonh7S9OFL7fXLf4DEoQlR4tW8BoQgmZWpVvcVmTlJ4haUEllbYvCktihbpYhb7f2pEcXT4mr6oHi2rDkEY2d2wQuFn0PFfO/gvRFN8UKhrGhfbySmL3oPHeuPQrtetVCp5ouoXLgLOvauLTOjwRjddw6mf/Me3q7Q93/a5y2cDY1e+xAbDkxDn7aTZYY0BkOntMfAbp/i4rkrSC4/u0f2nzQu9atcLWoMRvFSeZC30HOYO301pszvZXFh7EtH8bSHLcXTHq7MaoIAxdMELD+b8VTiWeTl3Og24O0HRnZgz3FMHr4QueQetb92HMLbrSthxthvUfnNl1C7STmomVL1cMMF+UOXODS+zM40R2BQIO4Xz92/H5Yci2QGJ9jIP3PSd3j62dRo1qkaVn+7Geu+24b+41vhyqXrGCV/aMNvRqJ1j5rIXyQ7rsqlw/ED5uHE0fNo3OF1lCyX38Mieb85xdNi5j4onq3fHIqlm0fL5fJkKJGlJXoPa4zyVYuhXb0Rxqzmjyt2YPGmkcal75LZWqNg8X+vFAQGxkPX/m8b4vlw+/xFn78nns2qDZKf0czoObgRJo9YiB++247cBbLi7MmLmLaoj5Fr7fJtWDT7B7mCH4PSlQqhfsuKFhfGvnQUT3vYUjzt4cqsJghQPE3A8kPxvBx23bj3TG3JUoRi0tzu2P3bYbSpM1wu1ZXBioW/4OlMaVCybH4smL0Oa3ZNQrdmE3Bo7wlDQtcu2yqzOM+hx+CG98QzX5FsaP3mMBQrlVvE8gauXb2Bxu2qYMKgr/D5yv7GTE1SuSftfbmc2L3FRKRImQSp0ibD4jnr8dnSvpg9+Tuofqk/znOmrjT6lKdgVg8L5d3mFE+LefuqeG4Zg5Spk94Tz+pvlcKkofOxUGSwVqNX0emDegYoNYtZtkpRJJefwT+2H0SXfm+hatF3sfSh9uo2lgaVPsTHX/XAdrmk/sPKHWjb/U18OmEpXimfH0cPncH5M5fuzWzeuRONumX6GLfUTF3YG3lETH1lo3jaUymKpz1cmdUEAYqnCVh+KJ6FXsyJzn3//eMn739BiFxuN8Sz9jC5nDcdtUr2QtmqRdCm2xson/cdrPvrI+O+MrXvmM86iyz+iIlD5mP93in3xFM9zNCm1jD8KF+Llj985fN2xFppV7/cB+g1tInMcH6BnkMaoUiJXCido+2/h5aIkn3VfXAfdJiq1ns3ZlUjIiLRvmctNGxb2cNCebc5xdNi3n4knieOnUNDkcfZKz5EpqxPGaD+lCsLA7t+guvXbhmX36vVLYlXZBb0YfFUs5bqEn2mbOnRf1wrTBmxCN/MXY8a9V9B5w/ewoddZjwgnir3kJ6zsPH737B821h5yMh3lrqneFr8MxSbjuJpD1dmNUGA4mkClh+K56MutSvxVJcDN+yfZjyQULFGcbToXB0VRDyVQCrxVE/jTpSZSDUjuezrjVj8y8h74vlMlnRoXWsovv5hKG7Ifu1l9nTFzvHyh/VTebL2ojzNex1frBpgXFJ8rUBnNOlYxZht/WvnIeOhCfWHVR0zZ97MMvtzAOVkJqiQPBzhSxvF0+Jq+ZB4Wjxyt9Opn9FNP/6JT8cvQc23y6Be8/Ju54qLhhRPe6hTPO3hyqwmCFA8TcDyQ/EMvxWBTNnTGyOLHz/EeKr94vkrTxTPnZv3iRhmgroftJvcj/Z67ZfviWexV3KjU8Oxxqte1OtcysnDRr2GNsb3S7fIk7wz0KJLdUNk1Tam31ysWrwZadIlN2Z7pszvaVw+/PzjFcYlfjU7NHFON1veiehh5R/bnOJpMV2Kp2mg6uevU4MxyPJ8BuPJeV/bKJ72VIziaQ9XZjVBgOJpApafieevMhuixPDuph4QKloyN+7IOwC3b9pjzDT+vPYP4z2DWXNkwPqVO1GmcmF0bz7BeE/g260qITg4EIVeymms0qIeZFBPz6bLkBJhIq9/7zpqXC7PXzSb8fS8euCoY/3Rcs9mN+O+ULWp4++Se9rCb0fKMZ7GszJbqt5pqC49qoeM1OfP5czoYZG835ziaTFziqfFQPVPR/G0p0YUT3u4MqsJAhRPE7D8TDzdHbl6X6eS1FGfvONyCiW5o2V2Uz1oMe7zdxGaxL+XF6V4unxquLYjxdM1Tn60F8XTnmJSPO3hyqwmCFA8TcCieBoEjh06bcxwPhv7YIQrBK9duWlcNlezoUo+/X2jeFpcYYqnxUD1T0fxtKdGFE97uDKrCQIUTxOwKJ4ewnJOc4qnxbWmeFoMVP90FE97akTxtIcrs5ogQPE0AYvi6SEs5zSneFpca4qnxUD1T0fxtKdGFE97uDKrCQIUTxOwKJ4ewnJOc4qnxbWmeFoMVP90FE97akTxtIcrs5ogQPE0AYvi6SEs5zSneFpca4qnxUD1T0fxtKdGFE97uDKrCQIUTxOwKJ4ewnJOc4qnxbWmeFoMVP90FE97akTxtIcrs5ogQPE0AYvi6SEs5zSneFpca4qnxUD1T0fxtKdGFE97uDKrCQIUTxOwKJ4ewnJOc4qnxbWmeFoMVP90FE97akTxtIcrs5ogQPE0AYvi6SEs5zSneFpca4qnxUD1T0fxtKdGFE97uDKrCQIUTxOwKJ4ewnJOc4qnxbWmeFoMVP90FE97akTxtIcrs5ogQPE0AYvi6SEs5zSneFpca4qnxUD1T0fxtKdGFE97uDKrCQIUTxOwKJ4ewnJOc4qnxbWmeFoMVP90FE97akTxtIcrs5ogQPE0AYvi6SEs5zSneFpcaxHPak89s7pxxuwWJ+rcWZcAACAASURBVGY6XQnMP3UEC04frYUGi7/RtY++2C+Kpy9Wzc/6TPH0sKDzqmdATLwjiwuVC0kXP6GHydjcXwhQPC2u5Ozq+RAcsA4IiGdxZqbTl0A07kTWQKPvNunbRd/rGcXT92rmdz2meHpYUoqnhwD9sznF04a6zn4jFQIQaENm/VNeC4+HtUdS442c5/TvrEU9DIqKRv1lF6XmMRZlZBohQPHkaRDnBCieHpZgfp2nEBV5tPWzOeInDQrxMBmb+wuBc+G38PnJg2sRFFwFdRdE+Mu4OA7vE2jevHmSP/74Y/3OnTsvx8TEVJMe3PR+L3hEfyFA8fSXSvrwOCieHhavf5kgZAutBQSm8jCTTzdPdTM4/Y1lu99v3LhxwPxFCyMvPxs8A/nS7fbpQXna+YCYv/D20o2csfEUpLPb58yZc1TixIm7586dO3ru3Lnzo6OjmwgR/mPG2aeF26OneLqNjg2tIkDxtIqkc/OUKVMm6NChQ8urV69eady4cdiyZUtMjRo1zoSFhVUSKn86lwxHTgIeEQh4+eWXW0RGRk5fs2ZNgMx2ombNmuE//fRTb8k63qPMbOxYAhRPx5Zen4FTPPWpha/2pFSpUuufeeaZUrNmzQoICgqC+gM5Z84cyOzndhlTGYkbvjo29psE4opA6dKlK2zfvn35hg0bQgoVKmR048yZM3j11Vcj9+7d20A+XRBXfeNxfZcAxdN3a+c3Pad4+k0p42ogqQICAjZPnDgxW8eOHe/14ejRo5fy589/++rVq5z1jKvK8Li+TqBDwYIFx69fvz4oadKkxlhk9jNKriZcW7ly5RL5tJVElK8Pkv33LgGKp3d582iPIEDx5GlhAYFk8ofx4K5du1JnypQJ165dCy9atOitffv2jZPcAy3IzxQk4EQCwbL90KlTp5dHjx5tXGr//PPPjzdt2vS8wCgmcceJUDhmzwhQPD3jx9YWEKB4WgCRKRAYGPhGxowZF65YsSJev379zi1atOhLwdJLgg9B8PwgAfcJJAsNDV0yYsSI0ilSpLjaoEGDc7FPtu91PyVbOpkAxdPJ1ddk7BRPTQrhH91onSBBgo9v376t7u1Ul9iv+sewOAoSiFMCueToW2X2M0Autb8q/78tTnvDg/s0AYqnT5fPPzpP8fSPOmoyCrV003qJvhJrNOkTu0EC/kCgjQyiqERLfxgMxxB3BCiecceeR44lQPHkqWAhAfUG/ZUSPSR2WpiXqUjA6QQqCoDXJLo6HQTH7xkBiqdn/NjaAgIUTwsgMsVdAhRPngskYA8Biqc9XB2XleLpuJLrN2CKp3418eEeUTx9uHjsutYEKJ5al8d3Okfx9J1a+W1PKZ5+W9q4GBjFMy6o85hOIEDxdEKVvTBGiqcXIPMQUCvJqFUu2j6Kxa3rV0NPHN6TP0OWHH8mTpL8/qeQ28qLwZ291jZPHrMEKJ5miXF/EnCNAMXTNU7c6wkEKJ48RbxCQMRTre07zOTBXlIr0phsw92dTYDi6ez6c/T2EaB42sfWUZkpno4qd9wNluIZd+wddmSKp8MKzuF6jQDF02uo/ftAFE//rq82o6N4alMKf+8IxdPfK8zxxRUBimdckfez41I8/aygug7nUeL5119/YcyYMUiWLBlGjhyJkBDlDA9s6lK7usdzukR9XcfGfmlFgOKpVTnYGT8iQPH0o2LG5VAonnFJ30HHflg85XPImr+YPHkydu/ejQULFmD8+PEPEPn1118rlyhRopx8sblEKgfh4lDdJ0DxdJ8dW5LA4whQPHl+WEKA4mkJRiZ5EoGHxTMsLAyNGzfG8uXLcfnyZRQoUABHjx59IM2lS5deSZky5X754laJzE86Br9PAkKA4snTgATsIUDxtIer47JSPB1X8rgZ8MPieePGDdStWxfLli3DxYsXUapUKezZs+fhzqlL7X/KF9Xldopn3JTO145K8fS1irG/vkKA4ukrldK8nxRPzQvkL9171D2ebdu2Rd++fbFjxw4cPHgQnTp1QlBQEKKiooyPslE8/eUE8N44KJ7eY80jOYsAxdNZ9bZttBRP29Ay8f0ERDxry+dN7v+akk11b2fC+EHJXin6QsnTF2/8WqVGrbAlS5agZs2aatfuMuN5SD7Wk5hLoiTgAgGKpwuQuAsJuEGA4ukGNDb5XwIUT54VcU6AS2bGeQn8qQMUT3+qJseiEwGKp07V8OG+UDytLV4LSVdUQi37OEbi7CPSJ5WvDZbo5MKhU8o+0yTOSdyJzXnsCe3iyffVU+AbJG5LnJHoGxsuHNL7u1A8vc/cj49I8fTj4nJocUqA4hmn+P3n4BRP62rZQ1Kdl5glkVVCLQ+p5DJ77CF2yscCEvElRkgUk0gb+/1r8lE9RKP2TSZxUuKURPrYPE3lY47Y3C/F7pNbPsZI/CERLJFPQsmpypNNoqyEEuBZEi9L/CKRXyKhhBLifyQKxea4JR93SaSQyCMRJfG7hPq67RvF03bETjoAxdNJ1eZYvUmA4ulN2n58LIqnNcVVMqlkTolkRGzKhvLxooQS0rYShSXUfmprL6HEc6rERInyEiskukgsk/hVQknj/eJZXD7/QKKaxFcSkyQSS5SROC6hxFHNpqr3XdaQWCmhjr9WQj0V3lUiV2xb1ac5EuMkGku0klBrqfeTWCyRWSJcYrmE7RvF03bETjoAxdNJ1eZYvUmA4ulN2n58LIqnNcVVM45HJdSs5PXYlOqyuxJCJaBK7vpLDJRIJ7FEQsnmNokvJBJILI3d9/5L8Eo8v5NYJHFT4lOJaIktEi9IhEqsllBiq0KJ5iYJdald5T0t8beEEs/ZEuoSf6TE6xJJJN6WUJKqRFQJsLpNQH3tgsQaiZ8lbN8onrYjdtIBKJ5OqjbH6k0CFE9v0vbjY1E8rStudUmlZhTVZXR1GVzNJqqZTXV/ZVMJJYNhEury9SAJNeOppLJB7PfU7GIHic73den+Gc/7e/pDbBslj0pU1WVxJbOJJOZJHJb4XELNwirpVNFfQu3/kYS6b/RriY4Sb0h0l1AzqO9LKAF9WuJDiTfvP6hd/0/xtIusI/NSPB1Zdg7aCwQonl6A7IRDUDytrXIZSfecxA2JVRLqXsnSEkow1b2VdWO/py6RqxlINUOq7r9UM4zqErtaHlJdGr+7qRnNu+3v72kG+UT9ElD5lbCqP7bq/UNqNnOdhLp3U8183r0sr2ZcP5NQs5vqcvw+id9ic3wjH9Vl/B0SSnTVbKi6XUD1X82Y2r5RPG1H7KQDUDydVG2O1ZsEKJ7epO3Hx6J4+nFxfWVoFE9fqZRP9JPi6RNlYid9kADF0weLpmOXKZ46VsVhfaJ4Oqzg9g6X4mkvX2Z3LgGKp3Nrb+nIKZ6W4mQydwhQPN2hxjb/QYDi6XunRqB0uaqEurecm74EckrX1NtO1MOo3EjAbQIUT7fRsaFVBCieVpFkHiFwVzzVGyD2kohPEFALZah73NVbNy75RI+d2Un13uifJNSbUriRgNsEKJ5uo7Ox4cwyCRCYQj0E5Iit9Mq/8qc9d2VFWOrQN9ZVyb/VEYO+O8h4t2+j4Ur1zlZu1hBQs2fqTRKvWJOOWbxAQD1EqV7lphbYUO8j5kYCJODHBCieuhV3fp1AREZ8goAA9XomR2wB0TFBwRF3kkaGBF6NiRegntR30nYDkQEF0WSxegcrN2sIKPlUwc03CKh3Eqt3E6tV2bb7RpfZSxIgAXcJUDzdJWdXu/l1QhAVuXJkzqJlsyRSr93k5q8ErkdFosfebbhwIzyHiOd+fx0nx0UCTyCQV76vlhSmePJUIQEHEKB46lbkWPGcme+VsjkSq2Xbufkrgasink12bcDZ67cpnv5aZI7LFQIUT1cocR8S8BMCFE/dCknx1K0itvWH4mkbWib2LQIUT9+qF3tLAh4RoHh6hM+GxhRPG6DqmZLiqWdd2CuvE6B4eh05D0gCcUeA4hl37B99ZM3EU70/Y+vG3fh+yRbcuH4bL5fNh6p1Sz6W2tzpq3Dh7GV07vuWKboH9hzHgpnrcPXyDeQrmg1vNnoVCRKE4M6dOzh28Ayy5njwNX/dmk1Ar2GNkfapFKaOo8vOFE9dKsF+xDEBimccF4CHJwFvEqB4epO2K8fSTDzXr9qJIT1nomS5/EiVNhl+XLEDRUvmRreBbyM4OOiRIxrQ9ROcOHoOM755z5UR39unQcV+eDbrU0iXISXWLd+GBm1ew1stKqBZtYF4sUxetOn2xgP5Zk5cZshpshTqbSy+t1E8fa9m7LEtBCietmBlUhLQkwDFU7e6aCaeLWoMRrmqxUQAyyNevHjYsWkPeredjKnze2Fwj5koXCInTh07jwGT2mB471kIu3hN3gYVifDbkYZ4nj9zCaM/nIurl26gVdeaKPRiDjSq3F8+5sQ/h06j/8TWSJY8sVGFMjnbodMH9VBNZlSPHDiFW7fCcfPabfRsNQmhSRNh6ebR6NRwDHK8kAkxMTHY9vPfGPNZZ+z+4whWLf4VufJlxsa1v6Nl5+ooWb6Asc/EwfOxZ9dRFHk5Jzas+Q2fr+ivTcUpntqUgh2JWwIUz7jlz6OTgFcJUDy9ituFg2kmnmVytMXXPw41ZiHVFhEeiXJ5OmD8513xToPRxqX3ijWK4/etB/DHtgN4vVYJzJ+5FmnSpzDEs0+7yQgJCUKGZ9LgS7kEP+u7D6FmNpV4vvbmi6hYvThC4gcbuUe+/wWWzf8ZoUkSonipPGjSoQqCpW2zqoOQt8hzGD61gyGnVeuURIXqxdClyTjM+34Qdv66D+MGzkPtRmVx8cIV6ct+fLtpFOZOW4UFs9ehbrPyWLloE47LLOz6vVNcKIJ3dqF4eoczj6I9AYqn9iViB0nAOgIUT+tYWpNJM/Esm6e9zBJ+iIyZ0hnju3H9Fl4r2AUTvuiKjvVHYdbyfng+z7OomO8dNGz3Ohq3q4x+70zD6ZMXDfEsnaMdZOpR3ocfgMjIKPQb1wIDunyC4dM6oFTFgg8wi46OweWwa1j61UbMm7EaGZ5Ng5nL+qJasW6oWq8kmnWsaojnj3smI77c+/nyc63uieeovnOw8eA0ubf0CmqX7o0N+6ehfb2RSC23BwyU2djZH6/AzEnLKJ7WnKXMQgJWEqB4WkmTuUhAcwIUT90KpJl49mz1EeLLjOT7o5oZsrfoix/w2YSlhlTWffV9zFs7yLgvs06Z91CqQgG0713buDSuHhBS+1Qu1AX1mpfHU0+nwu8yI/pmgzLGPZtjZ7+L4q/kuUf/n8Nn0FeEdeysLkiVJplx6XzSkPn4bvu4f8VTLr83e6cqysps688Hpxvt7hdPNeP5076puHj+CmqW6ImNB6ZJPz5C9J1ojJjRER8NnY/Fc3+ieOp2vrM/JABQPHkWkICDCFA8dSu2ZuK5989j6N58AhIkDEHK1MlweP9JNBUBbCgP/twVPyWeq7/dbFwqV/dfHtp3wpBRJZ4fDVuAJV9uMC7Vnz97CdMW9jEutY+b3QXF7hNPVYY2tYcb+bPlzIj9u/9Bk45VZAb1dRHVQYZQzlk1AFWKvitS6Zp4bvphlyGzakb28L6TCJfbBHipXbcTnv0hAYonzwEScBIBiqdu1dZMPBWe0ycuGOIWEREll9zTIHvuZw1qa+XJ8xLytHmi0ATG5zs378NteSAoNEkiebgownj6/daNcOzacRC3bt5G5mwZJNIb7QoWf96Y2bx/C7tw1XgQSLVV38udP4txj+fxo2eN4xcv9QJ++eEPlKtS9IHjh128iv1//YOyVYoY96CqB4zUPurhoyP7T+GpjKmM+0/XLN2CZVvGaFNx3uOpTSnYkbglwBnPuOXPo5OAVwlQPL2K24WDaSieLvRay12mjlqMJfN+QsbMaXH6+AXUb1UJDVpX0qavFE9tSsGOxC0Bimfc8ufRScCrBCieXsXtwsEoni5Acm2XSJmhVbOlt26GI1HiBMj03FPGK6F02SieulSC/YhjAhTPOC4AD08C3iRA8fQmbVeORfF0hZJf7EPx9IsychCeE6B4es6QGUjAZwhQPHUrFcVTt4rY1h+Kp21omdi3CFA8fate7C0JeESA4ukRPhsaUzxtgKpnSoqnnnVhr7xOgOLpdeQ8IAnEHQGKZ9yxf/SRKZ66VcS2/lA8bUPLxL5FgOLpW/Vib0nAIwIUT4/w2dCY4mkDVD1TUjz1rAt75XUCFE+vI+cBSSDuCFA84479f894Rkatapnp+VfThyTUrXfsj4UEbkXfwYx/9uFK+O2caLR0n4WpmYoEfIkAxdOXqsW+koCHBCieHgK0vPm/M56r66bPUiZ1yL8vZufmnwTCRTy/Pn0E16Oic+HtRXv9c5QcFQk8kQDF84mIuAMJ+A8BiqduteSldt0qYlt/eKndNrRM7FsEKJ6+VS/2lgQ8IkDx9AifDY0pnjZA1TMlxVPPurBXXidA8fQ6ch6QBOKOAMUz7tg/+sgUT90qYlt/KJ62oWVi3yJA8fSterG3JOARAYqnR/hsaEzxtAGqnikpnnrWhb3yOgGKp9eR84AkEHcEKJ5xxz5OZjx/27IPBYvnwO1bEdj2y9+ICI9EuSpFXaag9v9p9W+oUL3YA23U148dPoPsuZ5xOZfTd6R4Ov0M4PhjCVA8eSqQgIMIUDx1K/YTZjxvXr+NyKg7QEwMEiSMj6DgQMSLF4DLYdeRIlUSREZE4eaN2wgICEBo0kTyeSQiI+/Ig/J3kDBRCIb3no2uAxsgcWhCnD9zCe82GYdPl3yA6OhohMQPRlBQkNE+cei/T9QroQwODkKAHENtMdExuHrlBgID4yFGPr8jfVHHOXbwNDZ8/zuavVNVN6La9ofiqW1p2DHvEqB4epc3j0YCcUqA4hmn+B9x8MeIZ5RI3rTRi5EnfxbMGLcEjdu/jlzy/6nTJkOd0n3w3fZxmDrqG+TIkwn7dh9D5Tdfws5f9+H27QgkETn85Yddhkiqds9kSYterT/GpQtXMeqTTsZs5a2b4XilQgEsmLXunkCePRWGlKmTIjgkyOjslUvX0bH+KKROlxyVar6I82cvI1QkNnmqUGzd+Dd6DmlkSC+3JxOgeD6ZEfdwBAGKpyPKzEGSwL8EaAi6nQmPEc9zMkO5SeSxSu2X0aPlJEMslXimSpMMdcv8K567th/E3j+P4ret+9G43evY88cRlKlc2JjNrPfq+3i5bF68N7IZwkQ4B3X7FBdEHL9YNcCgMGXkIuQrkh0hIplFS+Z+JJm74plSjjnhi65QffrqkzWo26w8fly5A/VbVtSNqLb9oXhqWxp2zLsEKJ7e5c2jkUCcEqB4xil+czOeakZy7vRVqNe8Aro0GouGbSsbs5FJkydG+3ojsfiXkXi7Ql9M/6YPvpyxBhWqFcPeXUdR+rVCseL5HkqUzYf3Y8VzcPfPoGY0564ZaHTkswlLsXPzfoyY0cG4FP+o7f4Zz3Gz3zUu18+TY9VrWQHrlm/D260q6UZU2/5QPLUtDTvmXQIUT+/y5tFIIE4JUDzjFL858ZTbOrF22RYc3HsCm3/6C+NF/JRgpkqbFEcPnEbv4U2w7OuN+OfIWWTJngHP53nWuJSuZkWDggIxcdDXePHVvHI/5ilUr18K3y34Re7VDETKNEkNSV27bKsxg3m/PO7+7TCyPv80EiaOb3RW3f85c+IyJEmW2Lhkf/XyDWMWtqJcdp86apFcoq8m95L+uy+3xxOgePIMuUdgfp1Q3I5K5Egik7flxt/nv0f2lFXQ+cXfHclADTpB0GXUXRDh2PFz4I4hQPHUrdQuvE5J3evZq9VHGDOzs2W9/10uzX8xZaXMdnY0JJWb/QQonvYz9okjfFo9CeIH7ES8gJQ+0V+rOxkdE4ibkcmQMOgqAuNFWZ3eZ/LFxIxBgyVDfaa/7CgJuEmA4ukmONuauSCeth2bib1KgOLpVdz6Hmxe9QyIiXdkygslQlKH/Ps2CW7OIrDn+mX0279jBt5e0tpZI+donUiA4qlb1SmeulXEtv5QPG1D61uJY8VzcaFyIeniP/reat8aEHtrlsDvV8PQfvcvFE+z4Li/TxKgeOpWNoqnbhWxrT8UT9vQ+lZiiqdv1cuG3lI8bYDKlNoSoHjqVhqKp24Vsa0/FE/b0PpWYoqnb9XLht5SPG2AypTaEqB46lYaiqduFbGtPxRP29D6VmIfF89NP+7Cwtk/GMyDZJWzfIWfQ4M2r7m1kESPlhONt2qoZX1d3WLkdR8bvv8NpSsWcrWJdvtRPLUrCTtkIwGKp41w3UrthnhG34nG3r+OIbe8NsndLfy2rLV+6LTxCia1Xbp4zXiRfOIkrt1zptqHXbiC9BlTu9sFx7WjeDqu5I8esI+L57dzf8KYD+eiqSyXe/XSDaz+djMata+MBq1fM13g0s+3Rd8xzVFeXu/m6qaON6z3LKzfO9XVJtrtR/HUriTskI0EKJ42wnUrtRviqf7Ff+70JaTL4P7bWM6cvIimVQdi2sI+yPTcU/h57e/yftDkyJUvs0vDUO25cpFLqO7tRPE0x8tv9/YD8Rw3cB5+2jcVMdExeK/9ZHnfb7ixslmLGoNRuEQunDlxAf0ntDbe9auW1q3duCyq1i1plPTA38cx8oMvUPilnMZiFEo8P5N3BQ+c1AbZcmZEuzojUOb1wqgnq6Pt3/0PPhq6ABERUWj5bnUUkdxVi3WV9xVfQ6+hjVD9rVI+eZpQPH2ybOy0mwQonm6Cs63ZY8TzH1lPfZL80s2eK6Osz54cobL+uloiU810Thz8NVb9PgHzZ65F2PmruCOzoDXeLoUNq3/DrVvhuC2rHqkZCbUiUbT8cVCrDFWo/v+zCkocv5i6EkcOnEK/sS1wUP4YqG39qp34YHRzfDLuW7ToUgMj3/8CadOnxIUzlxEj/6V7OqX8UbloXFob3udzFCia3VhJSS2huWHNb/hLXkAfGBgPGTOlwcfDFuKNBmWMfROF8rUxFE/bfop8K7EfiOfY/l9i5Cfv4Mb1W5g2ajEq1iguYlgDJbK0ROlKhYzfNer31w/fbTdmM7/+7Ht0G9AAZasUQVsRy2QpEhtXSxbMWocBE1rhw84zMGPxe8bvtmrFuqFqvZJo2bk6WtQcgudyZDRWYjtx7CyGT+sgv5Pm4IcV2/Dptx/cu2LjWycAQPH0tYqxv54QoHh6Qs+Otk8Qz+2/7EG1eq+g7zvTUEaWwlQzkmmeSoE3S/bCkl9HGeuxfyNLZ6pN/RGoW+Y9ZHg2jSGebXu8iVcqFHhkr+/OWJYslx9zp61CyfL5HymeaplNteTmpbBrGPXBHOMXv1rG85XyBYwZz4YilYNkn74iq21qDzckNyAgAE+LeP76459Ys2uSfG4HON/LSfH0vZrZ0mM/EE81YxkvXgDiJ4yPqnVeRue+9eTzeIZ4LvxpmPE7qPwLHdGuVy282bAMujYdj/gJQozfH6Xk8vqq3yYgQYJg+f826D/+QfGsKuJZTcSzWceqKJ/3HbmkPtn4naL+ca0Wu1CX+u/OuNpSHy8kpXh6ATIPoQ0BKoA2pYjtyBPE8/ulW/GWrIs+rv88FC2Z21gOM3XaZIZ4Lt82Fk0qD8DUhb1w/uxl3L4VYUjkALnEtXXjbuQpmFVmFkIfK55vyTrwajZiw/e/o2nHKrIE589yyau13EM1G31kSc5hvWbhvdi13kf3nYOhU9rjSxHPkiKeS+ZtQOtub2Dsh1+i17DG6NFiIjrJHyC1nvxPMvP68bAFWLlzvG7E46w/ZsVTbqlQ08S3THb4K/kjXd9kG+7+EAFh31u+NMxVMMLc9d+tfiCe/yV+Lz/XCsu2jDF+B9R99T1jJrRx+yro1GC03NKT3vidUqlAJ3z0ZQ+5tSeZzG52NX5fDej6qXGpPmfeTKhdqo9x9aa5LMdbuXAXfL7iQ8SXGc/lsuRvnSblsGbpFqgZ1w37p7laHu32o3hqVxJ2yEYCrv9ytLETTH0fgSeI59Bes2WmIFgue1dH2LkryC4PA6lf6s2rD8a8tYOMe6A+Hr7QuNzdc3BDbP9lLxZ98YNcnn8WnfvVMw6kZgqmj15szD7c3c6dDsMmmZGs+XZp40vqsnmtRq9i5aJNOLT/pHEMdQleXdLv3PctXJYZzykjFqHPiKb4Zs6PKP5KHvnlPw/h4ZFoImu4KylW952OeO9zXL96C++8XwdDRVq//H4Qyx1LgOLpO6cCxfO/a/W4GceSIp5LY8Vzo/xjdqAIZebs6Y3L7lPn90aW5zPI75rZhjxmeCYNTh+/YMjows9/wIWzV/Bs1nT4c8ch1G5aFq3k0n2ftpPl84NIIDOraeVKz9jZXWDk7fYpeg9tbFwN8sWN4umLVWOf3SVA8XSXnF3tniCef2w74LO/XO1C5qt5KZ6+UzkbxDO9jP60QcDHZzxPHDuH/X/9Y9yv+fCm7iVXt/eoezLVQ5B//3HE+Adp1uefNh5iVNvVyzfw29b9xpWbK5euG/dwqvvCd/9+GKnSJDNuGVL3tD8nDxqpf/D+tfMwoiVXLpkNVbcZXbtyEzt+3YPM2TJIKKy+t1E8fa9m7LH7BCie7rOzp6UbT7Xb0xFmtZuAFeJ5584dHDhwQGaaw5E5c2YkS5bs4W7fvdT+jHzj3yfGuJkm8F/ieevWLZw/fx7PPvvva8jubrGX2oPk87QSp+5+vXDhwsHyvRrHjx///OzZs0Pl66NFPFOqtdq5ZKbpsvhNA4qn35SSA3GBAMXTBUhe3YXi6VXccXkwK8Rz4sSJ8r7VEBQpUgQrVqxAv379HhhSdHT014GBgbPki+MkcsXleH352I8SzzNnzqB9+/bIlCkTxo1TeB8QT/Vus+4S6p1BjSWO9e/fP97XX389NioqquOMGTMCp06dGrlw4cLVUR0KdEfxjLsonr58hnjWd4qnZ/zY2rcIUDx1qxfFU7eK2Nafh8RTzYoletzBVgot3gAADSRJREFUKlasGH/16tX/3N1HzXYWKFAAW7ZsQaJEidC9e3eMHj36gRQnT55cmzFjxnXyxcwSD1qpbSPzv8Tnzp17J02aNB/cPzLFXSQS8+fPx4QJEx4WT3UduZVEtMQX+fPnT6r4p02btu7MmTPx9NNP4/r166pmMXNWf/PHjcEl8i4uUj4wXXzXFmzwP8LOHhHF09n1d9roKZ66VZziqVtFbOvPPfE8fDEveqyZLwdK97iDJUyYMODmzZsp7u6jLq8XLFgQf//9t/Glrl27YuzYsQ+kkBm1iDp16lyXLyqjMftEvG1j97XEffv2TTBw4MD/+YeBiD1Gjhz5KPEMkzEGSsQo+ZRXC4Vkz549dPv27QgN/f83S6h/PAz+eDT6p9iExcUqgOLpa2eGNf2leFrDkVl8gwDFU7c6UTx1q4ht/XloxvOKHCjx4w5WqFCh+Dt27PjXMmO3N998EwMGDECePHmMGc+HxfPSpUvLU6ZM2Vl5qcSDVmrbyPwv8eHDh9tmyZKlx8Mje4x4PvfQvs/IvZ3vt2vXrpyIarzEiRPL6jsRUZMnT77ea1T/sxEjymRfXLR8PIqn/507royI4ukKJe7jLwQonrpV0gPxVK9JUk+Dqi0q6o7xcuX7t8jIKOPFy8Y+Mg8TIC98ftQmD4walxCDg9WzEY/eVC5jLkc29eLowIeO9ei8staRvFA+XmwfdUPv7f5YcY/n1atXUbduXaj7DZV0pk+fHqdPn5baByF16tTInTv33YeLPpTxDfD2GP3leP/1cNGpU6cM7uoWB/WxS5cueP/99zF8+PBH/XDJxGe8OXnz5q3z/fffBw4aNOjwpEmTglDz+bqom3sj7/H0l7PF/DgonuaZsYXvEqB46lY7D8RzxrglxrvuImUdY7VUZcHiz98bXfjtSDSu/KG8I68pMskrR9SrTdS7OR+1qVeWfNhpOibM6fbI7yup7dZsAmrU/3dd5L1/HpMXx9f8H9F9uLF6dx9fB/X/VNwQT/UvCXXfoJntoPxjY62ZBtz3fwnIz0tB+WpxV9kI86n/sW8ikc/2KVKk6H7x4sUfZZ/O8lR7EJ9qd5Wsf+5H8fTPunJUjyZA8dTtzHiMeEbIy9kHyYuSw29HoUKNYihSIicmDZ6PixeuouCLObBWXsKcM18WdOhdC307TjNWE9q6YbfMMAYgf7Hs+GTsEll3vQVSpkmKaJkdDZN2677bZrwrr0u/+lDLZo4bMA/JU4biknzvrnheCbuOrT//fW9tdyWe3ZtPRK+hjYyX0asXSKvlOC+cuyxryc+X5TkjkLtAFpR4NR8+n7wCEeERKPt6UeQt/Jwhnmr1kuljv8WxQ2eQt1A2lK9aBJOGLDDe11dKretcraisbDLGEGQxZLw/qrm8MDpEt0p53B+z4unxAZlAFwLq924hiR1Gh3z8PZ66QPXlflA8fbl67LtZAhRPs8Ts3v8x4nnj+m1Zo30qSlUoaCx/+dTTqbBr+0FjFZAvpq5ExerFDIFUM5bvt5+KtBlSIGmyxMhfNLssPZcZLWoMNpas3PHrXtyUXBOHzEeRl3PhrAhnbVl6btf2A6gnS2aGnb9irFD0uBnP7jLj2VxWT4oMj8LKbzaht6w28sn4paj+1ivI8HRqfDP3R3w2cTlmf9fPmFmdLKscVatb0hDPHC9kEkFdgGeypMMf8uLobgMbGNJ5eP8prFr8K6Z83VOW25yEqQt6yapLP4rwFkeKVEnsJu/1/BRPryPX84AUTz3r4sVeUTy9CJuHinMCFM84L8FDHXiMeN66GY7jR87i0L4TWPPtFrzduhL+3HnImM38QESzUs3i94nnFFmmsp4xs7l8wUZjObq501ffJ563sPjLDRg5vSPUyiOp0yXHHJHXuk3L4aqsBDJO1j5+nHiqddjHzX7X6PysScvRoM1r+HTisn/FM6OI55z1Ip7LYsUzmYjnwnvi+bws83nkwClj5nPzT38ZK5mE345A1hxPY/QHczBtUR98IDO2H33ZXWZT16O0zIKm+I/bAnQrn5n+UDzN0PLjfSmeflxc14ZG8XSNE/fyDwIUT93q+BjxVHI2pOcsuZQdbsxiFpP10T8aJjOHmdNi7bJtqN+qoiF0HfrURv8un8jl7SLGOsbq4Z9GbSvjvfZT7omnEtIzp8KwYfVOubSeBN1lXffzIoBjRTjV7OKFs5cfe6n93cbjkCg0oTwsFG2sF9+yc3WclfXeJ8qlf3VLQK78mVGiTF7Mlkvt6tJ8mdcKIV/hbMaMp5rBVP1W6zK/UPA55C6YBV9MWYlsuTLil7V/YLLMeA6QNZ0pnrqdnOyPLQQonrZg9aWkFE9fqhb76ikBiqenBK1u78HDRVZ3hfnsJcAZT3v5+kx2iqfPlMqujlI87SLLvDoSoHjqVhWKp24Vsa0/FE/b0PpWYoqnb9XLht5SPG2AypTaEqB46lYaiqduFbGtPxRP29D6VmKKp2/Vy4beUjxtgMqU2hKgeOpWmljxnJG3ZNnnEz/6PZu6dZn9cY/AtahItPjzZ5y9fjsHmize714WtvJ5AhRPny+hpwOgeHpKkO19iQDFU7dqTawcH6njr84Vmrx0osD/XjlIt26zP+YJRMVEY8/1y4i4HfkCmi7bbT4DW/gFAYqnX5TRk0FQPD2hx7a+RoDiqVvFYmc8+z9fsGymBKG69Y79sZDAjTtR+HD/Tly8GcEZTwu5+lyqWPGcW6B0SNqQhD7XfXbYcwJ/XgtD1z1bZuDtJa09z8YMJKA3AYqnbvXhPZ66VcS2/vAeT9vQ+lbiL6ulliUz/3kmYWjCwAD+Svat4lnT23B5Ld3p29cnoMHSLtZkZBYS0JcAf8vpVhuKp24Vsa0/FE/b0Ppe4jmVMwIhvKnb9ypnYY8jTqDhyqsWJmQqEtCSAMVTt7JQPHWriG39oXjahpaJSYAESIAENCVA8dStMBRP3SpiW38onrahZWISIAESIAFNCVA8dSsMxVO3itjWH4qnbWiZmARIgARIQFMCFE/dCkPx1K0itvWH4mkbWiYmARIgARLQlADFU7fCUDx1q4ht/aF42oaWiUmABEiABDQlQPHUrTAUT90qYlt/KJ62oWViEiABEiABTQlQPHUrDMVTt4rY1h+Kp21omZgESIAESEBTAhRP3QpD8dStIrb1h+JpG1omJgESIAES0JQAxVO3wlA8dauIbf2heNqGlolJgARIgAQ0JUDx1K0wFE/dKmJbfyietqFlYhIgARIgAU0JUDx1KwzFU7eK2NYfiqdtaJmYBEiABEhAUwIUT90KQ/HUrSK29YfiaRtaJiYBEiABEtCUAMVTt8JQPHWriG39oXjahpaJSYAESIAENCVA8dStMBRP3SpiW38onrahZWISIAESIAFNCVA8dSsMxVO3itjWH4qnbWiZmARIgARIQFMCFE/dCkPx1K0itvWH4mkbWiYmARIgARLQlADFU7fCUDx1q4ht/aF42oaWiUmABEiABDQlQPHUrTAUT90qYlt/KJ62oWViEiABEiABTQlQPHUrDMVTt4rY1h+Kp21omZgESIAESEBTAhRP3QpD8dStIrb1h+JpG1omJgESIAES0JQAxVO3wlA8dauIbf2heNqGlolJgARIgAQ0JUDx1K0wFE/dKmJbfyietqFlYhIgARIgAU0JUDx1KwzFU7eK2NYfiqdtaJmYBEiABEhAUwIUT90KQ/HUrSK29YfiaRtaJiYBEiABEtCUAMVTt8JQPHWriG39oXjahpaJSYAESIAENCVA8dStMBRP3SpiW38onrahZWISIAESIAFNCVA8dSsMxVO3itjWH4qnbWiZmARIgARIQFMCFE/dCkPx1K0itvWH4mkbWiYmARIgARLQlADFU7fCUDx1q4ht/aF42oaWiUmABEiABDQlQPHUrTCx4jn5hRJlsydKqlvv2B8LCVyLikTbv37BuRvhOdBk8X4LUzMVCZAACZAACWhJgOKpW1mmFQ5G6NNLMiQMrRwSEE+33rE/FhKIllynbt+4E3UrOguaLzluYWqmIgESIAESIAEtCVA8tSwLO0UCJEACJEACJEAC/keA4ul/NeWISIAESIAESIAESEBLAhRPLcvCTpEACZAACZAACZCA/xGgePpfTTkiEiABEiABEiABEtCSAMVTy7KwUyRAAiRAAiRAAiTgfwQonv5XU46IBEiABEiABEiABLQkQPHUsizsFAmQAAmQAAmQAAn4HwGKp//VlCMiARIgARIgARIgAS0JUDy1LAs7RQIkQAIkQAIkQAL+R4Di6X815YhIgARIgARIgARIQEsCFE8ty8JOkQAJkAAJkAAJkID/EaB4+l9NOSISIAESIAESIAES0JIAxVPLsrBTJEACJEACJEACJOB/BCie/ldTjogESIAESIAESIAEtCRA8dSyLOwUCZAACZAACZAACfgfAYqn/9WUIyIBEiABEiABEiABLQlQPLUsCztFAiRAAiRAAiRAAv5H4P8AIy3k4fGzGeE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2" name="AutoShape 10" descr="data:image/png;base64,iVBORw0KGgoAAAANSUhEUgAAAp4AAAH0CAYAAACU8S0yAAAgAElEQVR4XuydBVgcSROGP5wIEeLunou7u7sLxF2Jy0Ug7u7u7u7urhd3IZ4QNMH+6k7gj0GYZXZ3dql5Hu4IzHRXfzXDvFvdXWUBPlgBVoAVYAVYAVaAFWAFWAEDKGBhgD64C1aAFWAFWAFWgBVgBVgBVgAMnnwTsAKsACvACrACrAArwAoYRAEGT4PIzJ2wAqwAK8AKsAKsACvACjB4auEeWFjDAfYW5yj+HEcL5rANhlHAEsHHgjwTO6H9PH/D9Mi9sAKsACvACrACxlWAwdO4+n/rfXWNpAi2fDQ7exHb+Lb2WrCIbdCzAk99vdDr1rlz8AwsjfbbffTcHTfPCrACrAArwApoQgEGTy244Tt4bs5T1jaRXTQtWMQ26FmB+z6f0ezqMQZPPevMzbMCrAArwApoSwEGTy34g8FTC14wqA0MngaVmztjBVgBVoAV0IgCDJ5acASDpxa8YFAbGDwNKjd3xgqwAqwAK6ARBRg8teAIBk8teMGgNjB4GlRu7owVYAVYAVZAIwoweGrBEQyeWvCCQW1g8DSo3NwZK8AKsAKsgEYUYPDUgiMYPLXgBYPawOBpULm5M1aAFWAFWAGNKMDgqQVHMHhqwQsGtYHB06Byc2esACvACrACGlGAwVMLjmDw1IIXDGoDg6dB5ebOWAFWgBVgBTSiAIOnFhzB4KkFLxjUBgZPg8rNnbECrAArwApoRAEGTy04gsFTC14wqA0MngaVmztjBVgBVoAV0IgCDJ5acASDpxa8YFAbGDwNKjd3xgqwAqwAK6ARBRg8teAIBk8teMGgNjB4GlRu7owVYAVYAVZAIwoweGrBEQyeWvCCQW1g8DSo3NwZK8AKsAKsgEYUYPDUgiMYPLXgBYPawOBpULm139m6+jHhFxBd+4ayhaoqYOnnB6fdn1VtkxtjBTSuAIOnFhzE4KkFLxjUBgZPg8qt7c4W1nCAncUlWFo4attQtk4PCnjD3yI3mm9+r4e2uUlWQJMKMHhqwS0MnlrwgkFtYPA0qNza7uz78z87exHb+Lb22raVrVNNAa8Af/S5fR7vvL9kIvC8q1rD3BAroHEFGDy14CAzA8+AgEAsnLIN29Ycg7WNNZw7VEId59KwtLQMU+3yObqiWccqcO5YWQse0bsNDJ56l9h0OjCz5990hDeupZ8JPJtfO4bXXn4MnsZ1BfduYAUYPA0s+B+7M6MXj4DOUX2X4N6tZ2jeuSoC/AMwd8JmVKxVCB361GHw/K4Ag6cWHjyN2GBGz79GFDUJMxg8TcJNbKQeFGDw1IOoips0oxfP50/eaFjmX0xa7IIsOVNLKc6d+A/jBi7Dqv3DUbtoX2TNmRYOsaKhtlNpDO46F+kzJ8elM7fRsmt1OFF09MieS5g6fA1sbG3Qy60JRvRehOSpE+HxvZeYtNSFrk+jWGKtXcDgqTWPGNEeM3r+jaiiyXXN4GlyLmODVVKAwVMlISPVjBm9eD68+4yahXrj6N05oVPrX78GoAJNpe+7Og2lMndE3xHOKFgyGwZ2nI08hTIhZ/4MGNR5Dtr2rIXaTUvCuYobug6oh2ASdcHkrXj98iOy506LDn3rIF2mZLCzt42U3Fq4mMFTC17QiA1m9PxrRFGTMIPB0yTcxEbqQQEGTz2IqrhJM3rxfPrgiTrF+mHt4VFIkCiOlOLJA3d0qD8WW0+PR+ksHXH0zhy59rNExvZYussVqdMlRtlsnWXEs2r9oqhRsDdix40hrxWQ+fb1JzRqVQ6dB9RXLK1WL2Dw1KpnjGCXGT3/Qr0XT95i5pgNuHnlIWLEtEf73nVQokIu+NMH0LLZO2P1/hHo3Hgc/T2YoEjsoKBgrF6wF03bVVJ0nVZPZvDUqmfYLn0rwOCpb4Uj0r4ZvXj8fL+iU8OxSEFT4/9OaIVAWvPZq9VUxIhhj5GzOkrAPH5/nlRFTLu361Ub+YpmQb3i/dGmR03UaFQc9UsOwLgFXWmq3Rrnjv0nXzZ1m5WhF1jtiKhpEucweJqEmwxjpBk9/1+/0k7t1tMRN54DOhBwHt17CXNojfeCzQORIk0iCZ5Hbs3Gh3eeSJD42wfTiB5fv/hDbEIUH1zN4WDwNAcv8hh0UYDBUxfV1L7GjF48QhqxXnPWmI3w+uwDEaWIlyA2erg2Rur0SeSL5/i9b+C5dfUxzBm/EanSJZFRkgYty6FxmwqYPmodjuy+CFhYoHDJ7HLNZ23nUmhPkGouB4OnuXhShXGY0fPv8dELDUoNxPI9rkiYxBHeXn5wf/4OaTIkoQ+hQfL5X7FnGJwrDcWxe3Pxxv0jRvRZJJ//VDTzMXhia0x2Wy1nSRxiRcfDuy/RvFMVNGxdXs6kvHrxHvmKZMG0lb1UEN64TTB4Gld/7t14CjB4Gk/7//dsRi+ekEEFBgYhMDCQ/mkBKytL+SUOEbWwtbOR3wcHB9Ou90DiSwv5veX38wSsikipWONpbW2JAHphWVlSO9ZWWvCWKjYweKoio3k0YkbP/4e3tMa7SB/6cDn3N9+IZ/9X8HR1mU/PdyCGTmqD8YNX0PNuBS9PX9y9+RSz1/XDjnXHsXz2buy7Nh0+BLEVc3XD4duz5XmmfjB4mroH2X5dFWDw1FU5Na8zoxePmrKYc1sMnubsXYVjM6Pn/9MHL1oq058yWIyQU+lis+GZI9dRrFwu2Eez/Q08m1V2w2v394iXMLYUTSzREeu637z8gDkb+mP/tnMyIiqm10PANWTGRKHKmjudwVNzLmGDDKQAg6eBhA63GzN68WhBTlOwgcHTFLxkIBvN6Pn/4ucPl2aTkJLWc3bqXw97Np/G7HGbaHrdjabe4/4Gnm49FsglOYNoPfiBHeeRNHl87KZr3r76KCOeB7afw/BeBJ6UJUOCJ60R331pCmLSNLypHwyepu5Btl9XBRg8dVVOzeu+v3imZS1kG49L5qmprGbbeurnhQG3L5yDZ2BptN/uo1lD2TD9K2BG4CnEenD7OWaO3oCH917QrvZoaN+nNkqUzx0asfxxjacAzNH9luLBnedInDyeXOM5b+KWP4KnmJJvTqnW4lO2jImLu5v8dDuDp/4fLe5BmwoweGrBL8uqp4S11b0U9jFsrWi9Ix/mr4B/cBBe+PpcRKBDSTRb7m3+I+YRhqmAmYEnezpiCjB4RkwnPsv8FGDK0YJPv794VuYqaZvQNpoWLGIb9KzAQ19PtL9+kiOeetbZJJpn8DQJN6ltJIOn2opye6aiAIOnFjzFLx4teMGgNvAaT4PKre3O+PnXtn/0ZB2Dp56E5WY1rwCDpxZcxC8eLXjBoDYweBpUbm13xs+/tv2jJ+sYPPUkLDereQUYPLXgIn7xaMELBrWBwdOgcmu7M37+te0fPVnH4KknYblZzSvA4KkFF6nw4vH3D4AN1T9Xeoj6ySGHZThJ2oMoIbxI8K7k+LFtC2o7rKTPItl8SIL5kPZDksuLJPLyJqX/iOtlonlLZXYosdlQ5zJ4GkppE+hHheffBEbJJv6iAIMn3xJRVQEGTy14PpIvHlHl5xQlaS5OSZqVHF/8vqJl9eGyRro47t54iqoNisokzr8eK+fuQdP2lSLcvIBOUbO9cduK8hqRYqVCzUKyLN6Px8cPnli/+ICs2f7j8dnDGxdP3cbZYzeQNVdaxIsfC7kLZYIHJahOkiJ+hO3Q6okMnlr1jBHsiuTzbwSLuUsVFGDwVEFEbsIkFWDw1ILbwnjxvHvzCT2bT0GCRHGRI3963Lj8AKnSJkGHvnXw+L475k/aIktO1mpaEiP7LMaey1MJ1G5i04rDskpI5/71sXrBXrTtWQuPqOaxSObcsFV5zBq7EV++fEVFAsFls3ZhxV43qcKj+y9lDr3Rszth25rjOHHwqixZKXLrdWwwFslTJUSH3rUxixJCi+trNCyOEhVyy5KXn9574jrZFwK/Ajy7NB6PuRsHyLafPX6NiUNWosuA+rIPURavbrPS+O/KIxzbdxkr9w3DWgLQaxfuIW3GZGhHNosSmZtXHEHJSnngSOD59OErXD1/D8lTJ5Q/F3Wg02RIKtt6RDkDXYY0xudP3j+NXySt1uLB4KlFrxjJpqXVksHG+mG31NlsY1t/KyfLh/kr4BsUiPlP78Dji19mOG+7Y/4j5hGyAt8UYPDUwp0QDnhOcVuDAWObU/RwPLLnSUeRw2fo2LcuAeU+9BvVDDEdolHyZYIuqhay7ewE1C7SD0XL5oSPty/yFckiK3wkpQjh5TN3UK1BMSyYsk3CWfQYdnj57B19vcX6I6OlCh/ff6Z2JmPpzqG4fO4u3r36hH3bzmIg9b9+ySGKStbCxKGrQq9/+/oTRsxoT5Br95uKv4Knx0cvtK45AlNX9ML9W89x+/pjCaPdBzXEynl7JWh2bToRmXOkkpHXHq6NkTVnmj+Cp4h4itJ8RUvnQOtaI7Bw6yC8phJ7JwmUV83f99P4azUpqQUP/2YDg6cm3WIco5bWJ/D0f9gseXrbmFYMnsZxguF7/ULgudb9EbwCgrKgycbbhreAe2QFjKMAg6dxdP+513DAcw5FF3u6NsE8im66DGmEm5cfIk3GpHBzWSCBVFQGuXDqlvy3AM8mFYZg+W5XeFMUMDAoCEGBwTIymjhZPAmOEyjq6NyxMhzjxcL5k//JCiMi2iiO0zRdf+XcPbTtUQOdGo2X54tzGrYsjw1Lv4Hnj9dfu3BfTn+LtaG/Hr+C58XTt3F8/xXY2dkgGUUsEyaOi22rj6GHWxOsmLNbgufK+RSdpWl/0W6m7Klk1PZPEc+kKRPQuIKQI196tKszGkt3DcWrF++prvNZbKVI7Y/jT5TEUQseZvDUpBc0YhRPtWvEEYY1g6faDas396YdBRg8teCLv4CnqGO8fPZuOQ2djKa7uw6sj4c0dS5gNIA2FdVuWgqj+i2RU+0nDlzFltVHYWtrQ6DaEAkI8EQ95DyFMqNGo+J48uAVpo9cC3+aoq9StwgWTduG1OmTIZggNXX6JGjlUkNe6+oyX5a4ixHTHs06V8WVs3clmIr1oHPGbZTX16ZoYslKeWmqHX+cam9fbzT17yjbFtPjYh3nQarHvHfrGRnNFJFaETHt5jQRY+Z2kVPkt64+lnaIqK4VTfMrAc+jey8hWcqEP40/IYOnFu5wtiE8BRg8o+T9weAZJd3OgyYFGDy1cBvwi0cLXjCoDTzVblC5td0ZP//a9o+erGPw1JOw3KzmFWDw1IKL+MWjBS8Y1AYGT4PKre3O+PnXtn/0ZB2Dp56E5WY1rwCDpxZcxC8eLXjBoDYweBpUbm13ppHnX2w6PLDjHMT67Mz/pEbO/Bnk0pzEyRxhZ28rNRTLb47uvYzyNQpoW1MTsI7B0wScxCbqRQEGT73IqrBRjbx4FFrNp0dCAQbPSIhnbpeG8fwHBQXD87MPqGqCTC0mMlj4UAoxWSzC1hrRotvB08MHojhDIK25tiU49P/q//139nSuLwIox6/YpBcCjiHSBVPbvj5fEJ3WcIccYhOiyLUr1mOPH7Sc1nPXog17Z1C4VA4kSur4rV8qUiHg0yF2DOrbmxZrWcCK+hfZM4JoLbewRxSaEIUeYtE5fIStAIMn3x1RVQEGTy14nsFTC14wqA0MngaVW9udhbO5cHCXuZSFoopMFdaTUoyJNGop0ybGwZ3nKc1ZC7SpNRJOHSrLrA7v33qgYInsOLz7Alp3r0kb+c4hNeW53bflDPqPaU4p1P4PmSKq+ejeS2TMljJUmz2bz8hr8hXNQtkqMiNdpmSU9WJ96EbApCkSIF3mZBj/73JMXOKC3q2moTVtRjxz9DqlRWsk8/6KXLsCPM8fvylTp/HB4Mn3ACvwqwIMnlq4Jxg8teAFg9rA4GlQubXdWTjgOWvMRgyZ1BrzJ28lmKyBY/sv4wkVj9hNxSCW7hiCFtWGY/WB4RI8j+y5hAYtymIoZaSoVr8Y1izajziODvCiyKTL0MaU8SFBuDqIXLsiEnp4z0WKdJ6DyKZx9ugNWcBBVBdr36cOxDkuzpMkeI4ZsBTj5neVeXjrNy9D2S42ocu/DfCO8vuO7LOIwfMvdx1HPLX9WLJ1+lOAwVN/2ka8ZQbPiGtlJmcyeJqJI9UYRgTSqS2YvIUqlJXC9nUnUKlWYQzoMBNzN/SXEc/le9wkeIp0YvWbfwPPpu0q4fLZO6jjVAqDu87DUILXGDRVH94xZ/wmAtaiNNWeSMJkkdL/UF7fuyhZMU9oHt8fwXMcRT7HzO2MVfP2oB71u47gNFfBTHI5wEr62dTlPdVQx2zbYPA0W9fywP6iAIOnFm4RHcFTrN/auOyQLIMZcoiKQOIlVIrya/56iHVXI3ovQryEceS6sa803daqe/UIrcUSZS5FAnk+1FGAwVMdHc2ilTCef7G+8wBFHmsTPB7adQGlCACXzNwJS1pXKdZnOlEhiGX0785UhvbTB0+ZA7dgyewEiQcJOEtj29rjePHkDa3R/EdOn/94+Hr74QhtEqpcp3Doj9+++oiNyw/LdaGZaAq+bNX8lC/4BZXaPYMMWVKgYu1CVBHND0upTzH9v53ab9ymglwGIPp9/viNzKGLYODt648YObOjWbhHX4Ng8NSXstyu1hVg8NSCh8J48Xx491lWJBLAWLpKXtRqXJJKXm6lZO73UKBEVvlHv2eLKZixuo+sxT7ZbTVEbfJi5XKGgqdIKC92pzrEji7bGU2J5geOaylHLeq0V6hZELHjxpSlMMVLKj+9oFp0qYabVx9hAW02EBsY+o0WJTMPUs33mlizcD+OH7iCEuVzo1Hr8rL85QxaB/b5k5es6S42GKyYswfiJVamaj75AuTjdwUYPPmuCFVAxw+eWlNQgO/MMevlhqNeVG1NVFjjI2wFGDz57oiqCjB4asHz4Uy1jeyzBOMXdsW8CZvRgdZYHaOyk2KTwNyJmzFrTR851baEaqs3KDUQC7cNwiHadOAYP1bYEc8+iymakQpf/L7i1rVH6E9QKdoUwCqgU0yXpU6fFMupjOXYeZ0h4Hfq8LXImDUlmrStQBWSlsoIiqg+1HtYU7lBQUDtnRtPZMWj7HnS4vrFB7IuvNh8MGttXy0orDkbGDw15xLjGWQm4Gk8AU2zZwZP0/QbWx15BRg8I69h5FsIBzynj1wPt6ltsYA2F4jdq2KqvCpB3aq5ezBhUTcJngu3DkKVvC7Yd226hL6P7z+HCZ4/Rjx3bzyFf/Kml7tRq9LaLgdKiSJqqovdsRtoCn/uuv7woprvXZqMR9EyOak0Z0kc3XcZ9ZqVwfs3HojtGBP9281E3iKZkTlHKty98VRGV92fv0exsjllKczZ6/pFXh8zbIHB0wydquuQGDx1Vc6kr2PwNGn3sfGRUIDBMxLiqXZpOODp4jxZTllb21jJaeupw9ZQOpVE2L/9PGas6o3OjcbJzQWbaG2W+/N3EhQLlsgWCp4iEinSr4gp85A1ninSJJbfe9EaspbdqstdqGtpB2z8RHHkrtUWVJt9H60tE+vGxNR5jnwZ8N+VRzJ1ymyq025P+QLFeR371cOkoSspWkoJpilXoFh7lr9YFgbPCNwYDJ4RECmqnMLgGVU8/dM4GTyjpNt50KQAg6cWboMI7GrVgplsg3oKMHiqp6XJt8TgafIu1GUADJ66qMbXmIMCDJ5a8GIYLx6R5Pnpo1eUyDm5FqxkG1RUgMFTRTFNvSkGT1P3oE72M3jqJBtfZAYKMHhqwYn84tGCFwxqQ0TBk5ZEJCHDcio07qqFhYW7wmv49HAUID+kpV9njKhIpP+eiJ4Lhc+/WCZzh9ZTZ/4nVWgXX/z85UbAJMnjRbjbiJ4oluQ8pqT1ooRnmgxJqDxmDFmhKFW6xD818fLZOyRNET+izUb58xg8o/wtEGUFYPDUgusVvni0YDLbEDkFFIBnI+pptcLeGhP4rFF4DZ8ePnj2p1+PjqhIpH/E/7YqfP5Fns1+bWdg4uLuoeaEJJD/MadvRG0N7zxRyahr0wnoOrAB1YK3wb6tZ+Va74EdZ8mqRT8enz95I1Ycrs8eUd0ZPCOqFJ9nbgpE/I+juY1cS+NR+OLRkulsi24KMHjqppuxrqIoo1HAc/ns3RBLbl69fI9+o5pRWcqNciPfwR3nqVTmCOxcfxIP7jyn9Gj+ctOhyCqxcu5e5CmUCXHiOVDKtMewotrp6TMnl2UwRa11X98vlBqtEqaPXIdUtPHQxtYKTdtXhqWlhdx0eJQSy5eiMpniCAwMQp8201GweDYZYXVMEEsWnOhYfyxtTKyGXAUyUmWkuchXOAs+0mbE6g2LyZy/CZM6wps2OvakfJ6bVx7Bs0evZQq3LDnTyHKefAAMnnwXRFUFGDy14HkGTy14waA2MHgaVO5Id6YH8ExPRt2XhoXz/D9+4I7j+67gIOXnHb+wG0RBCJH6rG+baZiwsDuaV3WTWS0e3XuBCydvyQwUL5++leDYvt4YOT0ugq9pMyWD+7O3cKCIZB0qvZm7UGbKiDFW5uwVZTUzZf//tP2vYgn4vHn5oayEJCoeuU1rhz6tp2Hy0h6yUIQoRNGLcvpOGbYaFamc5wvqv0T5XOhOGTmmreiJ+iUHYNPJcTLd2v07zxg8vwvM4Bnpx5IbMFEFGDy14DgGTy14waA2RAY83717h/Xr11OEyhJNmjSBg4PDr7aLqfaN9MMW9DXfoAMz087CAs+3b9/iwoULqFy58k8jJ/0t6QeiOHoB+joS8ssKFSrEeP78+RhfX992jx492kw/70LgaYtgy0eb85S1TWT3/3rqfhSZFHXWu1BJzMUztqO3W1MZPaxLeXR7Np+CWev6okvj8ZTntx3+o6pBr168C82jK+qrCzjsNrihLChx6vA1vH/tIVOt7d50GvmLZ5W5eNMRkG5Yegh9RzpT5NP6N+999vDGxMEr5e+jxbDD2IHL0WeEkywOMWXZN/AUdd1dhjSS4FmpduGf0qmJqmotqw3DFKrbfuHULXz94s/gyeBppn8leFgRVYDBM6JK6fM8PYCnKGsZP0FsObWl6/HuzSf0ajEVM6lCUkxKLi82FFy7eF/Ri2PziiMoSdEX8fLj4/8KRAY8nZyc4OrqCg8PD2zbtg1ubm4/Sfv58+dmsWPHziChBnBk3SOvwJ/A8/79+3B2dkaBAgUwderUX8FT7LKZQl/Z6asBfd1r2rRprHPnzm2IGzdu+Z07d2Ly5MmYNGnSI7/yyZugcfajv4KnaHB0/6V4/fKDzLErAFSA5w16Br28/DB3Q3+Zu3fsgGVIlT4J0mZMhqy50uCN+0cq+JBD/n/swGWUr9eXyt42k+B3mGq+J0gcF32GO2Hl/L24fuE+sudOK6uiWdBUu4iQLpmxA60ov2/IcenMHfmzoMBgmpKvKCuXzaPKaT7eX9C0XUWy6Sja9aqFeVRit3TlvLLfAsWyYlCXOVT9rIuc7p9JZXXj0t+joqX/kXDKB0+18z0QdRVg8NSC78MAT0/aTbp6/j657kqUtCxO01dPH7xCTlpXtZpeGg2pVrpYA2ZPa77cn71HroIZZenKDFmS08/scOXcXdjYWFOEpLR82QiQFBWJxM+q1C0i12JZUmCmDdVgF22INVjrKfrh1L6SVEWcLyIqmbOnxr/jW8qXnADPbLnSysTyIjH9/Elb5WaDueM3IW68WDLpvJi2u3frGXJQVaS3rz9SHXcf2XaTthXlerPVC/fB1+cLqtYrinj0Mlo+excCA4LQoW8d2NrZaMEjerdBgue5w9cx8lgL3PfwC6vD48ePVy5WrNiEkN97e3ujUKFCuHLlCnx8fFClShXQOT9dTjDqWrNmzYf0w9701Vjvg4kCHdy6datN5syZe/w41GfPnkn4nz9//p/AMxudW56+hG/P5MmTJ92LFy9cGzdu/I/4oBArVix8/foVq1evDu4xcqD7xyH5E2/OX87yx4inucgq1qE+vPsC7995oHW3GkiRJpG5DC1S4+Cp9kjJxxebsAIMnlpwXjgJ5Ef0Xkxrubph5pgNsmTl1fP3UJmgUexqHTW7I5wruWLSEhdZ5lKsA+v2b0MMdZmHCjUKyimvomVzYNbYjRg5syOaVXFF98GN4Em7T1+7f8AxKn85bUWvP06xhYDnnHGbkCxVQtjRjlZRBlOAZ5Lk8Sn6ISoapUe7OqMxe30/KtnZA+sOj8Tt608o9cpL1Gtelqb6plMEJA/tdI0pU68spqhJespJKl48yanNlfP2oDNFcQS0inVjSjYCa8FtkbFBguf27b5wPf4EfkTdYRytWrWKvXDhwmQhv/by8kKRIkVw9epVCAgtX748Tp8+/dPVrVu3frFo0aLP9MPU9PUoMnbytd8UGD58ePxBgwYl/FUPgkmMGzfuT+D53y/nxkybNm3Ks2fPIn78/6ccIvgM7j/WNXBy6pvWmwuUhzmCJ99Df1aAwZPvjKiqAIOnFjwfDnjOJvAbPKEV5lOt9kq1KNJFUcxKdQR4TsfoOZ3QuuYIrNg7jNZ3vcfRPZdQv0VZAs/5KF+9gNyBmoY2D4gdqPO3DESl3C6Yt2kARIqUr7RTdgVFGsfQVFhYh4h4CvAcOK4Fpg5fiyw5UkOkchG5+kSEUtR5b193FIFnf9Qu2hd7r0wj8BRrzQh4qba7qNVerlp+mmrPCxtrK7SpPVJGZQWUWlPkU0Q9xRTi6gX70GNo1ArMSfC8fPQiFl+rioOPfMPygbu7e93EiRMv+vH3DRs2lLBDU+pYvny5/P7H49WrV62SJEmyg34mvkTUjY9IKkCRzR4UpXRVAJ6xfwVPWpPbs3Dhwi4UkbZydHSk3eW+X2j6/dO20weeBU4ok3tzvnJWDJ6RdJQJXc7gaULOYlNVVYDBU1U5dWwsAiUzF0zeQlPrFbBo6naZKmUBgaiAyDa1RspdrSF5/OoT1AnwrFCjAEHqPdq1mkTWb2/cpgLGD1ohU6L40tqsOPEdcGjnBUDsauMAACAASURBVIyZ2znUaAGVNy49kClSxBECnoMIfMW6re7OE2mNVyVkz5MOByg1i1hTNmvsBizb7Yo6xfphz+Wpv4FnebJD5PeLETMaLK0s4EDJp589fo0UqRPhNi0LaECgvGbhfrk5ISodkVnjKaJsM2fOhK2tLVxcXGT0s2jRoti9ezeqV5dr80I2Fw2m74dEJV31NdawNhd9+PAB27dvR/PmzeX/q1atKqbPQetw//S3VfysX5o0aQZOmzbNatasWe/IZ6fR4p+RqJDuwp/WeOprPNyu8RVg8DS+D9gC4yjA4Gkc3X/uNQzwFAv9fSh9SUyHaBIWxa5ST9plSks+5bpPkaxZQF3suDHl1LeIYoq1mqLSiK29LcSuWBHdFBuDxNrKQAJLAaFiSjt6THsZcXSg34Ucok2xEcEh9ref/di/+LfIy2dtY0XAYwOx/lS0ExgYKPsXazvFGk8Br8IWG3EO2Sqm6L9+CZD2ir7IdGmfaDuGg720y9fnK4GpvRY8YTAbFICnECaOQsM+kW/CXDeqsC0+nRSg+1dkRv8tfUBY4pD+r8L4ndjtXsTa2npzQEDAbPp+BO1qj/+nXe0svHkrwOBp3v7l0YWtAIOnFu4OPexq18Kw2IawFYgoeLKGZqtAahrZYzk6fv7N1snhDYzBM0q6nQdNCjB4auE24BePFrxgUBsYPA0qt7Y74+df2/7Rk3UMnnoSlpvVvAIMnlpwEb94tOAFg9rA4GlQubXdGT//2vaPnqxj8NSTsNys5hVg8NSCi/jFowUvGNQGBk+Dyq3tzvj517Z/9GQdg6eehOVmNa8Ag6cWXMQvHi14waA2MHgaVG5td/b9+Z+ctaBtPBs7bdvK1qmmgHdgAAbdvYj33l8zofnmu6o1zA2xAhpXgMFTCw5i8NSCFwxqA4OnQeXWdmfLqqekxLb3MsSIZWsjS7zzERUUCKRMHw99POH/xSI7Wmy8GRXGzGNkBYQCDJ5auA8UgmcgpStaOnPnT/WUDTmMm1ceyrrN/+RNZ8huzaovBk+zcmfkBvP9+V+Tu5RtQttokWuLrzYZBTwD/NH2+km88fbjiKfJeI0NVUMBBk81VIxsG2GAp5/vV5w+cp2SCILKTCZE4mTxcOHUbZn7UuTQLFYup8zzef7kLQT4B6JA8awyh+alM3dkzfP8RbOE1j4XtZJFwveQQ9ROF23LnJ4x7JE1VxpZ7z1d5mS4QO3lLZIZZ4/dBFVbkTk6RclLUYIzXsLY8Kd8obeuPUaylAmQm5LNx4nnAB8vP5w78R+1B+TMnwHnT9yihPGWKEH15W1srSOrkNldz+Bpdi7VfUAKP3jq3hFfqSUFeI2nlrzBthhSAQZPQ6odVl/hVC4a0GEWJi/tgYVUqai2UylsX3cCrbtVx4CO334+qMsc1HUujYRJHXHq0DWcOHAVA8e2kNWBvn7xR5HSOWSvIkoqgDXk+PDuM3q3moapy3ti6aydqNGoOE4evIaGLcvJykdDJrZG2zqj0GeEEyWO98PODSeodGZLjPt3GSpTyU4BrdUbFMeq+Xtlf50bjUf/0c1kAnnxu10bTmHW2r4yyT0fvyvA4Ml3RagCDJ5R8mZg8IySbudBkwIMnlq4DcIBzxkj18N1alssmLLtWxnM8/dQpW4R9Gk9DeMXdINz5aFYtW84LCwt8JFgslG5QegysIGsUpQuUzJZT/1PhwDPsQOXYSzVal85by+KU2Ty5MGraCDAs/s8DJ3UBp0ajsP8zQPx2v0Ddqw9gVbdq2PMgGUQZTBFhDVnvgyyjOaM1X1QMVd39HRtLCsTifKYm5Yfwsw1fbWgriZtYPDUpFuMYxSDp3F0N3KvDJ5GdgB3bzQFGDyNJv0PHYcDnv92mo2RMzvKeuYiKnmVwLPyd/AUEU9Xik5WrVcUcRPEwhmKNJ4/fgsd+tbBc4p4xqS66IVLZZcdiWl7UU7zx4jnuH+Xy1rtq+btQRVqY8XcPbJ2+r+d5shoZZfG4zF344A/gqeYji9ZITf2bj0r66x3azoRzbtUlSU67/73DKcOX8OMVb21oK4mbWDw1KRbjGMUg6dxdDdyrwyeRnYAd280BRg8jSZ9xMBzdL+lMgop1lM6xo8l11smSR6fIp93kbtgJllv/frFB7Jmeo586WmqOwi3af2lqKmeg6KdIesrnz9+g+SpE4Z2KqbhxTpNsR7zyQN3WkOaSLYj1m8G0W7LfLTG8+Lp27RONKuE1pfP3so1oreuPkJi6l+sGRXT6tlypiXAjSbXeN64/EDWkc+SIzXu3XqGvIUza0FdTdrA4KlJtxjHKAZP4+hu5F4ZPI3sAO7eaAoweBpN+r+Dp8dHL2xacQQtu1bTgpVsg4oKMHiqKKapN6UieN6+/hivXrynD6cJ4EAfCO/SB0CxAXDtogNo16uWVEp8YOzXdgYts+ksl/B06FMnVEExYzFz7AZ0GVBfkarig+zuTadQsVYh+v9p1GpcUi7/4SNsBRg8+e6IqgrwXwYteF7FF48WhsM2/F0BBs+/axRlzgjn+ReZJfZuOYM0GZKiQs0CWDB5m8xUkTh5PNwnqCxZIQ/KVM2HZ49eY/H0HbSZLzpyfc80ESeuAyYNXQmHODGRkmY02veu/RN4imU2I/sulmnZFhKAinYbtamAgR1mUl+F0Lp7DVw6ewfb1hxD7LgxUa95WSyjNG5ifXdmmtVo2KqcXPojZmHu336OQiWyI1vutPLDcgqaXclfLGuUcaEuA2Xw1EU1vsYcFGDw1IIXGTy14AWD2sDgaVC5td1ZGM+/iEy69ViAIZNa48zRGxTFjCezVpSunBcblx+WoLdo2nYMm94ePZpNxqx1fSWkJk0RH1bWVoifIDZuX3+CkpXyYN3iAwiiaKY4goKC5EbCJTuGoE2tkajbvAxsbawpVVocGaXcuvqoXFcuAHOoC200nNwWd28+wdzxm2WaNacOlTG810J0/bchJg5Zie6DG6J1zRHYdGIs7Oxt8fi+O5bP3o3BE1tpW3cjW8fgaWQHcPdGU4DB02jS/9Dx9xfP6Ez5bB25ZJ4WPKJ3G55/8cbwe1fOwTOwNNpv99F7h9yBdhUIAzy9Pvtg/OAVcJvaDuL71y8/4D9aYy2in+4v3qFAsWwyk0X8xHFRs2BvHLg5Q67T/vDO4zfw3LD00G9T7aNmd5TguXDbYNy8/JA2Cp6RaU4+e3hL8PT09MV42oA4bFo7fHzviWZV3NCuZ01Ub1hcgvDBHeeRiHILO3WohCp5XHDw5iyZx/eN+0eM6b8Uk5a6aFdzDVjG4KkBJ7AJRlGAwdMosv/S6aKaKWBvcb+4Y2Jbe0srLVjENuhZAa9Af5z++OYCAnxKodk+bz13x81rWYFwZjzmjN8kC0eIzYHlqufHPcoYUbx8bqpctoM2BCaWG/r6jnCW+XTtaKpcrO8UUcmQiOfzp2/x4a0HwehndOxbV6oQssYzBDzb9KiJ50/eSmj8+M6TgNMHRUr9QwUqctHU/lbETxRHTqfHiGkvi00I8BRR0+5Ok9Cb8vymSptYpl4TkVlh62mC0vv/PYVzxypaVt3otjF4Gt0FbICRFGDwNJLwP3XLU+1a8IJBbeCpdoPKre3OTPD5F9k0Jgxeib6jnEOBV2TBqELFJaaNWodO/erChqbv+QhbAQZPvjuiqgIMnlrwvAm+eLQgmynbwOBpyt5T2XYTe/5FcYpTh6/LFGyp0ycJFePRvZe0qSgRldZ9J3/HR/gKMHjyHRJVFWDw1ILnTezFowXJTN0GBk9T96CK9vPzr6KYptMUg6fp+IotVVcBBk919dStNX7x6KabCV/F4GnCzlPbdH7+1VbUJNpj8DQJN7GRelCAwVMPoipukl88iiUz9QsYPE3dgyraz8+/imKaTlMMnqbjK7ZUXQUYPNXVU7fW9PDiEQv94zo6IG2mZDi06wJSpUsia7mLOu+i9CYfxlWAwdO4+muqdz08/5oaHxvzRwUYPPnGiKoKMHhqwfPhvHguU+UQkeIkWaoEyJQ9lUwI/eIp1V1PlZBqpEfHS0qX4vHJm36XUi7sf/f6E65dvE/nvKV661kkZC6bvQt9hjvB28sX+7aeRe2mpbQw6ihtA4NnlHb/z4Nn8IySNwODZ5R0Ow+aFGDw1MJtEFYCaUrgPKL3IplAeu+W0zJauXLOHjRuWwFjBixDhqwpKLdeNOQplAl9207H6gMj0LHBWJlPbzFVNKntVJqSOX+Q5fUyZUslK5dMG7EWLkMaaWHUUdoGBs8o7X4GT3Y/GDz5JoiqCjB4asHzYYBnMFW427bmKF5TJRA7exuZI2/2uE3IUzgTVTLxlYmgS5TPhfhU6q5+qQHYeHwsGpX5F5tPjcPh3RepxF583KVEzsXK5KRyeLERTA0KYB0wprkWRh2lbWDwjNLuZ/Bk9zN48j0QZRVg8NSC68MAzw9vP2PepC1o37s2Vs7djfZ96lDEch1adK6KcYOWU4WSLChUMjuBZ2zULzkAOy9MRs8WU9Cpfz1sXnEE1RoUw9tXHxGXptv/yZNOVhsR13PE0/hOZ/A0vg80YwFPtWvGFYY0hCOehlSb+9KSAgyeWvBGOC+eW9cew+ODFxwTxkLGrCnx4PZzvCGYTJQ0HqJHt0OsuDFk5ZCTh66hRIXc8PjoRetAH8M+mp2s6fz1iz9mU9m9wRNawYum7g/uOIeajUtqYdRR2gYGzyjtfo54svs54sn3QJRVgMFTC67Xc8TjxIGrtBkpAc6fuoVy1QogbjwHLYw6StvA4Bml3c/gye5n8OR7IMoqwOCpBdfrGTy1MES24WcFGDz5jghVgJ//KHkz8FR7lHQ7D5oUYPDUwm3ALx4teMGgNjB4GlRubXfGz7+2/aMn6xg89SQsN6t5BRg8teAifvFowQsGtYHB06Bya7szfv617R89WcfgqSdhuVnNK8DgqQUX8YtHC14wqA0MngaVW9ud8fOvbf/oyToGTz0Jy81qXgEGTy24iF88WvCCQW1g8DSo3NrujJ9/bftHT9YxeOpJWG5W8woweGrBRfzi0YIXDGoDg6dB5dZ2Z/z8a9s/erKOwVNPwnKzmleAwVMLLorgi+fpw1e4ev4eqjcsrtjqK+fuyhyfdva2CAwMRFGqZsSH8RRg8DSe9prrOYLPv+bsZoMipQCDZ6Tk44tNWAEGTy04L5wXz8XTt3F410WkTJcYhUpkk+CZM38GbFh2CNbWVnBqXxk+3n5U2WgPbCmRvFOHSohGieUXz9hBP/+CBi3KykTyi6fvQMuu1WT1oklDV6FV9xpwpIpGfBhHAQZP4+iuyV4ZPDXpFn0bxeCpb4W5fa0qwOCpBc+E8eIJDAiCa4/5GDKxNY7tv4JUaRPh5pWH2L3pNEbO6ghfAs75k7chZ4EMiOvoAIfY0RHgH4gzR24gfdbkSJTEkc49hb4jnbFw6nZ0plKa4ji44zxVPnJEdiqjyYdxFGDwNI7umuyVwVOTbtG3UQye+laY29eqAgyeWvBMGC8er88+GD94BdymtoM3lbt89eI9RAR0y+pjWLnXDb4+X+DSbDKmLuuJK+fv4sSBKxT1tMXrl+/RsV89iohaynPiEJSuXXQAHfvWkaMVYGpja0213jNrYfRR0gYGzyjp9j8P+vvzPy5zfltHGzsWJooo4B0YALd7l/HB52smNN98N4oMm4fJCnACeU3cA+FEPGaMWo+M2VLi3q1nKF0lLx7ceo7nT94gSfL4tFYzCBYWFogTNyY8PnkBwcDjB+7IkiMNnj56hYSJ4uATrets1qkKZo/bFBrxXL1gHwoUz4Z0mZJpYvhR0QgGz6jo9TDGvKxCDFjaz4GlVRRb+xLsSIoUoS/LH5QJQnDwaVhYvo8Sd0hQoB/8Lduj5ZZPUWK8PEhWgBTgiKcWboNwwDOI4FICpqUFrKwsERwULGEzICBQek+s8xSHmGIXh/y3/H2ABFHxb3HtmoX70bBVOXz9GoDBnedgzNzO9J778e+9FoSIOjYweEYdX0dopPRYw801av09Tn/lDiFn+p/1sQikv1vncS9n0QjpZuonDXUVnqe/1HywAlFHgaj1h06rfjXAGq/3bz3w6b0nrG2sET2mPRJQNJQP4ynA4Gk87blnIyuwsmpcwHYXLIIL/dkSC4p64igsAhqgyfZ3RraWu2cFWAGVFWDwVFlQnZozAHjqZBdfpDcFGDz1Ji03rGUFljnTsgLPaxTpTBu+mcHBCLY4g0Cf8mi2z1vLQ2LbWAFWQJkCDJ7K9NLP2Qye+tFVw60yeGrYOWya/hRYUcuJIp3lf+rAwoIioKhKa4P2UKTz5winhcUeNNmyWn8GccusACtgaAUYPA2t+J/6Y/DUghcMagODp0Hl5s60rMCKmv/A0uISLIIKo/G2C1o2lW1jBViByCvA4Bl5DSPfAoNn5DU0sRYYPE3MYWyu/hRg8NSfttwyK6BBBRg8teAUBk8teMGgNjB4GlRu7kzLCjB4atk7bBsroLoCDJ6qS6pDgwyeOohm2pcweJq2/9h6FRVg8FRRTG6KFdC+AgyeWvARg6cWvGBQGxg8DSo3d6ZlBRg8tewdto0VUF0BBk/VJdWhQQZPHUQz7UsYPE3bf2y9igoweKooJjfFCmhfAQZPLfiIwVMLXjCoDQyeBpWbO9OyAgyeWvYO28YKqK4Ag6fqkurQIIOnDqKZ9iUMnqbtP7ZeRQUYPFUUk5tiBbSvAIOnFnzE4KkFLxjUBgZPg8rNnWlZAQZPLXuHbWMFVFeAwVN1SXVokMFTB9FM+xIGT9P2H1uvogIMniqKyU2xAtpXgMFTCz5i8NSCFwxqA4OnQeXmzrSsAIOnlr3DtrECqivA4Km6pDo0yOCpg2imfQmDp2n7j61XUQEGTxXF5KZYAe0rwOCpBR8xeGrBCwa1gcHToHJzZ1pWgMFTy95h21gB1RVg8FRdUh0aXFY7IayCnhSPl8Te3tJKhwb4ElNTwCvAH6c/vTmFL3HKouUSP1Ozn+1lBVRTgMFTNSm5IVbAFBRg8NSKl5ZXygTYxdOKOYawwzrY0rLshVft7N99cq7QoD32rpkN91jWYy4XS7szwMIyyBA2GLUPf99naLXvmVFt4M5ZAWMrwOBpbA9w/6yAQRVg8DSo3NzZjwq0L5eipq+Pz2rnHqOjla3bBntWz8SaGUN8ghFYZ/npz3tZLVaAFYgCCjB4RgEn8xBZgf8rwODJd4NRFHDK55ApmkOsayVrONs2dRktbQgODsL8EZ1xcvdad18rFFp/4uNToxjHnZqPAsuqp4G1ZQUEgdewaNWrlkgKWPRHsGUZBPte0aqZbBcpYBvTGw3WB7IWrEBkFGDwjIx6fK3OCrTIHydXsLXl6Vpt+tnXatU3tJ2Fo7p/OLZjuYWlb2DBJVc+39O5A76QFRAKrKw1GAhKjmCLqyyIRhWwQHRYWIwk657TF6931qibEEyGWQRPQJOti7VqIttlGgoweJqGn8zSSueCsRpZWFotbjd4ln3Ryg1xYMNCv+WT+iIoKMhpxVmPjWY5aB6UYRVYWWsYvS2voOnmTYbtmHtTpMCKyskpnBZL0TV8smEVCEYRWCIrmm7tadiOuTdzU4DB09w8akLjqV8fVtGfxR0VPVacvu2HzsH0Ac2D/Px9/81Q0WOcqytNjvLBCkRWAQbPyCrI17MC3xRYUasCRTwrMXjyDRFZBRg8I6sgXx9ZBSybFYqzlKbanIItLJYsP/WhZWQb5OtZgVAFGDz5ZmAF1FGAwVMdHbkVMHjyTWAwBYKDg63/1FmnCmmK+vp6HbSxjl5p3uEnR76fQxxqwYvYDeYdM+2IwdNMHcvDMrgCDJ4Gl9xcO2TwNFfPanBcBJ7n/2SWn7dXjFfPH2ROnCztHfuYDl7fz7lB4MnRTw360aRMYvA0KXexsRpWgMFTw84xLdMYPE3LXyZtLYGn2BcZ0eMMgWfhiJ7M57ECf1SAwZNvDFZAHQUYPNXRkVvhqXa+BwynAIOn4bTmnr4rwODJtwIroI4CDJ7q6MitMHjyPWA4BRg8Dac198TgyfcAK6CqAgyeqsoZlRvjqfao7H0Dj53B08CCc3cigTzn8eT7gBVQQwEGTzVU5DZIAQZPvg0MpsCfwPPBgwcYOHAgli1bBjs7ux9tEWs8m9IPnOjrCX2toi9/gxnLHZmHAgye5uFHHoXxFWDwNL4PzMQCBk8zcaQpDONX8PTw8ICbmxusra0xbNgw2Nvb/wqeJegH6+hrN33NM4Uxso0aU4DBU2MOYXNMVgEGT5N1ndYMZ/DUmkfM2J6wptrHjRuHbt26/Qk8xa52R/qyoq+3ZiwND01fCjB46ktZbjeqKcDgGdU8rrfxMnjqTVpu+FcFdARPFpIV0F0BBk/dteMrWYEfFWDw5PtBJQUYPFUSkpv5uwIEnuv/dJarq2vm8oX/yZ4tb9ETS1asSefi4nJ+9OjRdrT2s9LfW+UzWIFwFGDw5NuDFVBHAQZPdXTkVnhzEd8DxlfAuUDsfLCyPG0RFFB62VnPE8a3iC0wGwUYPM3GlTwQIyvA4GlkB5hP9xzxNB9fmuxIGDxN1nXaN5zBU/s+YgtNQwEGT9PwkwlYyeBpAk4ydxMZPM3dw0YcH4OnEcXnrs1KAQZPs3KnMQfD4GlM9blvqQCDJ98IelOAwVNv0nLDUUwBBs8o5nD9DZfBU3/acssRVIDBM4JC8WnKFWDwVK4ZX8EK/EkBBk++L1RSgMFTJSG5Gd0VYPDUXbswrrSAqys/20KcDFfcaAvlFdzNtVl1lU2pQVfXYDJXfPHBCuimAIOnbrrxVb8pwC8nvimMrgCDp4oucHW1RPor3WBpUVrFVk24qeDMhFsesLBwN+FBRN70oMBNcNq2NPINcQtRVgEGzyjrerUHzuCptqLcnmIFGDwVSxb2Bevq2yLAf/eQ9LnKpIwWU8WGuSlTVeCBjydG37+6Ck23NDXVMbDdGlCAwVMDTjAPExg8zcOPJj0KBk8V3fcdPBfnKF4mU4zYKjbMTZmqAtc9P6L99ZMMnqbqQK3YzeCpFU+YvB0MnibvQtMfAIOnij5k8FRRTPNoisHTPPxo9FEweBrdBeZiAIOnuXjShMfB4Kmi8xg8VRTTPJpi8DQPPxp9FAyeRneBuRjA4GkunjThcTB4qug8I4On/9cAnD/5H96/8UDiZPGQp1AmWFlbqTjAiDcVFBSMN+4fpB3hHcHBwbh/6znu3XoGa7I1T+FMiJ8wDo7uvYSYDtGQt0gWbF19FDUbl4x453RmRPtX1KgOJzN46iAaX/K7AgyefFeopACDp0pCcjO6K8Dgqbt2v11pRPAUANe3zQzcuPwAqdMlwX/XHqFRq/Lo2LcuKKWRwQ+3ngtgaWmJwRNahdv32WM30bftdKTNmAyvnr+DQ+zoWLV/BDo2HIvkqRNi6KQ26NduBsbO66JoDBHtX1GjOpzM4KmDaHwJgyffA3pTwAivA72NhRs2UQUYPFV0nBHB8+ShqxjabT7mbRqA1OmTYsPSg/D29oNzh8rw+uyD3ZtOQ0REy1bNh2SpEuLpo9c4sf8Kose0R/xEcSjq+IwipJlx8fQtFCyRHVlzppHCPHngjiO7LyFaDDtUrlMEgQGB2L7+BBzjxUJ0+lnJSnlxdM9F3L/9HAkSxUWlOoXh8dELbeuMkhA5f9NAnD/xH+7ceIpcBTKgQPFsPwnetekE5C2cGc07VcUnum7exM1o0KocRvVdEgqec8ZvQoc+deR1V8/fw4WTt+TvylTJh7v/PcX1iw+QNEV83L35FCUq5EbsuDF/6j96DHsVnaysKQZPZXrx2WEowBFPvjVUUoDBUyUhuRndFWDw1F273640IngumrYdm1YcwbYzEyjS+POflmE9F+LiqduIG9+BoNATi7YOxh2CtF4tpyJzjtRo2bkqBnSajURJ4iJGzGjwJFCdR8AYFBQE50quSEGQ5/7iPUpVyoMGLcqhSfnBSJ8lBZq2rYCU6RKjm9MkZMyaQkLh2PldkCptEgl+MQhqnTtWwcwx65G/WDacO34DExZ2R4586UOlK5O1M7afmyjP/fEQ14dEPIulb4cT9+dRNPchOlEkNF/RrBKU2/WsRdmrAjFt5FpkIHs+ffCk6K4FJi12Ce1/8Y4hcsreWAeDp7GUN7N+GTzNzKHGGw6Dp/G0556/K8DgqeKtYETwnD95K7atOYZtpyfA4hfwrJizG5bvcYNdNFvUKNATk5f1xNcv/ujZYgr2XplKkckYKJq2LbadnQAbG2tUo3PmbRyId68/YUDHmdh9cSo+vP+MtrVHyp83LjcIuy5ORhxHB/j5fsXeLWfw/PEbrJq/B27T2qNctfwS/AQ4Prj9Ar4Uec1CgHv90gNkzp4Ko+d2DhW9VKYO2HVpCkVP/w6es8ZuxMZlh1CoZHa8evEBvj5+EoTHD16B/den4+2rT2hWxRVH78wJ7V9M1RvzYPA0pvpm1DeDpxk507hDYfA0rv7cOynA4KnibWBE8Nyz+TQmua7Gsl1DkSipI1bO3YPnT96g17CmqJzbBRuPj4GNrTUq5epO4NlDTrv3aT0NxymSKI4iadpIALSzs0HFXN0IMAfQ5qCP+Jciofuvz4DHJy84VRiCBVsGoWnFITICKY7TR65TO9PhOrUthvVYgCGTWqNc9QLfwI+m9G9dfUzT9LbIR5uEPn7wQrKUCdCya7VQ0ZtXdUOTthVRoWYhfKY+3Fzmo13v2pg4dNVvEc9pI9Zi54aTqFa/GHwIOi0tLGWkc/Kw1RI237/1QK0ifXH83tzQ/odOZvBU8Q7npoylAIOnsZQ3u34ZPM3OpaY3IAZPFX1mRPD0oahi54bjKWJphXRZkuPQrouo2ag4Ovari/7tZ8oIoWP8WHh45zkWbh0k12SKTT3H7s4NBc/M/6SS6yMf3XOntZkD8MXPHy2rD0eughnx8ulbue7TidaMK4W3VgAAIABJREFUOlcaimMEd+IQwDu81yIUK5cTJw5cxeCJrVCpdmGafp8I9+fvUYXWfG5aeQSlK+fDBVrr2bJ7dZQnMA05dq4/CQGUYm3mk4ev5PrQRdsGw6XZpN/A8+zxm+jXdgatU82Px/deonj5XDLq+ifwDOlfjEOcY6yDI57GUt7M+mXwNDOHGm84DJ7G0557/q4Ag6eKt4IRwVOMwtf7C9Ys2k/T3q/xT970qN6wGKysrGgK+iPWLj4IP58vqONcSu4gF+mLVs3bi5CIYHFaRzlpiQsO7jwvo48iFZM4bl97jB0Eh2IjUZN2FeWayhmjN8B1yrdIosdHbyyaug0JEseR/05KEU2x6Ues9xTRybY9auHU4au4fPYusudOh7rNStMyzP//6QumtEtH912myOk1RI9uj3rNy8jNT/MmbUG8BLFR17k0XCkK6jqlrWz/OG2IOkbnJ0ziiKZkz82rD7Frwyk5DrGJasKQlfLcH/sPsU1FT0e4KQbPCEvFJ4anAIMn3x8qKcDgqZKQ3IzuCjB46q7db1caGTwjMxIBniHT7pFph6/9WQEGT74jVFGAwVMVGbkRo2TXY9lZgZ8VYPBU8Y4wYfD8MWWRiopE+aYYPKP8LaCOAAye6ujIrRgjrTOrzgoweOrtHjBh8NSbJlG8YQbPKH4DqDV8Bk+1lIzy7fBUe5S/BYwvAEc8VfQBg6eKYppHUwye5uFHo4+CwdPoLjAXAxg8zcWTJjwOBk8VncfgqaKY5tEUg6d5+NHoo2DwNLoLzMUABk9z8aQJj4PBU0XnMXiqKKZ5NMXgaR5+NPooGDyN7gJzMYDB01w8acLjYPBU0XkMniqKaR5NMXgq8GMw7XtYVaMUgi3zK7gqapxqaZEBCM6EIOyIGgOO4Cgt4AO/oKVovY3q5fIREQUYPCOiEp+jVwUYPFWU9zt4Ds6Qq0wq+5gqNsxNmaoC9309Mebe1VVouqWpqY7BYHaL58f/6862KTOXS2wXzWDdckemq8D+9y+Cz7x9VQ7Nth8y3VEY1nIGT8Pqzb39QQEGTxVvi2mV7RDPbm+u2PFKxrSyVrFhbspUFfAM9MfVTx/WwWlLQ1Mdg8Hs5hkDg0ltLh1Ne/If1jx/WJGer33mMiZ9j4PBU98Kc/t/VYDB868SRfyE7y/ORTmKl8kYI1bEr+MzzVYBMdXe8fopjnhGxMMMnhFRic/5QQEGT+W3A4Oncs34CpUVYPBUUVB+caoopnk0xWs8FfiRnx8FYvGpQgEGT+X3AYOncs34CpUVYPBUUVB+caoopnk0xeCpwI8ae34+vPVAnHixYGn591e1j7cfvvj5w8bGCkFBwYgVJ8YfBy7adIgdAza2Py/F+fD2MxwTRHyWxP9rADw/+8Ax/s/XfP3iD2FLcDAQLbod7KPZwtfni/wS54bV/9+8FEwNBgUGwcra6m+nGvT3DJ7K5f773ay8Tb6CFVCkAIOnIrnCP1ljL04VR8ZN6agAg6cC4TT2/BRL1xbbzk78De7+NKK5Ezdjx9oTqFq/KD598EL/0c3+OPDWNUegp1sTZMuV9qffF0vfDifuz4uwWGeO3kDfttNx7O7c0GsEXA7tPg+P7rnDnwA0acoEGDuvM7asOoZls3dh/7XpCKv/v3U82W01chfMhFKV8vztVIP+nsFTudwMnso14ytUVoDBU0VBVXpximiF+/N3SJoi/l+N8/jkjVixo9P57xE9hh3iODpQtCMYj++7I02GpH+9XpcT/Hy/4uWztxQBCUaCxHEQO25MiqT8HrH5TLbFiBmNoiSWunRjFtcweCpwo0rPj4Iewz01BDxFpM/joxfsKYIo7ulkBHQhEc2nD1/JaOLeLWewf9s5zF7XD/7+ATLSKCKgqdIllhFI8Tymy5wcD249R6r0SRDTIRrevfmEd689kCipI6oX7IUjt2bjzs0noVB688pDZMqeClZWlnjx5C0+e4jnyR7JUyfC+RP//Qaei6Zuw4XTtzFtRS9KDhAAF+dJqNW0FPXxKRQ8b15+GNq/aM/92TsZxUyZJhFFdi3x4O4LJEgYG6/dPyJuPAeyLR7ek501CvWGc8cq6Ni3jlryqtIOg6dyGRk8lWvGV6isAIOnioKq9OIUL67eLadiKr1A/nasW3xAvlymDV+De/89w6SlLrC1tUE3p4nyJaj2IaB4KvVVtExOevlGly/cLgPqY86ETejUr95P3TF4AgyeCu5AlZ4fBT1GCDx3rj+JVfP3EvAlxLNHr5E1ZxpMWuKCkwevYWTfRUiRJjGeP34twS13oUx4++ojPZMlsWzmLszfPBBH9lzC+EErKHo6AZVydcdkekbTZkqOXi2mwMvTV35gfHj3pfx9rSJ9cfzetyhmCPiK9no0nyI/YApYnLy0Bz6+9/wNPGsW7oM2LjVQvWFxeb3XZ1+abrcl2/eFgmfRtG1l/5n/SS2vf09T/34+X1HHuRRqNCqBBqUHSgj9+N5L2jVv00CcOnQVri4LaJyJsPbQSLXkVaUdBk/lMjJ4KteMr1BZAQZPFQUN58W5Y/0J3L35THZWx6kUzp/8Dy+fvkVgQBByFshIAHda/sH/8iUATu0roWP9MejQt66MXv539ZGMKNZvWRZpMybDomnbKdM2YEXrye7dfCp/FhAQiH/ypqM236FR6/LoTtEOAZ4CDH+8PtA/EDs3npKREx8vPxltEVEbAa8iivngzgvKUx0s/50qbWJp77njN1GgeDb5fTCtXxs3eAXSUZ9ZcqaWkZuUdF7H+mNRqFR21GxcAp0ajKPv/0HCJHFpei4j5k7YjPRZUsjIT5/hTvQiuyZfxnbRbGBjbY1ug8030xCDp4LnS8PguWDKVmw7PQH37zxH71ZTcZiik12bTJDR/uEz2mNU3yUQ098h4DltZS80KDUQExd1x/I5uxHbMSZcBjdCCPiJNZ7iGd1wdIyMpjav6obt5yb+ETzFGtO9W87KGZABHWZi4mIX+Xfh16n2kpk6YNCEVihfvcBPoi+fvfs38LSzt0W3phPRw7UxxAzGxmWHMGdDf1Qv0AtrDo5AzFjRIUB26+nxcqlBkTRt5PIBAadaOhg8lXuDwVO5ZnyFygoweKooaBgvTrHgv1r+nth1aQqRG0UivHwxrOdCTFjYjdaDeaJ9vTGo0bAYmrSrBNfu8zFkUmt0aTweczcOkBGJU4eu4/TRayhaOidFSpLJqbNi5XLBk6If29YcQ4OW5TBr7AZ0G9QQk4auktGMnRtOSvD89frEyRzliyZvkSxoU2sklu4ailcv3uPgjvNYOnMnMudIQ9N0/vLlVb9F2T+K84XGc+f6E+zffo6mAN9gPI1j+si1cBnSWI6nf7uZmL2+H7asPCrh9PDui+jQpw5G919GLy9n9Gk9HaPndsaLx2+wfe1xBk8Vb0GTbkrD4Lls1k7svz4DTx64w7mSK45RVNK5sqv8sNd3hDM9fxuxmz7QhYCnePamj1pP0+1fcXzfFazc5yZhLgQ8hZ960qyGWKMpILJEhnZyPWlNmtI+8WA+AmjWo1TmjvJn928/x5Auc9GKopkzRq7DuAVdpZt/Bc9WNYajZMU8aN65qvz9nPGbkK9IZty69uQ38BS/F1HUAiWyynNtbKzRb1QzAt8+FHH9ttb0xzWuDJ4m/WT9ZDyDp/n40mRHwuCpouvCeHGKaGS9Ev2xbJcrvAk6373xwJIZOzFqVke4v3hHQLYUpeiF0ZAAcqgLgefE1uhM4Dl7bV+0qDZcRiXEmk8RbcySIzW9SB6jct0i2LD0oJxOc+5YWYKnAD8xdTeq3xLcpijp+qOjf7s+CUVNxJq1HPnSo12d0aHgeYAgcgfB6rwNA2ia7bPcmfunNaICoudP3opm1KfYnTuHopmtu1XHzDHrQ8FzEL0kZ6zqjc0rjkjwPHHgKlrTS3PMAAJPerkN7joX3SnK+eTBK5w6fE0Cs7keHPFU4Fktg+f3zTninnWuNFSCpwC7Y/suo2XX6lg5bw+thfT4CTwv0npL8SEs8z+pMJ2eB3GEgGe8hHHkrEZDmp0QHyTFB7Ad5yehbvH+8nl4K9ZlEuxuOTUeB7afx4zR62h9ZV3MGLVOftAT0/q/gufZYzcxgWYjmrSrKGczVszdTZDaDVfO3v0NPBMkiov21L/42+Hr/UUCsrjuT1P9IuJZOksn+WG0H0U9xZpTrRwc8VTuCQZP5ZrxFSorwOCpoqDhvDjFGq4xA5bKTQeuU9rStPtTzKOdsGIzUGdaI3nx1C3Ua1YGw3svoohnG4z7dxmda4cYNJV9fP9llK9RENHo3zUaF6fo4npcv3APNZuUlBsAxNR7jnwZ0It2y4pDbDTq1XIKVu0fjkVTt+Povkuh16fNlFSCZ/Y86dG50Tgs2PIvXr98T31cQbbc6WTEVERmXKe0kdOI4tiy6ihqUV8hh5i6F7tcA2javgatJxPT8ptXHsHhXRcwZHJrOe0o1qFtXX1MvnTF1HqLrtXopbgSfUY40dT+awLseXKaPwVtlOjc/+e1oSp6xOhNMXgqcIHGwLNM1k7YcGwM9mw+jZVz92DnhclyWUqrGiNw4MYMObAh3ebhxuUHKEhLUQT45aJlM2LTkNjg40XpjppWGCJnJJrS8hlxlM7SUcJg/qJZ5AezJTTLINZlLpiyDZtOjMWsMRuwh5bHtOtZS8LifFpjKaBQTIuLmQxf3y8yiimW1wzsNBsHKAobetBsyuHdF+SH0ABawiNAtXyNAli9YF+o/T/2L2YiRATVgkBSPO9JUyRA/VIDcPDGTNlkyPgFeK6g5QLr6YPu8t1uYaaKUuBp1U5l8FQuJYOncs34CpUVYPBUUVCNvThVHJmqTQnIvXPjCd7SC7pKnSLImT+Dqu1rqTEGTwXe4OdHgVh8qlCAwVP5fcDgqVwzvkJlBRg8VRSUX5wqimkeTTF4KvAjPz8KxOJTGTx1uwcYPHXTja9SUQEGTxXF5BenimKaR1MMngr8yM+PArH4VAZP3e4BBk/ddOOrVFSAwVNFMfnFqaKY5tEUg6cCP/Lzo0AsPpXBU7d7gMFTN934KhUVYPBUUUx+caoopnk0xeCpwI/8/CgQi09l8NTtHmDw1E03vkpFBRg8VRSTX5wqimkeTTF4KvAjPz8KxOJTGTx1uwcYPHXTja9SUQEGTxXF5BenimKaR1MMngr8yM+PArH4VAZP3e4BBk/ddOOrVFSAwVNFMVV8cYpcgPMmbJHJ40V96FhxY1DuzgdwTBBL5uHMX+xbxZFVlLi6XvOyuHfrGbLlSvvTYPZuPSPzC4pcoZE9ROL4JTN2yFx/oiZ81QZFkTBxXMrtdwhte9QMbV6cd+nMHRQqmT2yXZrF9QyeCtz4/fkZlzl/mTTRI3/PKuiZTzVRBZY+v4cdr55VhNOWfSY6BIObzeBpcMm5w18VYPBU8Z4IBzyvX3qABVTxx5ZqNIsqPsN6LJRAWLxCLpw4eAXpM6dAd6pY8oQSVI8ftALxE8WBPdVTbt2jBravOS4Tzj+j8pS9XJtQdSIfqoGeSRouaiw7dfhWuahtj1qyFKeoiS6SVgtQtLWzwSyqgHTnxlOqtLJRQmtdSlQ/d/y35PUiobzL0May/V1Uuag31VIXx+dPVI6TqqmIuvHi+PjOU1ZCadapCnx9vsgyf6vm7cVxqkq07tBISoC9VVYiKlL6H+wSteAp8b2oT/3g9gsMGNMcmbJT9ZYRa/GYxudONeHXHBypovDabYrBU4FvplW2Qzz7fTGsrUpYWfDrUYFyUfZUv6BAfP0SWAfNt26OsiIoHDg/WQoF49PVV4DBU0VNwyqZSRV+6hTri1UHRshqP29ff8TM0RswkkpmiupBInopoogtulTDjnXHZSWj549fUxm9E6HgWaFmQVw9fw9JUybAzcsPkTFbSmn40b2X0IPAUYBnk3aVMcVtlazjni5zcvxH55WslIdKW0aXpfhW7HWT5e5G9Fksy+RNWtwde6lKSnKqHnSBKifVbFwCokrJnw4BmiepAtH1C/clHDeiUn/JyJaVBJ8uQxph4pCVaNerNgIDA9Gv7Qz4U5nQact74s2rj2TjZdRxKkW1rE9TtaUSVFVpqoThqHAweCrw8vfnZ2rWQmXSc8RTgXBR99T5z+5ii/sTjngquAUYPBWIxafqRwEGTxV1DQM8xfRzzcJ9qO7yOCp/54/nT15THebdGDyxFaaNWIf+VP/48X13JE4Wj0plLkdPKn355uVHrF20///gWYvA89w38PzTVLsAz/a961A08R0un7sra0iXIugsSTXgRQlM0f+m42PkYN16LgCovN6YuZ2pXOYHjKba7jmoelArqrke1nGNgDOQoqW5C2aUteJFicy2PWtSKb09EnynDFsdWqtdgKc45m4cgNfuH7CDALo2gefBHedRo1Fx9G49DdNXfqtdbe4Hg6cCD6u4VEVBr3yqCSvAlYuUO4/BU7lmfIXKCjB4qihoOC9OAYIHtp+DJUUca1Ntc1E/WYCfiBjepfKRseLEQDeaan9w5zmWztxF0+AxEUj1lkOm2hu1qYBBneegfvMycvr81zWeAjxbdq0ua6gHBwXLiGjKtIllnemhk9vQusvbNJV+SvYv1l8e2XNJ9i+O0f2XogCtBS1bNV+oGKLO9MGdF2QUVBxi+n7OuE1yCl7036RdRVrvGR8uzSZj9JxOWDx9e7jg2bJbNUyjutDi+tsErqKOfFQ4GDwVeJnBU4FYfKpQgMFT+X3A4KlcM75CZQUYPFUU1ARfnKJm+nxaezp0Uhs5Ja+vQ0RLBQTHiBkNNy4/QBdaThAVDgZPBV42wedHwej4VD0owOCpXFQGT+Wa8RUqK8DgqaKgJvji9PHykwJEj2mvohB/bsrL05eiuIGIFt1ORk2jwsHgqcDLJvj8KBgdn6oHBRg8lYvK4KlcM75CZQUYPFUUlF+cKoppHk0xeCrwo8rPzxZahyzWOL94+hbZcqeTG/A696+HVy/eYxtlihDLWT598JQZGJq0rQiLv+yk9/johZ4tpmD8wm5oXsUNk5a4IEPWFLI9scmvYavyERqsn+9XXDx9G0XL5Pjp/CBaIjPJdRV6D2saoXb4JJ5q1+UeYPDURTW+RlUFGDxVlFPlF6eKlnFTRlKAwVOB8OE8PyKrwsKp23Dq4HWUqJgbyVMlwNZVx5AyXWK4E/h9eOeBZh2qoAytUxab2FbN3yuj+MOmtpO5ZsUa4walBiIr5bq1sbGS66FT0bWi3UO7LqBkhTw4e+wGrVXeARtKedaT8ue6uiygLBBWGDGzPdx6LKAcurHx4a2HBE8BoOKYuboPPGk9tABPkU930bTtOHHgCtKkT4r+Y5vLlGgi/Vj/DjMxdVlPec2Hd5/lJsJetIlwcNe5ctNexqwp0b5PbThVGIKCtAb737EtASaEv948HPH8q0S/ncC3lXLN+AqVFWDwVFFQBk8VxTSPphg8FfgxnOdHbErbuvqYzCt7gaKFb16+J+hMgod3XsgsCwko7+1R2sA3fkFXDO+1CJOWumAh5ZZtRFFIWeSAMjCI7A39RzdHj+aTMYVSff0a4TxOwGhpaSkzQhQvn0tuxhsxswPW0EbA0lXyQWy4GzNgqQRPAY71W5QhyL1AeXQr4fj+K5STNzeO07Ui8ikg9vrFB2jzQ3GFECV+BM85lE930ISWFOlcjR6Ulmxwt7kYObOjAtGi9qkMnsr9z+CpXDO+QmUFGDxVFJTBU0UxzaMpBk8Ffgzn+XlPkcZDlGVBRBXv3nwiCx7kLJARZ47eoOn03BI8b119jNQZkqB3q2mYQZFIAYxV6hYJBc9RBJ7/jmuJqcPWyMho9jzpKfn4VwztPl+mNOvWdCKaUy7dj+8/I3FSR5n5YdCEVrIQQz0quiDWKP/baXYoeIqsEOsWH8BnD284UMqywqVzyFy71RsUwx2ybx/lyO36b4PfBPgRPEPy4E4dvhZdB9aXEVCR35ePiCnA4BkxnX48i8FTuWZ8hcoKMHiqKCiDp4pimkdTDJ4K/BjO8xMUFIR5E7dArLOMGSsaUtNU9j9501OE0oJ+vpkqgtnIafem7Sphy6qjVJDhKd6/9sDAcS0keLbrVUteLxLYCngVOXI/f/KBv38AitFaSxHhHNRlLuLGc4C1tZVsW0QtBXg+vv+SoqfbETtuTIquPvoJPMV6TTENn6tABpkmbeHU7WSjJ/VjQVW+KssSsyJ3r6jsJdaXiiMs8Ow2qAEEgIqKYs06Vpapz/gIXwEGT+V3CIOncs34CpUVYPBUUVAVwTOkVruImFy7eJ9KTqaUU3ci3+ePCeRFcvp5k7aEmZ7I08Pnp+tLV877xwF7UtSmVpG+mLy0B3LkS4+Q/sWLO6LH7euP4f78PcLqI6LtmNN5DJ4KvKni86OgVz7VhBVg8FTuPAZP5ZrxFSorwOCpoqDhvDifU511kYBdpBFq3rkKpg1fJ6M1Zarll5sbsuZMQxsequEtlZgUO1vFRgb/LwFyw4H4/bXz9/GMymiK/JdiQ0RIAnmxcUFMEZarnh/v337GPZriK0vfXzh5GzEd7NGU1sSdOHg19PrF2wbDgvoVkR5RtlOUuxSHAM+GZf6VkR6RcF4kjJ83YUto/2Kqcf6krWjdvTpmjtkAsQNXrK8rRSB74eQtpM2YFEXL5sRi2lwhIjXNO1dFmgxJ5bmvXrxDnaalkT1vOgymJPh2tOFCVG0SFZXM/WDwVOBhBk8FYvGpQgEGT+X3AYOncs34CpUVYPBUUdAwXpxi12rjsoMwe30/+Pl+IRD7QIC2g6bsumJgx9moRmvCxE5YUf9cbKBo3LYCnlI99KN7Lv+xVvuPEU8BiHWK9UM5Ati6BIc2NtYYQhsUZq/rj00rDiNPoUxy40NIrffqDYuHGfFsVWMEeg93wq6NJ+WmiOVU1jOkclJrlxq0sWIZ+oxwgovzJDmF6eP1BSvm7pagKmBZrKc7c/SmnHKcMHgFwXABOTUp6sYvnLINY+d1kXXcl+0eKuEzKhwMngq8zOCpQCw+lcFTt3uAwVM33fgqFRVg8FRRzDBenF/8vqJK3h44cGOGLIP58tlbyim4kTY6tJARwV5uTeHt5YtoMSj9C60XGz6jPd64f8QiWi8WAn4h4PhrrfYQ8KxUu1Boycqh3eZh6opeEHkMM+dITVB7NcLguf7oaOzdegZP7r/Cu9ef0IZ2A2+lNXMCRMXmjH6jmqEP1VoXU/IiOrt6/j50G9xQrk0TNr6knInFyuWUgCmiuXkLZ0LCxI6yLfvotrSjeAqW7BiioujaborBU4F/GDwViMWnMnjqdg8weOqmG1+logIMniqKGc6Lc9msXQigqj1iijs7JbPevva4rJUu0qnEjhuD1ka+Q/vetXHp9B25M9bK2hIf33mGgqeIZooE2GUorcu+rWeRLGUCabiope5c2RV/A8+Q63sPc6Joo43MHXhgxzlUrFlItiOm2kXEU4CnAOUxA5fBxtpaRjjH0veZ/0lFU/4XMW1lrzDBs2KtglhFtefTZkoOx/gOtFY0A9YvOYhESRzxgmBbpLTpQzuOFzN4qnjTmVFTDJ5m5EzDDIWn2pXrzOCpXDO+QmUFGDxVFJRfnCqKaR5NccRTgR/5+VEgFp/KEU/d7gEGT91046tUVIDBU0Ux+cWpopjm0RSDpwI/8vOjQCw+lcFTt3uAwVM33fgqFRVg8FRRTH5xqiimeTTF4KnAj/z8KBCLT2Xw1O0eYPDUTTe+SkUFGDxVFJNfnCqKaR5NMXgq8CM/PwrE4lMZPHW7Bxg8ddONr1JRAQZPFcX89uLcWyNRylLxbOxUbJibMlUF3nz1w843z9egyebGpjoGg9nN4Gkwqc2lI95cpNyTDJ7KNeMrVFaAwVNFQcWL0z9gT5c0WUontTP/5OgqKme2TT3188KcJ7dXo8mWJmY7SLUGxuCplpJRph0GT+WuZvBUrhlfobICDJ4qCsovThXFNI+meKpdgR/5+VEgFp8qFGDwVH4fMHgq14yvUFkBBk8VBeUXp4pimkdTDJ4K/MjPjwKx+FQGT93uAQZP3XTjq1RUgMFTRTH5xamimObRFIOnAj/y86NALD6VwVO3e4DBUzfd+CoVFWDwVFFMfnGqKKZ5NMXgqcCP/PwoEItPZfDU7R5g8NRNN75KRQUYPFUUk1+cKoppHk0xeCrwIz8/CsTiUxk8dbsHGDx1042vUlEBBk8VxVTxxent6Ytj+6+gcp3CYRr49tVHrJ6/D+361MbezWdQsVYh7Fx/ArWdSsPSkv+8qOhZnZti8FQgnYrPj4Je+VQTVoA3Fyl3Hr8ZlGvGV6isAIOnioKG8eL08fZD3zbTEet/7Z0HeBXF14d/IYUWehNEKYI06U0RAakiVWkivVcB6aggvXeUqgIKohSRIk1QBEW6iiK9SW+hlxSS78wa+IA/wt17d2/m3v2tz3likp2zM+/ZJC+zZZIlRq0mZbFw9g9ImSYpOvapgw2rd+LIwdPYv/sfQxy3/7IHd6LuoGmnqiKRv6Bus/L4eNhCqBx5CmRBo3av4+ypMIwfMA+p0yVHcHAQghMEoUylwsiVLzOWzNuAtOlT4KUyeS0cGFO5S4DiaYIcxdMELO7KGU/3zgGKp3vc2MpCAhRPC2H+xx/O6zJ7Wa1YNyzZPAod649GveblcfLYeeR4IROOHjyFoq/kRqrUydDyjSH4at1gbJSZziTJEuHHFTvQqltNzJq0HD0HN8LgHjPxwehmGNDlE+PrB/4+jt8278X3y7bi202jEBI/GMcOncHsj79Dv7EtLBwYU7lLgOJpghzF0wQs7krxdO8coHi6x42tLCRA8bQQ5mPEs07pPvhm43A0rzkEs5f3Q2RklFwOj4dFX/yIuk3LIfx2hIjnUHz9wxD8vPZ3o1PrV+00BHPZVxvRokt1DO/zOXoNaYSuTcdj3Ox3cfrERcyZthJgbSQQAAAgAElEQVSrFv+KdbsnI0B+o5w7fQnDe8/G2NldLBwYU7lLgOJpghzF0wQs7krxdO8coHi6x42tLCRA8bQQ5hPEc+XO8Zgps5dqU/dwVq9fChvW/GZKPPsMb4J1323Dvj+PGXkiI+/g0L4T6D2sCTI8kxq//LBLZj1P4+1WlSwcGFO5S4DiaYIcxdMELO5K8XTvHKB4useNrSwkQPG0EGYc/eE8ezoM23/eg8q1XsLk4YvQVh42CpJ7P7nFPQGKp4kaxP78zMhbsuzziZOaaMhdnUrg42N7MP/kkUpo+O0apzIwO26Kp1li3N9yAhRPC5HGkXiqEZw4eg5PZUwF9aR7+oypLRwUU3lCgOJpgt7EyvGROv7qXKHJSycK5D+cTJBz7K4nbt/A2Ws3aqDp0qWOhWBy4BRPk8C4u/UEKJ4WMo1D8bRwFExlIQGKpwmYsT8//Z8vWDZTglATDbmrUwl8dfowVp89yRlPEycAxdMELO5qDwGKp4VcKZ4WwvSPVBRPE3Xkz48JWNxVEeB7PM2fBxRP88zYwmICFE8LgfIPp4Uw/SMVxdNEHfnzYwIWd6V4uncOUDzd48ZWFhKgeFoIk384LYTpH6konibqyJ8fE7C4K8XTvXOA4ukeN7aykADF00KY/MNpIUz/SEXxNFFH/vyYgMVdKZ7unQMUT/e4sZWFBCieFsK06Q9n9J1oBMja6zHRMYgXGO9ehyMjou79v/p6oIRabjMwKPDeC+rVS+rVi+XvSA61frvKFRgYCPC3j4WF/+9UFE8TmG36+THRA+7qYwR4j6f5gvFXv3lmbGExAYqnhUBt+MMZduEqVizahFIVCuCPbQdQrd4rRofVSkfNqg1Cy3drGJ///fsRdOhTG7vlY448z8rSnKPw2hsvofRrhZAocQKM6TcXnT6oh9+27EN6edF89lzPWDhwpvovAhRPE+eGDT8/Jo7OXX2QAMXTfNEonuaZsYXFBCieFgJ9zMpFjSt/iALFc+D8qUvImT8zjuw/idwFsiJl6qT4ed0fhhy26/kmPh2/FCEJgnF430k0e6easbLRjl/3Yvi0DhjX/0v5XgieF7Fs3K4yWtQYjFGfdjJmMxfMWofOIpZ9O01D/3GtHhDPv3YeMvZ5tXJhXA67hsVz1qNZp2oWDpypKJ4WnAMUTwsgOisFxdN8vSme5pmxhcUEKJ4WAn2MeFYv3h0rd44zJDIiPBLFS72AdnWHI8cLmWW5y8ayzOUZjJZZydAkCfHBqOa4fOka5kxdJYJY1VirvWKN4sZymLUal8V7bSdjyOS2aF59MHpJ24jbkVi9ZDP6yLKZjxLPpV9tMJbQDIkfbBy7f5cZGDqlvYUDZyqKpwXnAMXTAojOSkHxNF9viqd5ZmxhMQGKp4VAXVirfefmvXKfZQzyFn4Ord8cipz5stwTzzEfzkXS5Ikx5ON2uHDuMqaP/lYupVfHknkbUalmceNSe+VaJdCr1Uciju3QsuYQfLFqgDGA8QPnodP7j57x/PbLnwzxTJAwxBDPfu9Mx/DpHSwcOFNRPC04ByieFkB0VgqKp/l6UzzNM2MLiwlQPC0Ealo8h6Fmg9LGpXY109mm+xv4ePjCB8Sz++CG6NRgDDr3rYeDe44/IJ5NXh+ATNkyyENH0Sj4Yg7Ua1b+kTOeu387jFs3w41Z00sX5VL73PVozkvtFhb+v1PxHk8TmCmeJmBxV0WA4mn+PKB4mmfGFhYToHhaCFTTP5zqQaSR789Bl35vGQ8XZXgmDbLlymjhwJmKM54WnAOa/vxYMDKmsIkAxdM8WIqneWZsYTEBiqeFQDX+w8nXKVlYZxOpOONpApbGPz8mRsFdvUiA4mkeNsXTPDO2sJgAxdNCoPzDaSFM/0hF8TRRR/78mIDFXRUBiqf584DiaZ4ZW1hMgOJpIVD+4bQQpn+koniaqCN/fkzA4q4UT/fOAYqne9zYykICFE8LYfIPp4Uw/SMVxdNEHfnzYwIWd6V4uncOUDzd48ZWFhKgeFoIk384LYTpH6konibqyJ8fE7C4K8XTvXOA4ukeN7aykADF00KY/MNpIUz/SEXxNFFH/vyYgMVdKZ7unQMUT/e4sZWFBCieFsLkH04LYfpHKoqniTry58cELO5K8XTvHKB4useNrSwkQPG0ECb/cFoI0z9SUTxN1JE/PyZgcVeKp3vnAMXTPW5sZSEBiqeFMKe1DkboueVlUj1VMVlwiIWJmcpXCYRFRmBj2JnZePvbpr46Bq/1m+LpNdT+ciC+Tsl8JSme5pmxhcUEKJ4WA51TOSMCgrNanJXpfJnATexDq6VnfXkIXuk7xdMrmP3pIBRP89WkeJpnxhYWE6B4WgyU6e4nUEo+OS5xhFhI4IkEKJ5PRMQdHiRA8TR/RlA8zTNjC4sJUDwtBsp09xMYKJ/8LvENsZDAEwlQPJ+IiDtQPD09ByienhJke48JUDw9RsgE/02A4smzw3UCFE/XWXFPgwBnPM2fCBRP88zYwmICFE+LgTIdZzx5DrhHgOLpHjcHt6J4mi8+xdM8M7awmADF02KgTEfx5DngHgGKp3vcHNyK4mm++BRP88zYwmICFE+LgTIdxZPngHsEKJ7ucXNwK4qn+eJTPM0zYwuLCVA8LQbKdBRPngPuEaB4usfNwa0onuaLT/E0z4wtLCZA8bQYKNNRPHkOuEeA4ukeNwe3oniaLz7F0zwztrCYAMXTYqBMR/HkOeAeAYqne9wc3Iriab74FE/zzNjCYgIUT4uBMh3Fk+eAewQonu5xc3Ariqf54lM8zTNjC4sJUDwtBuqwdDGymRzy3oCAgFwm23B3JxCIFc/JL5Qomz1RUieMmGP0kMDUf/Zi0amjldDw2zUepnJMc4qnY0qt70ApnvrWxhd6RvH0hSr5SB+nFQ5G6NNLMiQMrRwSEM9HOs1uxiWBS1ERMVduhb+Exku2xGU/fOnYFE9fqpaf9pXi6aeF9dKwKJ5eAu2Uw8x+IxUCo9M5Zbgcp4cEIu9EounygwiA2SsvHh7Yd5tTPH23dn7Tc4qn35QyTgZC8YwT7DwoCZAACbhFgOLpFjY2spIAxdNKms7L9bB4btmyBfPmzUPGjBkRERGBHj16IDg4+H4w6h7PKvKFARJqLfcDzqPGEZMACZBA3BCgeMYNdx71PgIUT54OnhB4WDwbNmyI8ePHI3Xq1Bg7diyaNGmCVKlS3TvErVu3jiZKlGimfOGKxEqJ/Z4cn21JgARIgARcJ0DxdJ0V97SJAMXTJrAOSXu/eEZHR6Nu3bpYuHChMfopU6agVq1aSJs27f007j7V3lC+uJXi6ZAThcMkARLQggDFU4syOLsTFE9n19/T0T8849mmTRv06dMHmTJlwogRI9C6dWukTJmS4ukpaLYnARIgAQsIUDwtgMgUnhGgeHrGz+mtHxbP/fv3Y+jQoQgKCkLevHnRoEEDbN68GUWLFsWhQ4dQokQJzng6/aTh+EmABOKMAMUzztDzwHcJUDx5LnhCQMRT3af5yG337t3ZkyVLdlUeNDp73w4n5OGiVp4ck21JgARIgATcI0DxdI8bW1lIgOJpIUymepiAemr9d4lviIYESIAESCDuCVA8474Gju8BxdPxp4CdACiedtJlbhIgARIwSYDiaRIYd7eeAMXTeqbMeI8AxZMnAwmQAAloRIDiqVExnNoViqdTK++VcVM8vYKZByEBEiAB1whQPF3jxL1sJEDxtBEuU1M8eQ6QAAmQgEYEKJ4aFcOpXaF4OrXyXhk3xdMrmHkQEiABEnCNAMXTNU7cy0YCFE8b4TI1xZPnAAmQAAloRIDiqVExnNoViqdTK++VcVM8vYKZByEBEiAB1whQPF3jxL1sJEDxtBEuU1M8eQ6QAAmQgEYEKJ4aFcOpXaF4OrXyXhk3xdMrmHkQEiABEnCNAMXTNU7cy0YCFE8b4TI1xZPnAAmQAAloRIDiqVExnNoViqdTK++VcVM8vYKZByEBEiAB1whQPF3jxL1sJEDxtBEuU1M8eQ6QAAmQgEYEKJ4aFcOpXaF4OrXyXhk3xdMrmHkQEiABEnCNAMXTNU7cy0YCFE8b4TI1xZPnAAmQAAloRIDiqVExnNoViqdTK++VcVM8vYKZByEBEiAB1whQPF3jxL1sJEDxtBEuU1M8eQ6QAAmQgEYEKJ4aFcOpXaF4OrXyto07kWROHpu9u3z8WeIb247GxCRAAiRAAi4ToHi6jIo72kWA4mkXWUfmDZRRz5F4M3b08eRjBYn1jqTBQZMACZCAZgQonpoVxIndoXg6seq2jTlEMq+UGCPxl8QdidMS0bYdkYlJgARIgARcJkDxdBkVd7SLAMXTLrKOzHtXPHvI6Hc6kgAHTQIkQAIaE6B4alwcp3SN4umUSntlnBRPr2DmQUiABEjAPQIUT/e4sZWFBCieFsJkKoonzwESIAES0JgAxVPj4jilaxRPp1TaK+OkeHoFMw9CAiRAAu4RoHi6x42tLCRA8bQQJlNRPHkOkAAJkIDGBCieGhfHKV2jeDql0l4ZJ8XTK5h5EBIgARJwjwDF0z1ubGUhAYqnhTCZiuLJc4AESIAENCZA8dS4OE7pGsXTKZX2yjgpnl7BzIOQAAmQgHsEKJ7ucWMrCwlQPC2EyVQUT54DJEACJKAxAYqnxsVxStconk6ptFfGSfH0CmYehARIgATcI0DxdI8bW1lIgOJpIUymonjyHCABEiABjQlQPDUujlO6RvF0SqW9Mk6Kp1cw8yAkQAIk4B4Biqd73NjKQgIUTwthMhXFk+cACZAACWhMgOKpcXGc0jWKp1Mq7ZVxUjy9gpkHIQESIAH3CFA83ePGVhYSoHhaCJOpKJ48B0iABEhAYwIUT42L45SuUTydUmnrxhkTE7NSsr3masYA2Vzdl/uRAAmQAAnYR4C/jO1jy8wuEqB4ugiKu90jQPHkyUACJEACvkmA4umbdfOrXlM8/aqcXhkMxdMrmHkQEiABErCcAMXTcqRMaJYAxdMsMe7/X+J59epV3LlzBylSpHgAklxpjydfCJZILHGJBEmABEiABOKGAMUzbrjzqPcRoHjydDBL4FHiuXv3brRp0wbvvvsuatWq9bB4ZpcvdJN4WqKxxGWzx+T+JEACJEACnhOgeHrOkBk8JEDx9BCgA5s/SjxXrVqFwMBAXLlyBbVr137UjOcQ+eLfEnMciIxDJgESIAEtCFA8tSiDsztB8XR2/d0Z/X9dat++fTuOHj36KPFUv+vUpfZoiTvuHJNtSIAESIAEPCdA8fScITN4SIDi6SFABzZ3UzwdSIpDJgESIAG9CFA89aqHI3tD8XRk2T0a9H+J586dO3Hs2DFUqVIFHTp0wMSJE1G/fn0sWbKEv+s8Is7GJEACJGANAf4ytoYjs3hAgOLpATyHNhXxfF2G/uzDww8PDw8cNGjQO1WrVl304osvHr/7fXmqfapDUXHYJEACJKAVAYqnVuVwZmcons6su02j5pKZNoFlWhIgARKwggDF0wqKzOERAYqn2/iUZE2RuB2b4Uf5uNBENtV+okRbE23+a9e08o1xEuo1RYESJyVGS9zyIHcCafumxJcmclA8TcDiriRAAiTgbQIUT28T5/H+hwDF0+2TIqG03CqRNzbDx/Kxo0R+id8l4kuo91celCgsoX7ed8Tur57wPiqxWkK91zI09nuJYtuop793SiiRU/nU57skIiUKxH5dvZooLPbYmeSjennm2NjPe8rHVRK7JfJJqBe3H5JILqH6rfKqvqh8GSSySihJVf3OHbtPGvnYQaKmRERs3id9oHg+iRC/TwIkQAJxSIDiGYfweeh/CVA83T4T7hdP9bOs7mNsL/GVRB2J9BKDJfpLjJLoI1FFIlxCSWU7iVclWkpkk1Di97LEdImyEt9LKGk8JxEjoQRRielpCSWz70go0VXyqMRzucQRiWQS6yXUjKeSVJX7V4lPY9sujd1H9UMda4bECIkyEko2i0lMkrgm0UuinoSrr0CieAosbiRAAiSgKwGKp66VcVC/KJ5uF1uJpxJI9UJ0tSTkGontEnfFU63SM1Civ0RriX4Sn8T+vxI5JXk/SagZxswSb0hclEgqoWY5p0ko+VOCqZaZ3CKhLn0flVDtlXCqS/XqUv/dGc8J8v9KFtVlcnXsphLPS1yRSBX7/zXko+qbeqF7J4lhEupy/1MSagZWSa2aPVXirL6ncri05cuXL/GBAwd+uXXrVm9poGZcuZEACZAACWhEgOKpUTGc2hWKp9uVf/hSu0qkfqbnSyhZrChRWqK/RCsJJZ4qlKxulvhcIotELgkljo0k1CzocxLqfs3PJPLE7qsuda+QUPdb7pdYL6FmWNXM6t0Zz7uX2pUEL5B4Pza/ElslvH9JqMvr4yUySijxVf+vcqpjV5coJaGkVOVNJ6FmatWtAC5tNWrUGPL999/3uXnzphpjGYnrLjXkTiRAAiRAAl4hQPH0CmYe5HEEKJ5unx9B0rKJhLqEff+m7ussJ3FAQt3n+bOEmsHcKKHutVQzm2pGcp2EuqSu2qvL42pmMqWEEr9/JNQ9mVcl1D2W6lL7Wgk1I6raq0vuakZR7ac21T6HhLrnVG1KaJU4KgFUQplC4heJHhJKYFXfF0kooX1B4kUJNSuqLsNXlvhWQv1+UuNbIqFmXB+7yWxny+vXr89YtmwZPvroo6hp06bNiI6OVjOqUU9qy++TAAmQAAl4hwDF0zuceZTHEKB4Oub0UL9v1MNH71o94vLlyz976NChA2vWrAnJli0brl27BvlazNatW9UMr7qkr8SZGwmQAAmQQBwToHjGcQF4eD5cxHPAYwJpU6VK9feQIUNStWnT5l6yEydOIH/+/KfCwsLUjKu6xM+NBDwhEIBZNbMiKEZdReDmBAIxMRE4VOgw+vdXb/XgZhEBiqdFIJnGfQKc8XSfHVsaBAICAwMn1q1bt+2sWbOCQkJCIJfYo6dOnfqPLJt5Xr6vbifgvZ48WTwjMLt6wWQJ429LERxfvaeWmwMIXI6MuHM5PPxVNFqiblPiZhEBiqdFIJnGfQIUT/fZseU9AoEinHOaNGlSb8qUKQGbNm26/tprr12Rh4wqyB57yIkEPCYwp2bFWhkyr277bE6PUzGBbxCYffIA5pw4XAsNFn/jGz32jV5SPH2jTn7dS4qnBeWdXycUt6PUAz/O3RbtSRfy68lFvXr2yj5q9OgTt1MGv4veJTc4F4iM/M6lq2i2/u7KVo5G4fHgRTzfyph1dadM6iUN3JxAYMbxfZh5/CDF0+JiUzwtBsp05glQPM0ze6DFp9WTIH7ATsQLUE+kO3uLuJMgIDI6UUyAvGc0YdBVBAQ4+qEiea/Vsuig4Baou8DVF/A7+/x53Ogpno47Nyie9pSc4mkPV2Y1QYDiaQLWo3adVz0DYuIdmfJCiZDUIeotSdxIQJaQunkNPfdu+wFBwZVFPF1dcpTo/osAxdNx5wbF056SUzzt4cqsJghQPE3Aeox4Li5ULiRdfPVOeW4kAOy7cQXNdm2keFp1MviQeEaERyI4JEgm/O35Ey/P7iFePLVOhH9vFE976mvPWWlPX5nVTwlQPD0sbOyMJ8XTQ45+1pziaXFBfUg8X87aCjMWv4fc+dU6DtZul8OuYVjv2RgxvaO1iTXMRvG0pygUT3u4MqsJAhRPE7A44+khLOc0p3haXGsfFM8kSRMhZZqkuHThmjEDmuap5Dh3+hISJU6ApMkT4+rlG7h54zaeejoV1Czp+bOXjaUWUqdLhvgJQnD8yNn/ab9lw270bDUJizYMR9r0KXHp4jVcu3IDSZIlQopUSXFBckRF3TEiYcL4uHH9FtI/kxpBQUE4feICkqcMNY7vCxvF054qUTzt4cqsJghQPE3A8jPxHN5ntvGH8O4WEj8YXfq+hacypnILStem49G4/esoUEyt/unsjeJpcf19UDzb1R2B7Lmewc3rt3FJZiqHT+uA9at24ErYDfQb1wIfdp4u77yNwcCJrfHRsIVYs2SzIZy58mXGB6OaoWL+Tv/Tfmz/L3FwzwnUbVYe1d96Bb1af4TEIpI35BjDpnfA7I++w7af/0aqNMnwRoPSmDLyGwyd3A4FX8yBN17uKTOx7yO9mz/fFlf0iekonk9E5NYOFE+3sLGRlQQonh7S9OFL7fXLf4DEoQlR4tW8BoQgmZWpVvcVmTlJ4haUEllbYvCktihbpYhb7f2pEcXT4mr6oHi2rDkEY2d2wQuFn0PFfO/gvRFN8UKhrGhfbySmL3oPHeuPQrtetVCp5ouoXLgLOvauLTOjwRjddw6mf/Me3q7Q93/a5y2cDY1e+xAbDkxDn7aTZYY0BkOntMfAbp/i4rkrSC4/u0f2nzQu9atcLWoMRvFSeZC30HOYO301pszvZXFh7EtH8bSHLcXTHq7MaoIAxdMELD+b8VTiWeTl3Og24O0HRnZgz3FMHr4QueQetb92HMLbrSthxthvUfnNl1C7STmomVL1cMMF+UOXODS+zM40R2BQIO4Xz92/H5Yci2QGJ9jIP3PSd3j62dRo1qkaVn+7Geu+24b+41vhyqXrGCV/aMNvRqJ1j5rIXyQ7rsqlw/ED5uHE0fNo3OF1lCyX38Mieb85xdNi5j4onq3fHIqlm0fL5fJkKJGlJXoPa4zyVYuhXb0Rxqzmjyt2YPGmkcal75LZWqNg8X+vFAQGxkPX/m8b4vlw+/xFn78nns2qDZKf0czoObgRJo9YiB++247cBbLi7MmLmLaoj5Fr7fJtWDT7B7mCH4PSlQqhfsuKFhfGvnQUT3vYUjzt4cqsJghQPE3A8kPxvBx23bj3TG3JUoRi0tzu2P3bYbSpM1wu1ZXBioW/4OlMaVCybH4smL0Oa3ZNQrdmE3Bo7wlDQtcu2yqzOM+hx+CG98QzX5FsaP3mMBQrlVvE8gauXb2Bxu2qYMKgr/D5yv7GTE1SuSftfbmc2L3FRKRImQSp0ibD4jnr8dnSvpg9+Tuofqk/znOmrjT6lKdgVg8L5d3mFE+LefuqeG4Zg5Spk94Tz+pvlcKkofOxUGSwVqNX0emDegYoNYtZtkpRJJefwT+2H0SXfm+hatF3sfSh9uo2lgaVPsTHX/XAdrmk/sPKHWjb/U18OmEpXimfH0cPncH5M5fuzWzeuRONumX6GLfUTF3YG3lETH1lo3jaUymKpz1cmdUEAYqnCVh+KJ6FXsyJzn3//eMn739BiFxuN8Sz9jC5nDcdtUr2QtmqRdCm2xson/cdrPvrI+O+MrXvmM86iyz+iIlD5mP93in3xFM9zNCm1jD8KF+Llj985fN2xFppV7/cB+g1tInMcH6BnkMaoUiJXCido+2/h5aIkn3VfXAfdJiq1ns3ZlUjIiLRvmctNGxb2cNCebc5xdNi3n4knieOnUNDkcfZKz5EpqxPGaD+lCsLA7t+guvXbhmX36vVLYlXZBb0YfFUs5bqEn2mbOnRf1wrTBmxCN/MXY8a9V9B5w/ewoddZjwgnir3kJ6zsPH737B821h5yMh3lrqneFr8MxSbjuJpD1dmNUGA4mkClh+K56MutSvxVJcDN+yfZjyQULFGcbToXB0VRDyVQCrxVE/jTpSZSDUjuezrjVj8y8h74vlMlnRoXWsovv5hKG7Ifu1l9nTFzvHyh/VTebL2ojzNex1frBpgXFJ8rUBnNOlYxZht/WvnIeOhCfWHVR0zZ97MMvtzAOVkJqiQPBzhSxvF0+Jq+ZB4Wjxyt9Opn9FNP/6JT8cvQc23y6Be8/Ju54qLhhRPe6hTPO3hyqwmCFA8TcDyQ/EMvxWBTNnTGyOLHz/EeKr94vkrTxTPnZv3iRhmgroftJvcj/Z67ZfviWexV3KjU8Oxxqte1OtcysnDRr2GNsb3S7fIk7wz0KJLdUNk1Tam31ysWrwZadIlN2Z7pszvaVw+/PzjFcYlfjU7NHFON1veiehh5R/bnOJpMV2Kp2mg6uevU4MxyPJ8BuPJeV/bKJ72VIziaQ9XZjVBgOJpApafieevMhuixPDuph4QKloyN+7IOwC3b9pjzDT+vPYP4z2DWXNkwPqVO1GmcmF0bz7BeE/g260qITg4EIVeymms0qIeZFBPz6bLkBJhIq9/7zpqXC7PXzSb8fS8euCoY/3Rcs9mN+O+ULWp4++Se9rCb0fKMZ7GszJbqt5pqC49qoeM1OfP5czoYZG835ziaTFziqfFQPVPR/G0p0YUT3u4MqsJAhRPE7D8TDzdHbl6X6eS1FGfvONyCiW5o2V2Uz1oMe7zdxGaxL+XF6V4unxquLYjxdM1Tn60F8XTnmJSPO3hyqwmCFA8TcCieBoEjh06bcxwPhv7YIQrBK9duWlcNlezoUo+/X2jeFpcYYqnxUD1T0fxtKdGFE97uDKrCQIUTxOwKJ4ewnJOc4qnxbWmeFoMVP90FE97akTxtIcrs5ogQPE0AYvi6SEs5zSneFpca4qnxUD1T0fxtKdGFE97uDKrCQIUTxOwKJ4ewnJOc4qnxbWmeFoMVP90FE97akTxtIcrs5ogQPE0AYvi6SEs5zSneFpca4qnxUD1T0fxtKdGFE97uDKrCQIUTxOwKJ4ewnJOc4qnxbWmeFoMVP90FE97akTxtIcrs5ogQPE0AYvi6SEs5zSneFpca4qnxUD1T0fxtKdGFE97uDKrCQIUTxOwKJ4ewnJOc4qnxbWmeFoMVP90FE97akTxtIcrs5ogQPE0AYvi6SEs5zSneFpca4qnxUD1T0fxtKdGFE97uDKrCQIUTxOwKJ4ewnJOc4qnxbWmeFoMVP90FE97akTxtIcrs5ogQPE0AYvi6SEs5zSneFpca4qnxUD1T0fxtKdGFE97uDKrCQIUTxOwKJ4ewnJOc4qnxbWmeFoMVP90FE97akTxtIcrs5ogQPE0AYvi6SEs5zSneFpcaxHPak89s7pxxuwWJ+rcWZcAACAASURBVGY6XQnMP3UEC04frYUGi7/RtY++2C+Kpy9Wzc/6TPH0sKDzqmdATLwjiwuVC0kXP6GHydjcXwhQPC2u5Ozq+RAcsA4IiGdxZqbTl0A07kTWQKPvNunbRd/rGcXT92rmdz2meHpYUoqnhwD9sznF04a6zn4jFQIQaENm/VNeC4+HtUdS442c5/TvrEU9DIqKRv1lF6XmMRZlZBohQPHkaRDnBCieHpZgfp2nEBV5tPWzOeInDQrxMBmb+wuBc+G38PnJg2sRFFwFdRdE+Mu4OA7vE2jevHmSP/74Y/3OnTsvx8TEVJMe3PR+L3hEfyFA8fSXSvrwOCieHhavf5kgZAutBQSm8jCTTzdPdTM4/Y1lu99v3LhxwPxFCyMvPxs8A/nS7fbpQXna+YCYv/D20o2csfEUpLPb58yZc1TixIm7586dO3ru3Lnzo6OjmwgR/mPG2aeF26OneLqNjg2tIkDxtIqkc/OUKVMm6NChQ8urV69eady4cdiyZUtMjRo1zoSFhVUSKn86lwxHTgIeEQh4+eWXW0RGRk5fs2ZNgMx2ombNmuE//fRTb8k63qPMbOxYAhRPx5Zen4FTPPWpha/2pFSpUuufeeaZUrNmzQoICgqC+gM5Z84cyOzndhlTGYkbvjo29psE4opA6dKlK2zfvn35hg0bQgoVKmR048yZM3j11Vcj9+7d20A+XRBXfeNxfZcAxdN3a+c3Pad4+k0p42ogqQICAjZPnDgxW8eOHe/14ejRo5fy589/++rVq5z1jKvK8Li+TqBDwYIFx69fvz4oadKkxlhk9jNKriZcW7ly5RL5tJVElK8Pkv33LgGKp3d582iPIEDx5GlhAYFk8ofx4K5du1JnypQJ165dCy9atOitffv2jZPcAy3IzxQk4EQCwbL90KlTp5dHjx5tXGr//PPPjzdt2vS8wCgmcceJUDhmzwhQPD3jx9YWEKB4WgCRKRAYGPhGxowZF65YsSJev379zi1atOhLwdJLgg9B8PwgAfcJJAsNDV0yYsSI0ilSpLjaoEGDc7FPtu91PyVbOpkAxdPJ1ddk7BRPTQrhH91onSBBgo9v376t7u1Ul9iv+sewOAoSiFMCueToW2X2M0Autb8q/78tTnvDg/s0AYqnT5fPPzpP8fSPOmoyCrV003qJvhJrNOkTu0EC/kCgjQyiqERLfxgMxxB3BCiecceeR44lQPHkqWAhAfUG/ZUSPSR2WpiXqUjA6QQqCoDXJLo6HQTH7xkBiqdn/NjaAgIUTwsgMsVdAhRPngskYA8Biqc9XB2XleLpuJLrN2CKp3418eEeUTx9uHjsutYEKJ5al8d3Okfx9J1a+W1PKZ5+W9q4GBjFMy6o85hOIEDxdEKVvTBGiqcXIPMQUCvJqFUu2j6Kxa3rV0NPHN6TP0OWHH8mTpL8/qeQ28qLwZ291jZPHrMEKJ5miXF/EnCNAMXTNU7c6wkEKJ48RbxCQMRTre07zOTBXlIr0phsw92dTYDi6ez6c/T2EaB42sfWUZkpno4qd9wNluIZd+wddmSKp8MKzuF6jQDF02uo/ftAFE//rq82o6N4alMKf+8IxdPfK8zxxRUBimdckfez41I8/aygug7nUeL5119/YcyYMUiWLBlGjhyJkBDlDA9s6lK7usdzukR9XcfGfmlFgOKpVTnYGT8iQPH0o2LG5VAonnFJ30HHflg85XPImr+YPHkydu/ejQULFmD8+PEPEPn1118rlyhRopx8sblEKgfh4lDdJ0DxdJ8dW5LA4whQPHl+WEKA4mkJRiZ5EoGHxTMsLAyNGzfG8uXLcfnyZRQoUABHjx59IM2lS5deSZky5X754laJzE86Br9PAkKA4snTgATsIUDxtIer47JSPB1X8rgZ8MPieePGDdStWxfLli3DxYsXUapUKezZs+fhzqlL7X/KF9Xldopn3JTO145K8fS1irG/vkKA4ukrldK8nxRPzQvkL9171D2ebdu2Rd++fbFjxw4cPHgQnTp1QlBQEKKiooyPslE8/eUE8N44KJ7eY80jOYsAxdNZ9bZttBRP29Ay8f0ERDxry+dN7v+akk11b2fC+EHJXin6QsnTF2/8WqVGrbAlS5agZs2aatfuMuN5SD7Wk5hLoiTgAgGKpwuQuAsJuEGA4ukGNDb5XwIUT54VcU6AS2bGeQn8qQMUT3+qJseiEwGKp07V8OG+UDytLV4LSVdUQi37OEbi7CPSJ5WvDZbo5MKhU8o+0yTOSdyJzXnsCe3iyffVU+AbJG5LnJHoGxsuHNL7u1A8vc/cj49I8fTj4nJocUqA4hmn+P3n4BRP62rZQ1Kdl5glkVVCLQ+p5DJ77CF2yscCEvElRkgUk0gb+/1r8lE9RKP2TSZxUuKURPrYPE3lY47Y3C/F7pNbPsZI/CERLJFPQsmpypNNoqyEEuBZEi9L/CKRXyKhhBLifyQKxea4JR93SaSQyCMRJfG7hPq67RvF03bETjoAxdNJ1eZYvUmA4ulN2n58LIqnNcVVMqlkTolkRGzKhvLxooQS0rYShSXUfmprL6HEc6rERInyEiskukgsk/hVQknj/eJZXD7/QKKaxFcSkyQSS5SROC6hxFHNpqr3XdaQWCmhjr9WQj0V3lUiV2xb1ac5EuMkGku0klBrqfeTWCyRWSJcYrmE7RvF03bETjoAxdNJ1eZYvUmA4ulN2n58LIqnNcVVM45HJdSs5PXYlOqyuxJCJaBK7vpLDJRIJ7FEQsnmNokvJBJILI3d9/5L8Eo8v5NYJHFT4lOJaIktEi9IhEqsllBiq0KJ5iYJdald5T0t8beEEs/ZEuoSf6TE6xJJJN6WUJKqRFQJsLpNQH3tgsQaiZ8lbN8onrYjdtIBKJ5OqjbH6k0CFE9v0vbjY1E8rStudUmlZhTVZXR1GVzNJqqZTXV/ZVMJJYNhEury9SAJNeOppLJB7PfU7GIHic73den+Gc/7e/pDbBslj0pU1WVxJbOJJOZJHJb4XELNwirpVNFfQu3/kYS6b/RriY4Sb0h0l1AzqO9LKAF9WuJDiTfvP6hd/0/xtIusI/NSPB1Zdg7aCwQonl6A7IRDUDytrXIZSfecxA2JVRLqXsnSEkow1b2VdWO/py6RqxlINUOq7r9UM4zqErtaHlJdGr+7qRnNu+3v72kG+UT9ElD5lbCqP7bq/UNqNnOdhLp3U8183r0sr2ZcP5NQs5vqcvw+id9ic3wjH9Vl/B0SSnTVbKi6XUD1X82Y2r5RPG1H7KQDUDydVG2O1ZsEKJ7epO3Hx6J4+nFxfWVoFE9fqZRP9JPi6RNlYid9kADF0weLpmOXKZ46VsVhfaJ4Oqzg9g6X4mkvX2Z3LgGKp3Nrb+nIKZ6W4mQydwhQPN2hxjb/QYDi6XunRqB0uaqEurecm74EckrX1NtO1MOo3EjAbQIUT7fRsaFVBCieVpFkHiFwVzzVGyD2kohPEFALZah73NVbNy75RI+d2Un13uifJNSbUriRgNsEKJ5uo7Ox4cwyCRCYQj0E5Iit9Mq/8qc9d2VFWOrQN9ZVyb/VEYO+O8h4t2+j4Ur1zlZu1hBQs2fqTRKvWJOOWbxAQD1EqV7lphbYUO8j5kYCJODHBCieuhV3fp1AREZ8goAA9XomR2wB0TFBwRF3kkaGBF6NiRegntR30nYDkQEF0WSxegcrN2sIKPlUwc03CKh3Eqt3E6tV2bb7RpfZSxIgAXcJUDzdJWdXu/l1QhAVuXJkzqJlsyRSr93k5q8ErkdFosfebbhwIzyHiOd+fx0nx0UCTyCQV76vlhSmePJUIQEHEKB46lbkWPGcme+VsjkSq2Xbufkrgasink12bcDZ67cpnv5aZI7LFQIUT1cocR8S8BMCFE/dCknx1K0itvWH4mkbWib2LQIUT9+qF3tLAh4RoHh6hM+GxhRPG6DqmZLiqWdd2CuvE6B4eh05D0gCcUeA4hl37B99ZM3EU70/Y+vG3fh+yRbcuH4bL5fNh6p1Sz6W2tzpq3Dh7GV07vuWKboH9hzHgpnrcPXyDeQrmg1vNnoVCRKE4M6dOzh28Ayy5njwNX/dmk1Ar2GNkfapFKaOo8vOFE9dKsF+xDEBimccF4CHJwFvEqB4epO2K8fSTDzXr9qJIT1nomS5/EiVNhl+XLEDRUvmRreBbyM4OOiRIxrQ9ROcOHoOM755z5UR39unQcV+eDbrU0iXISXWLd+GBm1ew1stKqBZtYF4sUxetOn2xgP5Zk5cZshpshTqbSy+t1E8fa9m7LEtBCietmBlUhLQkwDFU7e6aCaeLWoMRrmqxUQAyyNevHjYsWkPeredjKnze2Fwj5koXCInTh07jwGT2mB471kIu3hN3gYVifDbkYZ4nj9zCaM/nIurl26gVdeaKPRiDjSq3F8+5sQ/h06j/8TWSJY8sVGFMjnbodMH9VBNZlSPHDiFW7fCcfPabfRsNQmhSRNh6ebR6NRwDHK8kAkxMTHY9vPfGPNZZ+z+4whWLf4VufJlxsa1v6Nl5+ooWb6Asc/EwfOxZ9dRFHk5Jzas+Q2fr+ivTcUpntqUgh2JWwIUz7jlz6OTgFcJUDy9ituFg2kmnmVytMXXPw41ZiHVFhEeiXJ5OmD8513xToPRxqX3ijWK4/etB/DHtgN4vVYJzJ+5FmnSpzDEs0+7yQgJCUKGZ9LgS7kEP+u7D6FmNpV4vvbmi6hYvThC4gcbuUe+/wWWzf8ZoUkSonipPGjSoQqCpW2zqoOQt8hzGD61gyGnVeuURIXqxdClyTjM+34Qdv66D+MGzkPtRmVx8cIV6ct+fLtpFOZOW4UFs9ehbrPyWLloE47LLOz6vVNcKIJ3dqF4eoczj6I9AYqn9iViB0nAOgIUT+tYWpNJM/Esm6e9zBJ+iIyZ0hnju3H9Fl4r2AUTvuiKjvVHYdbyfng+z7OomO8dNGz3Ohq3q4x+70zD6ZMXDfEsnaMdZOpR3ocfgMjIKPQb1wIDunyC4dM6oFTFgg8wi46OweWwa1j61UbMm7EaGZ5Ng5nL+qJasW6oWq8kmnWsaojnj3smI77c+/nyc63uieeovnOw8eA0ubf0CmqX7o0N+6ehfb2RSC23BwyU2djZH6/AzEnLKJ7WnKXMQgJWEqB4WkmTuUhAcwIUT90KpJl49mz1EeLLjOT7o5oZsrfoix/w2YSlhlTWffV9zFs7yLgvs06Z91CqQgG0713buDSuHhBS+1Qu1AX1mpfHU0+nwu8yI/pmgzLGPZtjZ7+L4q/kuUf/n8Nn0FeEdeysLkiVJplx6XzSkPn4bvu4f8VTLr83e6cqysps688Hpxvt7hdPNeP5076puHj+CmqW6ImNB6ZJPz5C9J1ojJjRER8NnY/Fc3+ieOp2vrM/JABQPHkWkICDCFA8dSu2ZuK5989j6N58AhIkDEHK1MlweP9JNBUBbCgP/twVPyWeq7/dbFwqV/dfHtp3wpBRJZ4fDVuAJV9uMC7Vnz97CdMW9jEutY+b3QXF7hNPVYY2tYcb+bPlzIj9u/9Bk45VZAb1dRHVQYZQzlk1AFWKvitS6Zp4bvphlyGzakb28L6TCJfbBHipXbcTnv0hAYonzwEScBIBiqdu1dZMPBWe0ycuGOIWEREll9zTIHvuZw1qa+XJ8xLytHmi0ATG5zs378NteSAoNEkiebgownj6/daNcOzacRC3bt5G5mwZJNIb7QoWf96Y2bx/C7tw1XgQSLVV38udP4txj+fxo2eN4xcv9QJ++eEPlKtS9IHjh128iv1//YOyVYoY96CqB4zUPurhoyP7T+GpjKmM+0/XLN2CZVvGaFNx3uOpTSnYkbglwBnPuOXPo5OAVwlQPL2K24WDaSieLvRay12mjlqMJfN+QsbMaXH6+AXUb1UJDVpX0qavFE9tSsGOxC0Bimfc8ufRScCrBCieXsXtwsEoni5Acm2XSJmhVbOlt26GI1HiBMj03FPGK6F02SieulSC/YhjAhTPOC4AD08C3iRA8fQmbVeORfF0hZJf7EPx9IsychCeE6B4es6QGUjAZwhQPHUrFcVTt4rY1h+Kp21omdi3CFA8fate7C0JeESA4ukRPhsaUzxtgKpnSoqnnnVhr7xOgOLpdeQ8IAnEHQGKZ9yxf/SRKZ66VcS2/lA8bUPLxL5FgOLpW/Vib0nAIwIUT4/w2dCY4mkDVD1TUjz1rAt75XUCFE+vI+cBSSDuCFA84479f894Rkatapnp+VfThyTUrXfsj4UEbkXfwYx/9uFK+O2caLR0n4WpmYoEfIkAxdOXqsW+koCHBCieHgK0vPm/M56r66bPUiZ1yL8vZufmnwTCRTy/Pn0E16Oic+HtRXv9c5QcFQk8kQDF84mIuAMJ+A8BiqduteSldt0qYlt/eKndNrRM7FsEKJ6+VS/2lgQ8IkDx9AifDY0pnjZA1TMlxVPPurBXXidA8fQ6ch6QBOKOAMUz7tg/+sgUT90qYlt/KJ62oWVi3yJA8fSterG3JOARAYqnR/hsaEzxtAGqnikpnnrWhb3yOgGKp9eR84AkEHcEKJ5xxz5OZjx/27IPBYvnwO1bEdj2y9+ICI9EuSpFXaag9v9p9W+oUL3YA23U148dPoPsuZ5xOZfTd6R4Ov0M4PhjCVA8eSqQgIMIUDx1K/YTZjxvXr+NyKg7QEwMEiSMj6DgQMSLF4DLYdeRIlUSREZE4eaN2wgICEBo0kTyeSQiI+/Ig/J3kDBRCIb3no2uAxsgcWhCnD9zCe82GYdPl3yA6OhohMQPRlBQkNE+cei/T9QroQwODkKAHENtMdExuHrlBgID4yFGPr8jfVHHOXbwNDZ8/zuavVNVN6La9ofiqW1p2DHvEqB4epc3j0YCcUqA4hmn+B9x8MeIZ5RI3rTRi5EnfxbMGLcEjdu/jlzy/6nTJkOd0n3w3fZxmDrqG+TIkwn7dh9D5Tdfws5f9+H27QgkETn85Yddhkiqds9kSYterT/GpQtXMeqTTsZs5a2b4XilQgEsmLXunkCePRWGlKmTIjgkyOjslUvX0bH+KKROlxyVar6I82cvI1QkNnmqUGzd+Dd6DmlkSC+3JxOgeD6ZEfdwBAGKpyPKzEGSwL8EaAi6nQmPEc9zMkO5SeSxSu2X0aPlJEMslXimSpMMdcv8K567th/E3j+P4ret+9G43evY88cRlKlc2JjNrPfq+3i5bF68N7IZwkQ4B3X7FBdEHL9YNcCgMGXkIuQrkh0hIplFS+Z+JJm74plSjjnhi65QffrqkzWo26w8fly5A/VbVtSNqLb9oXhqWxp2zLsEKJ7e5c2jkUCcEqB4xil+czOeakZy7vRVqNe8Aro0GouGbSsbs5FJkydG+3ojsfiXkXi7Ql9M/6YPvpyxBhWqFcPeXUdR+rVCseL5HkqUzYf3Y8VzcPfPoGY0564ZaHTkswlLsXPzfoyY0cG4FP+o7f4Zz3Gz3zUu18+TY9VrWQHrlm/D260q6UZU2/5QPLUtDTvmXQIUT+/y5tFIIE4JUDzjFL858ZTbOrF22RYc3HsCm3/6C+NF/JRgpkqbFEcPnEbv4U2w7OuN+OfIWWTJngHP53nWuJSuZkWDggIxcdDXePHVvHI/5ilUr18K3y34Re7VDETKNEkNSV27bKsxg3m/PO7+7TCyPv80EiaOb3RW3f85c+IyJEmW2Lhkf/XyDWMWtqJcdp86apFcoq8m95L+uy+3xxOgePIMuUdgfp1Q3I5K5Egik7flxt/nv0f2lFXQ+cXfHclADTpB0GXUXRDh2PFz4I4hQPHUrdQuvE5J3evZq9VHGDOzs2W9/10uzX8xZaXMdnY0JJWb/QQonvYz9okjfFo9CeIH7ES8gJQ+0V+rOxkdE4ibkcmQMOgqAuNFWZ3eZ/LFxIxBgyVDfaa/7CgJuEmA4ukmONuauSCeth2bib1KgOLpVdz6Hmxe9QyIiXdkygslQlKH/Ps2CW7OIrDn+mX0279jBt5e0tpZI+donUiA4qlb1SmeulXEtv5QPG1D61uJY8VzcaFyIeniP/reat8aEHtrlsDvV8PQfvcvFE+z4Li/TxKgeOpWNoqnbhWxrT8UT9vQ+lZiiqdv1cuG3lI8bYDKlNoSoHjqVhqKp24Vsa0/FE/b0PpWYoqnb9XLht5SPG2AypTaEqB46lYaiqduFbGtPxRP29D6VmIfF89NP+7Cwtk/GMyDZJWzfIWfQ4M2r7m1kESPlhONt2qoZX1d3WLkdR8bvv8NpSsWcrWJdvtRPLUrCTtkIwGKp41w3UrthnhG34nG3r+OIbe8NsndLfy2rLV+6LTxCia1Xbp4zXiRfOIkrt1zptqHXbiC9BlTu9sFx7WjeDqu5I8esI+L57dzf8KYD+eiqSyXe/XSDaz+djMata+MBq1fM13g0s+3Rd8xzVFeXu/m6qaON6z3LKzfO9XVJtrtR/HUriTskI0EKJ42wnUrtRviqf7Ff+70JaTL4P7bWM6cvIimVQdi2sI+yPTcU/h57e/yftDkyJUvs0vDUO25cpFLqO7tRPE0x8tv9/YD8Rw3cB5+2jcVMdExeK/9ZHnfb7ixslmLGoNRuEQunDlxAf0ntDbe9auW1q3duCyq1i1plPTA38cx8oMvUPilnMZiFEo8P5N3BQ+c1AbZcmZEuzojUOb1wqgnq6Pt3/0PPhq6ABERUWj5bnUUkdxVi3WV9xVfQ6+hjVD9rVI+eZpQPH2ybOy0mwQonm6Cs63ZY8TzH1lPfZL80s2eK6Osz54cobL+uloiU810Thz8NVb9PgHzZ65F2PmruCOzoDXeLoUNq3/DrVvhuC2rHqkZCbUiUbT8cVCrDFWo/v+zCkocv5i6EkcOnEK/sS1wUP4YqG39qp34YHRzfDLuW7ToUgMj3/8CadOnxIUzlxEj/6V7OqX8UbloXFob3udzFCia3VhJSS2huWHNb/hLXkAfGBgPGTOlwcfDFuKNBmWMfROF8rUxFE/bfop8K7EfiOfY/l9i5Cfv4Mb1W5g2ajEq1iguYlgDJbK0ROlKhYzfNer31w/fbTdmM7/+7Ht0G9AAZasUQVsRy2QpEhtXSxbMWocBE1rhw84zMGPxe8bvtmrFuqFqvZJo2bk6WtQcgudyZDRWYjtx7CyGT+sgv5Pm4IcV2/Dptx/cu2LjWycAQPH0tYqxv54QoHh6Qs+Otk8Qz+2/7EG1eq+g7zvTUEaWwlQzkmmeSoE3S/bCkl9HGeuxfyNLZ6pN/RGoW+Y9ZHg2jSGebXu8iVcqFHhkr+/OWJYslx9zp61CyfL5HymeaplNteTmpbBrGPXBHOMXv1rG85XyBYwZz4YilYNkn74iq21qDzckNyAgAE+LeP76459Ys2uSfG4HON/LSfH0vZrZ0mM/EE81YxkvXgDiJ4yPqnVeRue+9eTzeIZ4LvxpmPE7qPwLHdGuVy282bAMujYdj/gJQozfH6Xk8vqq3yYgQYJg+f826D/+QfGsKuJZTcSzWceqKJ/3HbmkPtn4naL+ca0Wu1CX+u/OuNpSHy8kpXh6ATIPoQ0BKoA2pYjtyBPE8/ulW/GWrIs+rv88FC2Z21gOM3XaZIZ4Lt82Fk0qD8DUhb1w/uxl3L4VYUjkALnEtXXjbuQpmFVmFkIfK55vyTrwajZiw/e/o2nHKrIE589yyau13EM1G31kSc5hvWbhvdi13kf3nYOhU9rjSxHPkiKeS+ZtQOtub2Dsh1+i17DG6NFiIjrJHyC1nvxPMvP68bAFWLlzvG7E46w/ZsVTbqlQ08S3THb4K/kjXd9kG+7+EAFh31u+NMxVMMLc9d+tfiCe/yV+Lz/XCsu2jDF+B9R99T1jJrRx+yro1GC03NKT3vidUqlAJ3z0ZQ+5tSeZzG52NX5fDej6qXGpPmfeTKhdqo9x9aa5LMdbuXAXfL7iQ8SXGc/lsuRvnSblsGbpFqgZ1w37p7laHu32o3hqVxJ2yEYCrv9ytLETTH0fgSeI59Bes2WmIFgue1dH2LkryC4PA6lf6s2rD8a8tYOMe6A+Hr7QuNzdc3BDbP9lLxZ98YNcnn8WnfvVMw6kZgqmj15szD7c3c6dDsMmmZGs+XZp40vqsnmtRq9i5aJNOLT/pHEMdQleXdLv3PctXJYZzykjFqHPiKb4Zs6PKP5KHvnlPw/h4ZFoImu4KylW952OeO9zXL96C++8XwdDRVq//H4Qyx1LgOLpO6cCxfO/a/W4GceSIp5LY8Vzo/xjdqAIZebs6Y3L7lPn90aW5zPI75rZhjxmeCYNTh+/YMjows9/wIWzV/Bs1nT4c8ch1G5aFq3k0n2ftpPl84NIIDOraeVKz9jZXWDk7fYpeg9tbFwN8sWN4umLVWOf3SVA8XSXnF3tniCef2w74LO/XO1C5qt5KZ6+UzkbxDO9jP60QcDHZzxPHDuH/X/9Y9yv+fCm7iVXt/eoezLVQ5B//3HE+Adp1uefNh5iVNvVyzfw29b9xpWbK5euG/dwqvvCd/9+GKnSJDNuGVL3tD8nDxqpf/D+tfMwoiVXLpkNVbcZXbtyEzt+3YPM2TJIKKy+t1E8fa9m7LH7BCie7rOzp6UbT7Xb0xFmtZuAFeJ5584dHDhwQGaaw5E5c2YkS5bs4W7fvdT+jHzj3yfGuJkm8F/ieevWLZw/fx7PPvvva8jubrGX2oPk87QSp+5+vXDhwsHyvRrHjx///OzZs0Pl66NFPFOqtdq5ZKbpsvhNA4qn35SSA3GBAMXTBUhe3YXi6VXccXkwK8Rz4sSJ8r7VEBQpUgQrVqxAv379HhhSdHT014GBgbPki+MkcsXleH352I8SzzNnzqB9+/bIlCkTxo1TeB8QT/Vus+4S6p1BjSWO9e/fP97XX389NioqquOMGTMCp06dGrlw4cLVUR0KdEfxjLsonr58hnjWd4qnZ/zY2rcIUDx1qxfFU7eK2Nafh8RTzYoletzBVgot3gAADSRJREFUKlasGH/16tX/3N1HzXYWKFAAW7ZsQaJEidC9e3eMHj36gRQnT55cmzFjxnXyxcwSD1qpbSPzv8Tnzp17J02aNB/cPzLFXSQS8+fPx4QJEx4WT3UduZVEtMQX+fPnT6r4p02btu7MmTPx9NNP4/r166pmMXNWf/PHjcEl8i4uUj4wXXzXFmzwP8LOHhHF09n1d9roKZ66VZziqVtFbOvPPfE8fDEveqyZLwdK97iDJUyYMODmzZsp7u6jLq8XLFgQf//9t/Glrl27YuzYsQ+kkBm1iDp16lyXLyqjMftEvG1j97XEffv2TTBw4MD/+YeBiD1Gjhz5KPEMkzEGSsQo+ZRXC4Vkz549dPv27QgN/f83S6h/PAz+eDT6p9iExcUqgOLpa2eGNf2leFrDkVl8gwDFU7c6UTx1q4ht/XloxvOKHCjx4w5WqFCh+Dt27PjXMmO3N998EwMGDECePHmMGc+HxfPSpUvLU6ZM2Vl5qcSDVmrbyPwv8eHDh9tmyZKlx8Mje4x4PvfQvs/IvZ3vt2vXrpyIarzEiRPL6jsRUZMnT77ea1T/sxEjymRfXLR8PIqn/507royI4ukKJe7jLwQonrpV0gPxVK9JUk+Dqi0q6o7xcuX7t8jIKOPFy8Y+Mg8TIC98ftQmD4walxCDg9WzEY/eVC5jLkc29eLowIeO9ei8staRvFA+XmwfdUPv7f5YcY/n1atXUbduXaj7DZV0pk+fHqdPn5baByF16tTInTv33YeLPpTxDfD2GP3leP/1cNGpU6cM7uoWB/WxS5cueP/99zF8+PBH/XDJxGe8OXnz5q3z/fffBw4aNOjwpEmTglDz+bqom3sj7/H0l7PF/DgonuaZsYXvEqB46lY7D8RzxrglxrvuImUdY7VUZcHiz98bXfjtSDSu/KG8I68pMskrR9SrTdS7OR+1qVeWfNhpOibM6fbI7yup7dZsAmrU/3dd5L1/HpMXx9f8H9F9uLF6dx9fB/X/VNwQT/UvCXXfoJntoPxjY62ZBtz3fwnIz0tB+WpxV9kI86n/sW8ikc/2KVKk6H7x4sUfZZ/O8lR7EJ9qd5Wsf+5H8fTPunJUjyZA8dTtzHiMeEbIy9kHyYuSw29HoUKNYihSIicmDZ6PixeuouCLObBWXsKcM18WdOhdC307TjNWE9q6YbfMMAYgf7Hs+GTsEll3vQVSpkmKaJkdDZN2677bZrwrr0u/+lDLZo4bMA/JU4biknzvrnheCbuOrT//fW9tdyWe3ZtPRK+hjYyX0asXSKvlOC+cuyxryc+X5TkjkLtAFpR4NR8+n7wCEeERKPt6UeQt/Jwhnmr1kuljv8WxQ2eQt1A2lK9aBJOGLDDe11dKretcraisbDLGEGQxZLw/qrm8MDpEt0p53B+z4unxAZlAFwLq924hiR1Gh3z8PZ66QPXlflA8fbl67LtZAhRPs8Ts3v8x4nnj+m1Zo30qSlUoaCx/+dTTqbBr+0FjFZAvpq5ExerFDIFUM5bvt5+KtBlSIGmyxMhfNLssPZcZLWoMNpas3PHrXtyUXBOHzEeRl3PhrAhnbVl6btf2A6gnS2aGnb9irFD0uBnP7jLj2VxWT4oMj8LKbzaht6w28sn4paj+1ivI8HRqfDP3R3w2cTlmf9fPmFmdLKscVatb0hDPHC9kEkFdgGeypMMf8uLobgMbGNJ5eP8prFr8K6Z83VOW25yEqQt6yapLP4rwFkeKVEnsJu/1/BRPryPX84AUTz3r4sVeUTy9CJuHinMCFM84L8FDHXiMeN66GY7jR87i0L4TWPPtFrzduhL+3HnImM38QESzUs3i94nnFFmmsp4xs7l8wUZjObq501ffJ563sPjLDRg5vSPUyiOp0yXHHJHXuk3L4aqsBDJO1j5+nHiqddjHzX7X6PysScvRoM1r+HTisn/FM6OI55z1Ip7LYsUzmYjnwnvi+bws83nkwClj5nPzT38ZK5mE345A1hxPY/QHczBtUR98IDO2H33ZXWZT16O0zIKm+I/bAnQrn5n+UDzN0PLjfSmeflxc14ZG8XSNE/fyDwIUT93q+BjxVHI2pOcsuZQdbsxiFpP10T8aJjOHmdNi7bJtqN+qoiF0HfrURv8un8jl7SLGOsbq4Z9GbSvjvfZT7omnEtIzp8KwYfVOubSeBN1lXffzIoBjRTjV7OKFs5cfe6n93cbjkCg0oTwsFG2sF9+yc3WclfXeJ8qlf3VLQK78mVGiTF7Mlkvt6tJ8mdcKIV/hbMaMp5rBVP1W6zK/UPA55C6YBV9MWYlsuTLil7V/YLLMeA6QNZ0pnrqdnOyPLQQonrZg9aWkFE9fqhb76ikBiqenBK1u78HDRVZ3hfnsJcAZT3v5+kx2iqfPlMqujlI87SLLvDoSoHjqVhWKp24Vsa0/FE/b0PpWYoqnb9XLht5SPG2AypTaEqB46lYaiqduFbGtPxRP29D6VmKKp2/Vy4beUjxtgMqU2hKgeOpWmljxnJG3ZNnnEz/6PZu6dZn9cY/AtahItPjzZ5y9fjsHmize714WtvJ5AhRPny+hpwOgeHpKkO19iQDFU7dqTawcH6njr84Vmrx0osD/XjlIt26zP+YJRMVEY8/1y4i4HfkCmi7bbT4DW/gFAYqnX5TRk0FQPD2hx7a+RoDiqVvFYmc8+z9fsGymBKG69Y79sZDAjTtR+HD/Tly8GcEZTwu5+lyqWPGcW6B0SNqQhD7XfXbYcwJ/XgtD1z1bZuDtJa09z8YMJKA3AYqnbvXhPZ66VcS2/vAeT9vQ+lbiL6ulliUz/3kmYWjCwAD+Svat4lnT23B5Ld3p29cnoMHSLtZkZBYS0JcAf8vpVhuKp24Vsa0/FE/b0Ppe4jmVMwIhvKnb9ypnYY8jTqDhyqsWJmQqEtCSAMVTt7JQPHWriG39oXjahpaJSYAESIAENCVA8dStMBRP3SpiW38onrahZWISIAESIAFNCVA8dSsMxVO3itjWH4qnbWiZmARIgARIQFMCFE/dCkPx1K0itvWH4mkbWiYmARIgARLQlADFU7fCUDx1q4ht/aF42oaWiUmABEiABDQlQPHUrTAUT90qYlt/KJ62oWViEiABEiABTQlQPHUrDMVTt4rY1h+Kp21omZgESIAESEBTAhRP3QpD8dStIrb1h+JpG1omJgESIAES0JQAxVO3wlA8dauIbf2heNqGlolJgARIgAQ0JUDx1K0wFE/dKmJbfyietqFlYhIgARIgAU0JUDx1KwzFU7eK2NYfiqdtaJmYBEiABEhAUwIUT90KQ/HUrSK29YfiaRtaJiYBEiABEtCUAMVTt8JQPHWriG39oXjahpaJSYAESIAENCVA8dStMBRP3SpiW38onrahZWISIAESIAFNCVA8dSsMxVO3itjWH4qnbWiZmARIgARIQFMCFE/dCkPx1K0itvWH4mkbWiYmARIgARLQlADFU7fCUDx1q4ht/aF42oaWiUmABEiABDQlQPHUrTAUT90qYlt/KJ62oWViEiABEiABTQlQPHUrDMVTt4rY1h+Kp21omZgESIAESEBTAhRP3QpD8dStIrb1h+JpG1omJgESIAES0JQAxVO3wlA8dauIbf2heNqGlolJgARIgAQ0JUDx1K0wFE/dKmJbfyietqFlYhIgARIgAU0JUDx1KwzFU7eK2NYfiqdtaJmYBEiABEhAUwIUT90KQ/HUrSK29YfiaRtaJiYBEiABEtCUAMVTt8JQPHWriG39oXjahpaJSYAESIAENCVA8dStMBRP3SpiW38onrahZWISIAESIAFNCVA8dSsMxVO3itjWH4qnbWiZmARIgARIQFMCFE/dCkPx1K0itvWH4mkbWiYmARIgARLQlADFU7fCUDx1q4ht/aF42oaWiUmABEiABDQlQPHUrTCx4jn5hRJlsydKqlvv2B8LCVyLikTbv37BuRvhOdBk8X4LUzMVCZAACZAACWhJgOKpW1mmFQ5G6NNLMiQMrRwSEE+33rE/FhKIllynbt+4E3UrOguaLzluYWqmIgESIAESIAEtCVA8tSwLO0UCJEACJEACJEAC/keA4ul/NeWISIAESIAESIAESEBLAhRPLcvCTpEACZAACZAACZCA/xGgePpfTTkiEiABEiABEiABEtCSAMVTy7KwUyRAAiRAAiRAAiTgfwQonv5XU46IBEiABEiABEiABLQkQPHUsizsFAmQAAmQAAmQAAn4HwGKp//VlCMiARIgARIgARIgAS0JUDy1LAs7RQIkQAIkQAIkQAL+R4Di6X815YhIgARIgARIgARIQEsCFE8ty8JOkQAJkAAJkAAJkID/EaB4+l9NOSISIAESIAESIAES0JIAxVPLsrBTJEACJEACJEACJOB/BCie/ldTjogESIAESIAESIAEtCRA8dSyLOwUCZAACZAACZAACfgfAYqn/9WUIyIBEiABEiABEiABLQlQPLUsCztFAiRAAiRAAiRAAv5H4P8AIy3k4fGzGeE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86" name="Picture 14" descr="Class Diagram Template for Banking Syste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638174"/>
            <a:ext cx="8915400" cy="6143626"/>
          </a:xfrm>
          <a:prstGeom prst="rect">
            <a:avLst/>
          </a:prstGeom>
          <a:noFill/>
        </p:spPr>
      </p:pic>
      <p:sp>
        <p:nvSpPr>
          <p:cNvPr id="15" name="Rectangle 14"/>
          <p:cNvSpPr/>
          <p:nvPr/>
        </p:nvSpPr>
        <p:spPr>
          <a:xfrm>
            <a:off x="47742" y="68759"/>
            <a:ext cx="3152658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effectLst>
                  <a:outerShdw blurRad="50800" algn="tl" rotWithShape="0">
                    <a:srgbClr val="000000"/>
                  </a:outerShdw>
                </a:effectLst>
              </a:rPr>
              <a:t>Bank System</a:t>
            </a:r>
            <a:endParaRPr lang="en-US" sz="4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65127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2" descr="data:image/png;base64,iVBORw0KGgoAAAANSUhEUgAAAp4AAAH0CAYAAACU8S0yAAAgAElEQVR4XuydBVgcSROGP5wIEeLunou7u7sLxF2Jy0Ug7u7u7u7urhd3IZ4QNMH+6k7gj0GYZXZ3dql5Hu4IzHRXfzXDvFvdXWUBPlgBVoAVYAVYAVaAFWAFWAEDKGBhgD64C1aAFWAFWAFWgBVgBVgBVgAMnnwTsAKsACvACrACrAArwAoYRAEGT4PIzJ2wAqwAK8AKsAKsACvACjB4auEeWFjDAfYW5yj+HEcL5rANhlHAEsHHgjwTO6H9PH/D9Mi9sAKsACvACrACxlWAwdO4+n/rfXWNpAi2fDQ7exHb+Lb2WrCIbdCzAk99vdDr1rlz8AwsjfbbffTcHTfPCrACrAArwApoQgEGTy244Tt4bs5T1jaRXTQtWMQ26FmB+z6f0ezqMQZPPevMzbMCrAArwApoSwEGTy34g8FTC14wqA0MngaVmztjBVgBVoAV0IgCDJ5acASDpxa8YFAbGDwNKjd3xgqwAqwAK6ARBRg8teAIBk8teMGgNjB4GlRu7owVYAVYAVZAIwoweGrBEQyeWvCCQW1g8DSo3NwZK8AKsAKsgEYUYPDUgiMYPLXgBYPawOBpULm5M1aAFWAFWAGNKMDgqQVHMHhqwQsGtYHB06Byc2esACvACrACGlGAwVMLjmDw1IIXDGoDg6dB5ebOWAFWgBVgBTSiAIOnFhzB4KkFLxjUBgZPg8rNnbECrAArwApoRAEGTy04gsFTC14wqA0MngaVmztjBVgBVoAV0IgCDJ5acASDpxa8YFAbGDwNKjd3xgqwAqwAK6ARBRg8teAIBk8teMGgNjB4GlRu7owVYAVYAVZAIwoweGrBEQyeWvCCQW1g8DSo3NwZK8AKsAKsgEYUYPDUgiMYPLXgBYPawOBpULm139m6+jHhFxBd+4ayhaoqYOnnB6fdn1VtkxtjBTSuAIOnFhzE4KkFLxjUBgZPg8qt7c4W1nCAncUlWFo4attQtk4PCnjD3yI3mm9+r4e2uUlWQJMKMHhqwS0MnlrwgkFtYPA0qNza7uz78z87exHb+Lb22raVrVNNAa8Af/S5fR7vvL9kIvC8q1rD3BAroHEFGDy14CAzA8+AgEAsnLIN29Ycg7WNNZw7VEId59KwtLQMU+3yObqiWccqcO5YWQse0bsNDJ56l9h0OjCz5990hDeupZ8JPJtfO4bXXn4MnsZ1BfduYAUYPA0s+B+7M6MXj4DOUX2X4N6tZ2jeuSoC/AMwd8JmVKxVCB361GHw/K4Ag6cWHjyN2GBGz79GFDUJMxg8TcJNbKQeFGDw1IOoips0oxfP50/eaFjmX0xa7IIsOVNLKc6d+A/jBi7Dqv3DUbtoX2TNmRYOsaKhtlNpDO46F+kzJ8elM7fRsmt1OFF09MieS5g6fA1sbG3Qy60JRvRehOSpE+HxvZeYtNSFrk+jWGKtXcDgqTWPGNEeM3r+jaiiyXXN4GlyLmODVVKAwVMlISPVjBm9eD68+4yahXrj6N05oVPrX78GoAJNpe+7Og2lMndE3xHOKFgyGwZ2nI08hTIhZ/4MGNR5Dtr2rIXaTUvCuYobug6oh2ASdcHkrXj98iOy506LDn3rIF2mZLCzt42U3Fq4mMFTC17QiA1m9PxrRFGTMIPB0yTcxEbqQQEGTz2IqrhJM3rxfPrgiTrF+mHt4VFIkCiOlOLJA3d0qD8WW0+PR+ksHXH0zhy59rNExvZYussVqdMlRtlsnWXEs2r9oqhRsDdix40hrxWQ+fb1JzRqVQ6dB9RXLK1WL2Dw1KpnjGCXGT3/Qr0XT95i5pgNuHnlIWLEtEf73nVQokIu+NMH0LLZO2P1/hHo3Hgc/T2YoEjsoKBgrF6wF03bVVJ0nVZPZvDUqmfYLn0rwOCpb4Uj0r4ZvXj8fL+iU8OxSEFT4/9OaIVAWvPZq9VUxIhhj5GzOkrAPH5/nlRFTLu361Ub+YpmQb3i/dGmR03UaFQc9UsOwLgFXWmq3Rrnjv0nXzZ1m5WhF1jtiKhpEucweJqEmwxjpBk9/1+/0k7t1tMRN54DOhBwHt17CXNojfeCzQORIk0iCZ5Hbs3Gh3eeSJD42wfTiB5fv/hDbEIUH1zN4WDwNAcv8hh0UYDBUxfV1L7GjF48QhqxXnPWmI3w+uwDEaWIlyA2erg2Rur0SeSL5/i9b+C5dfUxzBm/EanSJZFRkgYty6FxmwqYPmodjuy+CFhYoHDJ7HLNZ23nUmhPkGouB4OnuXhShXGY0fPv8dELDUoNxPI9rkiYxBHeXn5wf/4OaTIkoQ+hQfL5X7FnGJwrDcWxe3Pxxv0jRvRZJJ//VDTzMXhia0x2Wy1nSRxiRcfDuy/RvFMVNGxdXs6kvHrxHvmKZMG0lb1UEN64TTB4Gld/7t14CjB4Gk/7//dsRi+ekEEFBgYhMDCQ/mkBKytL+SUOEbWwtbOR3wcHB9Ou90DiSwv5veX38wSsikipWONpbW2JAHphWVlSO9ZWWvCWKjYweKoio3k0YkbP/4e3tMa7SB/6cDn3N9+IZ/9X8HR1mU/PdyCGTmqD8YNX0PNuBS9PX9y9+RSz1/XDjnXHsXz2buy7Nh0+BLEVc3XD4duz5XmmfjB4mroH2X5dFWDw1FU5Na8zoxePmrKYc1sMnubsXYVjM6Pn/9MHL1oq058yWIyQU+lis+GZI9dRrFwu2Eez/Q08m1V2w2v394iXMLYUTSzREeu637z8gDkb+mP/tnMyIiqm10PANWTGRKHKmjudwVNzLmGDDKQAg6eBhA63GzN68WhBTlOwgcHTFLxkIBvN6Pn/4ucPl2aTkJLWc3bqXw97Np/G7HGbaHrdjabe4/4Gnm49FsglOYNoPfiBHeeRNHl87KZr3r76KCOeB7afw/BeBJ6UJUOCJ60R331pCmLSNLypHwyepu5Btl9XBRg8dVVOzeu+v3imZS1kG49L5qmprGbbeurnhQG3L5yDZ2BptN/uo1lD2TD9K2BG4CnEenD7OWaO3oCH917QrvZoaN+nNkqUzx0asfxxjacAzNH9luLBnedInDyeXOM5b+KWP4KnmJJvTqnW4lO2jImLu5v8dDuDp/4fLe5BmwoweGrBL8uqp4S11b0U9jFsrWi9Ix/mr4B/cBBe+PpcRKBDSTRb7m3+I+YRhqmAmYEnezpiCjB4RkwnPsv8FGDK0YJPv794VuYqaZvQNpoWLGIb9KzAQ19PtL9+kiOeetbZJJpn8DQJN6ltJIOn2opye6aiAIOnFjzFLx4teMGgNvAaT4PKre3O+PnXtn/0ZB2Dp56E5WY1rwCDpxZcxC8eLXjBoDYweBpUbm13xs+/tv2jJ+sYPPUkLDereQUYPLXgIn7xaMELBrWBwdOgcmu7M37+te0fPVnH4KknYblZzSvA4KkFF6nw4vH3D4AN1T9Xeoj6ySGHZThJ2oMoIbxI8K7k+LFtC2o7rKTPItl8SIL5kPZDksuLJPLyJqX/iOtlonlLZXYosdlQ5zJ4GkppE+hHheffBEbJJv6iAIMn3xJRVQEGTy14PpIvHlHl5xQlaS5OSZqVHF/8vqJl9eGyRro47t54iqoNisokzr8eK+fuQdP2lSLcvIBOUbO9cduK8hqRYqVCzUKyLN6Px8cPnli/+ICs2f7j8dnDGxdP3cbZYzeQNVdaxIsfC7kLZYIHJahOkiJ+hO3Q6okMnlr1jBHsiuTzbwSLuUsVFGDwVEFEbsIkFWDw1ILbwnjxvHvzCT2bT0GCRHGRI3963Lj8AKnSJkGHvnXw+L475k/aIktO1mpaEiP7LMaey1MJ1G5i04rDskpI5/71sXrBXrTtWQuPqOaxSObcsFV5zBq7EV++fEVFAsFls3ZhxV43qcKj+y9lDr3Rszth25rjOHHwqixZKXLrdWwwFslTJUSH3rUxixJCi+trNCyOEhVyy5KXn9574jrZFwK/Ajy7NB6PuRsHyLafPX6NiUNWosuA+rIPURavbrPS+O/KIxzbdxkr9w3DWgLQaxfuIW3GZGhHNosSmZtXHEHJSnngSOD59OErXD1/D8lTJ5Q/F3Wg02RIKtt6RDkDXYY0xudP3j+NXySt1uLB4KlFrxjJpqXVksHG+mG31NlsY1t/KyfLh/kr4BsUiPlP78Dji19mOG+7Y/4j5hGyAt8UYPDUwp0QDnhOcVuDAWObU/RwPLLnSUeRw2fo2LcuAeU+9BvVDDEdolHyZYIuqhay7ewE1C7SD0XL5oSPty/yFckiK3wkpQjh5TN3UK1BMSyYsk3CWfQYdnj57B19vcX6I6OlCh/ff6Z2JmPpzqG4fO4u3r36hH3bzmIg9b9+ySGKStbCxKGrQq9/+/oTRsxoT5Br95uKv4Knx0cvtK45AlNX9ML9W89x+/pjCaPdBzXEynl7JWh2bToRmXOkkpHXHq6NkTVnmj+Cp4h4itJ8RUvnQOtaI7Bw6yC8phJ7JwmUV83f99P4azUpqQUP/2YDg6cm3WIco5bWJ/D0f9gseXrbmFYMnsZxguF7/ULgudb9EbwCgrKgycbbhreAe2QFjKMAg6dxdP+513DAcw5FF3u6NsE8im66DGmEm5cfIk3GpHBzWSCBVFQGuXDqlvy3AM8mFYZg+W5XeFMUMDAoCEGBwTIymjhZPAmOEyjq6NyxMhzjxcL5k//JCiMi2iiO0zRdf+XcPbTtUQOdGo2X54tzGrYsjw1Lv4Hnj9dfu3BfTn+LtaG/Hr+C58XTt3F8/xXY2dkgGUUsEyaOi22rj6GHWxOsmLNbgufK+RSdpWl/0W6m7Klk1PZPEc+kKRPQuIKQI196tKszGkt3DcWrF++prvNZbKVI7Y/jT5TEUQseZvDUpBc0YhRPtWvEEYY1g6faDas396YdBRg8teCLv4CnqGO8fPZuOQ2djKa7uw6sj4c0dS5gNIA2FdVuWgqj+i2RU+0nDlzFltVHYWtrQ6DaEAkI8EQ95DyFMqNGo+J48uAVpo9cC3+aoq9StwgWTduG1OmTIZggNXX6JGjlUkNe6+oyX5a4ixHTHs06V8WVs3clmIr1oHPGbZTX16ZoYslKeWmqHX+cam9fbzT17yjbFtPjYh3nQarHvHfrGRnNFJFaETHt5jQRY+Z2kVPkt64+lnaIqK4VTfMrAc+jey8hWcqEP40/IYOnFu5wtiE8BRg8o+T9weAZJd3OgyYFGDy1cBvwi0cLXjCoDTzVblC5td0ZP//a9o+erGPw1JOw3KzmFWDw1IKL+MWjBS8Y1AYGT4PKre3O+PnXtn/0ZB2Dp56E5WY1rwCDpxZcxC8eLXjBoDYweBpUbm13ppHnX2w6PLDjHMT67Mz/pEbO/Bnk0pzEyRxhZ28rNRTLb47uvYzyNQpoW1MTsI7B0wScxCbqRQEGT73IqrBRjbx4FFrNp0dCAQbPSIhnbpeG8fwHBQXD87MPqGqCTC0mMlj4UAoxWSzC1hrRotvB08MHojhDIK25tiU49P/q//139nSuLwIox6/YpBcCjiHSBVPbvj5fEJ3WcIccYhOiyLUr1mOPH7Sc1nPXog17Z1C4VA4kSur4rV8qUiHg0yF2DOrbmxZrWcCK+hfZM4JoLbewRxSaEIUeYtE5fIStAIMn3x1RVQEGTy14nsFTC14wqA0MngaVW9udhbO5cHCXuZSFoopMFdaTUoyJNGop0ybGwZ3nKc1ZC7SpNRJOHSrLrA7v33qgYInsOLz7Alp3r0kb+c4hNeW53bflDPqPaU4p1P4PmSKq+ejeS2TMljJUmz2bz8hr8hXNQtkqMiNdpmSU9WJ96EbApCkSIF3mZBj/73JMXOKC3q2moTVtRjxz9DqlRWsk8/6KXLsCPM8fvylTp/HB4Mn3ACvwqwIMnlq4Jxg8teAFg9rA4GlQubXdWTjgOWvMRgyZ1BrzJ28lmKyBY/sv4wkVj9hNxSCW7hiCFtWGY/WB4RI8j+y5hAYtymIoZaSoVr8Y1izajziODvCiyKTL0MaU8SFBuDqIXLsiEnp4z0WKdJ6DyKZx9ugNWcBBVBdr36cOxDkuzpMkeI4ZsBTj5neVeXjrNy9D2S42ocu/DfCO8vuO7LOIwfMvdx1HPLX9WLJ1+lOAwVN/2ka8ZQbPiGtlJmcyeJqJI9UYRgTSqS2YvIUqlJXC9nUnUKlWYQzoMBNzN/SXEc/le9wkeIp0YvWbfwPPpu0q4fLZO6jjVAqDu87DUILXGDRVH94xZ/wmAtaiNNWeSMJkkdL/UF7fuyhZMU9oHt8fwXMcRT7HzO2MVfP2oB71u47gNFfBTHI5wEr62dTlPdVQx2zbYPA0W9fywP6iAIOnFm4RHcFTrN/auOyQLIMZcoiKQOIlVIrya/56iHVXI3ovQryEceS6sa803daqe/UIrcUSZS5FAnk+1FGAwVMdHc2ilTCef7G+8wBFHmsTPB7adQGlCACXzNwJS1pXKdZnOlEhiGX0785UhvbTB0+ZA7dgyewEiQcJOEtj29rjePHkDa3R/EdOn/94+Hr74QhtEqpcp3Doj9+++oiNyw/LdaGZaAq+bNX8lC/4BZXaPYMMWVKgYu1CVBHND0upTzH9v53ab9ymglwGIPp9/viNzKGLYODt648YObOjWbhHX4Ng8NSXstyu1hVg8NSCh8J48Xx491lWJBLAWLpKXtRqXJJKXm6lZO73UKBEVvlHv2eLKZixuo+sxT7ZbTVEbfJi5XKGgqdIKC92pzrEji7bGU2J5geOaylHLeq0V6hZELHjxpSlMMVLKj+9oFp0qYabVx9hAW02EBsY+o0WJTMPUs33mlizcD+OH7iCEuVzo1Hr8rL85QxaB/b5k5es6S42GKyYswfiJVamaj75AuTjdwUYPPmuCFVAxw+eWlNQgO/MMevlhqNeVG1NVFjjI2wFGDz57oiqCjB4asHz4Uy1jeyzBOMXdsW8CZvRgdZYHaOyk2KTwNyJmzFrTR851baEaqs3KDUQC7cNwiHadOAYP1bYEc8+iymakQpf/L7i1rVH6E9QKdoUwCqgU0yXpU6fFMupjOXYeZ0h4Hfq8LXImDUlmrStQBWSlsoIiqg+1HtYU7lBQUDtnRtPZMWj7HnS4vrFB7IuvNh8MGttXy0orDkbGDw15xLjGWQm4Gk8AU2zZwZP0/QbWx15BRg8I69h5FsIBzynj1wPt6ltsYA2F4jdq2KqvCpB3aq5ezBhUTcJngu3DkKVvC7Yd226hL6P7z+HCZ4/Rjx3bzyFf/Kml7tRq9LaLgdKiSJqqovdsRtoCn/uuv7woprvXZqMR9EyOak0Z0kc3XcZ9ZqVwfs3HojtGBP9281E3iKZkTlHKty98VRGV92fv0exsjllKczZ6/pFXh8zbIHB0wydquuQGDx1Vc6kr2PwNGn3sfGRUIDBMxLiqXZpOODp4jxZTllb21jJaeupw9ZQOpVE2L/9PGas6o3OjcbJzQWbaG2W+/N3EhQLlsgWCp4iEinSr4gp85A1ninSJJbfe9EaspbdqstdqGtpB2z8RHHkrtUWVJt9H60tE+vGxNR5jnwZ8N+VRzJ1ymyq025P+QLFeR371cOkoSspWkoJpilXoFh7lr9YFgbPCNwYDJ4RECmqnMLgGVU8/dM4GTyjpNt50KQAg6cWboMI7GrVgplsg3oKMHiqp6XJt8TgafIu1GUADJ66qMbXmIMCDJ5a8GIYLx6R5Pnpo1eUyDm5FqxkG1RUgMFTRTFNvSkGT1P3oE72M3jqJBtfZAYKMHhqwYn84tGCFwxqQ0TBk5ZEJCHDcio07qqFhYW7wmv49HAUID+kpV9njKhIpP+eiJ4Lhc+/WCZzh9ZTZ/4nVWgXX/z85UbAJMnjRbjbiJ4oluQ8pqT1ooRnmgxJqDxmDFmhKFW6xD818fLZOyRNET+izUb58xg8o/wtEGUFYPDUgusVvni0YDLbEDkFFIBnI+pptcLeGhP4rFF4DZ8ePnj2p1+PjqhIpH/E/7YqfP5Fns1+bWdg4uLuoeaEJJD/MadvRG0N7zxRyahr0wnoOrAB1YK3wb6tZ+Va74EdZ8mqRT8enz95I1Ycrs8eUd0ZPCOqFJ9nbgpE/I+juY1cS+NR+OLRkulsi24KMHjqppuxrqIoo1HAc/ns3RBLbl69fI9+o5pRWcqNciPfwR3nqVTmCOxcfxIP7jyn9Gj+ctOhyCqxcu5e5CmUCXHiOVDKtMewotrp6TMnl2UwRa11X98vlBqtEqaPXIdUtPHQxtYKTdtXhqWlhdx0eJQSy5eiMpniCAwMQp8201GweDYZYXVMEEsWnOhYfyxtTKyGXAUyUmWkuchXOAs+0mbE6g2LyZy/CZM6wps2OvakfJ6bVx7Bs0evZQq3LDnTyHKefAAMnnwXRFUFGDy14HkGTy14waA2MHgaVO5Id6YH8ExPRt2XhoXz/D9+4I7j+67gIOXnHb+wG0RBCJH6rG+baZiwsDuaV3WTWS0e3XuBCydvyQwUL5++leDYvt4YOT0ugq9pMyWD+7O3cKCIZB0qvZm7UGbKiDFW5uwVZTUzZf//tP2vYgn4vHn5oayEJCoeuU1rhz6tp2Hy0h6yUIQoRNGLcvpOGbYaFamc5wvqv0T5XOhOGTmmreiJ+iUHYNPJcTLd2v07zxg8vwvM4Bnpx5IbMFEFGDy14DgGTy14waA2RAY83717h/Xr11OEyhJNmjSBg4PDr7aLqfaN9MMW9DXfoAMz087CAs+3b9/iwoULqFy58k8jJ/0t6QeiOHoB+joS8ssKFSrEeP78+RhfX992jx492kw/70LgaYtgy0eb85S1TWT3/3rqfhSZFHXWu1BJzMUztqO3W1MZPaxLeXR7Np+CWev6okvj8ZTntx3+o6pBr168C82jK+qrCzjsNrihLChx6vA1vH/tIVOt7d50GvmLZ5W5eNMRkG5Yegh9RzpT5NP6N+999vDGxMEr5e+jxbDD2IHL0WeEkywOMWXZN/AUdd1dhjSS4FmpduGf0qmJqmotqw3DFKrbfuHULXz94s/gyeBppn8leFgRVYDBM6JK6fM8PYCnKGsZP0FsObWl6/HuzSf0ajEVM6lCUkxKLi82FFy7eF/Ri2PziiMoSdEX8fLj4/8KRAY8nZyc4OrqCg8PD2zbtg1ubm4/Sfv58+dmsWPHziChBnBk3SOvwJ/A8/79+3B2dkaBAgUwderUX8FT7LKZQl/Z6asBfd1r2rRprHPnzm2IGzdu+Z07d2Ly5MmYNGnSI7/yyZugcfajv4KnaHB0/6V4/fKDzLErAFSA5w16Br28/DB3Q3+Zu3fsgGVIlT4J0mZMhqy50uCN+0cq+JBD/n/swGWUr9eXyt42k+B3mGq+J0gcF32GO2Hl/L24fuE+sudOK6uiWdBUu4iQLpmxA60ov2/IcenMHfmzoMBgmpKvKCuXzaPKaT7eX9C0XUWy6Sja9aqFeVRit3TlvLLfAsWyYlCXOVT9rIuc7p9JZXXj0t+joqX/kXDKB0+18z0QdRVg8NSC78MAT0/aTbp6/j657kqUtCxO01dPH7xCTlpXtZpeGg2pVrpYA2ZPa77cn71HroIZZenKDFmS08/scOXcXdjYWFOEpLR82QiQFBWJxM+q1C0i12JZUmCmDdVgF22INVjrKfrh1L6SVEWcLyIqmbOnxr/jW8qXnADPbLnSysTyIjH9/Elb5WaDueM3IW68WDLpvJi2u3frGXJQVaS3rz9SHXcf2XaTthXlerPVC/fB1+cLqtYrinj0Mlo+excCA4LQoW8d2NrZaMEjerdBgue5w9cx8lgL3PfwC6vD48ePVy5WrNiEkN97e3ujUKFCuHLlCnx8fFClShXQOT9dTjDqWrNmzYf0w9701Vjvg4kCHdy6datN5syZe/w41GfPnkn4nz9//p/AMxudW56+hG/P5MmTJ92LFy9cGzdu/I/4oBArVix8/foVq1evDu4xcqD7xyH5E2/OX87yx4inucgq1qE+vPsC7995oHW3GkiRJpG5DC1S4+Cp9kjJxxebsAIMnlpwXjgJ5Ef0Xkxrubph5pgNsmTl1fP3UJmgUexqHTW7I5wruWLSEhdZ5lKsA+v2b0MMdZmHCjUKyimvomVzYNbYjRg5syOaVXFF98GN4Em7T1+7f8AxKn85bUWvP06xhYDnnHGbkCxVQtjRjlZRBlOAZ5Lk8Sn6ISoapUe7OqMxe30/KtnZA+sOj8Tt608o9cpL1Gtelqb6plMEJA/tdI0pU68spqhJespJKl48yanNlfP2oDNFcQS0inVjSjYCa8FtkbFBguf27b5wPf4EfkTdYRytWrWKvXDhwmQhv/by8kKRIkVw9epVCAgtX748Tp8+/dPVrVu3frFo0aLP9MPU9PUoMnbytd8UGD58ePxBgwYl/FUPgkmMGzfuT+D53y/nxkybNm3Ks2fPIn78/6ccIvgM7j/WNXBy6pvWmwuUhzmCJ99Df1aAwZPvjKiqAIOnFjwfDnjOJvAbPKEV5lOt9kq1KNJFUcxKdQR4TsfoOZ3QuuYIrNg7jNZ3vcfRPZdQv0VZAs/5KF+9gNyBmoY2D4gdqPO3DESl3C6Yt2kARIqUr7RTdgVFGsfQVFhYh4h4CvAcOK4Fpg5fiyw5UkOkchG5+kSEUtR5b193FIFnf9Qu2hd7r0wj8BRrzQh4qba7qNVerlp+mmrPCxtrK7SpPVJGZQWUWlPkU0Q9xRTi6gX70GNo1ArMSfC8fPQiFl+rioOPfMPygbu7e93EiRMv+vH3DRs2lLBDU+pYvny5/P7H49WrV62SJEmyg34mvkTUjY9IKkCRzR4UpXRVAJ6xfwVPWpPbs3Dhwi4UkbZydHSk3eW+X2j6/dO20weeBU4ok3tzvnJWDJ6RdJQJXc7gaULOYlNVVYDBU1U5dWwsAiUzF0zeQlPrFbBo6naZKmUBgaiAyDa1RspdrSF5/OoT1AnwrFCjAEHqPdq1mkTWb2/cpgLGD1ohU6L40tqsOPEdcGjnBUDsauMAACAASURBVIyZ2znUaAGVNy49kClSxBECnoMIfMW6re7OE2mNVyVkz5MOByg1i1hTNmvsBizb7Yo6xfphz+Wpv4FnebJD5PeLETMaLK0s4EDJp589fo0UqRPhNi0LaECgvGbhfrk5ISodkVnjKaJsM2fOhK2tLVxcXGT0s2jRoti9ezeqV5dr80I2Fw2m74dEJV31NdawNhd9+PAB27dvR/PmzeX/q1atKqbPQetw//S3VfysX5o0aQZOmzbNatasWe/IZ6fR4p+RqJDuwp/WeOprPNyu8RVg8DS+D9gC4yjA4Gkc3X/uNQzwFAv9fSh9SUyHaBIWxa5ST9plSks+5bpPkaxZQF3suDHl1LeIYoq1mqLSiK29LcSuWBHdFBuDxNrKQAJLAaFiSjt6THsZcXSg34Ucok2xEcEh9ref/di/+LfIy2dtY0XAYwOx/lS0ExgYKPsXazvFGk8Br8IWG3EO2Sqm6L9+CZD2ir7IdGmfaDuGg720y9fnK4GpvRY8YTAbFICnECaOQsM+kW/CXDeqsC0+nRSg+1dkRv8tfUBY4pD+r8L4ndjtXsTa2npzQEDAbPp+BO1qj/+nXe0svHkrwOBp3v7l0YWtAIOnFu4OPexq18Kw2IawFYgoeLKGZqtAahrZYzk6fv7N1snhDYzBM0q6nQdNCjB4auE24BePFrxgUBsYPA0qt7Y74+df2/7Rk3UMnnoSlpvVvAIMnlpwEb94tOAFg9rA4GlQubXdGT//2vaPnqxj8NSTsNys5hVg8NSCi/jFowUvGNQGBk+Dyq3tzvj517Z/9GQdg6eehOVmNa8Ag6cWXMQvHi14waA2MHgaVG5td/b9+Z+ctaBtPBs7bdvK1qmmgHdgAAbdvYj33l8zofnmu6o1zA2xAhpXgMFTCw5i8NSCFwxqA4OnQeXWdmfLqqekxLb3MsSIZWsjS7zzERUUCKRMHw99POH/xSI7Wmy8GRXGzGNkBYQCDJ5auA8UgmcgpStaOnPnT/WUDTmMm1ceyrrN/+RNZ8huzaovBk+zcmfkBvP9+V+Tu5RtQttokWuLrzYZBTwD/NH2+km88fbjiKfJeI0NVUMBBk81VIxsG2GAp5/vV5w+cp2SCILKTCZE4mTxcOHUbZn7UuTQLFYup8zzef7kLQT4B6JA8awyh+alM3dkzfP8RbOE1j4XtZJFwveQQ9ROF23LnJ4x7JE1VxpZ7z1d5mS4QO3lLZIZZ4/dBFVbkTk6RclLUYIzXsLY8Kd8obeuPUaylAmQm5LNx4nnAB8vP5w78R+1B+TMnwHnT9yihPGWKEH15W1srSOrkNldz+Bpdi7VfUAKP3jq3hFfqSUFeI2nlrzBthhSAQZPQ6odVl/hVC4a0GEWJi/tgYVUqai2UylsX3cCrbtVx4CO334+qMsc1HUujYRJHXHq0DWcOHAVA8e2kNWBvn7xR5HSOWSvIkoqgDXk+PDuM3q3moapy3ti6aydqNGoOE4evIaGLcvJykdDJrZG2zqj0GeEEyWO98PODSeodGZLjPt3GSpTyU4BrdUbFMeq+Xtlf50bjUf/0c1kAnnxu10bTmHW2r4yyT0fvyvA4Ml3RagCDJ5R8mZg8IySbudBkwIMnlq4DcIBzxkj18N1alssmLLtWxnM8/dQpW4R9Gk9DeMXdINz5aFYtW84LCwt8JFgslG5QegysIGsUpQuUzJZT/1PhwDPsQOXYSzVal85by+KU2Ty5MGraCDAs/s8DJ3UBp0ajsP8zQPx2v0Ddqw9gVbdq2PMgGUQZTBFhDVnvgyyjOaM1X1QMVd39HRtLCsTifKYm5Yfwsw1fbWgriZtYPDUpFuMYxSDp3F0N3KvDJ5GdgB3bzQFGDyNJv0PHYcDnv92mo2RMzvKeuYiKnmVwLPyd/AUEU9Xik5WrVcUcRPEwhmKNJ4/fgsd+tbBc4p4xqS66IVLZZcdiWl7UU7zx4jnuH+Xy1rtq+btQRVqY8XcPbJ2+r+d5shoZZfG4zF344A/gqeYji9ZITf2bj0r66x3azoRzbtUlSU67/73DKcOX8OMVb21oK4mbWDw1KRbjGMUg6dxdDdyrwyeRnYAd280BRg8jSZ9xMBzdL+lMgop1lM6xo8l11smSR6fIp93kbtgJllv/frFB7Jmeo586WmqOwi3af2lqKmeg6KdIesrnz9+g+SpE4Z2KqbhxTpNsR7zyQN3WkOaSLYj1m8G0W7LfLTG8+Lp27RONKuE1pfP3so1oreuPkJi6l+sGRXT6tlypiXAjSbXeN64/EDWkc+SIzXu3XqGvIUza0FdTdrA4KlJtxjHKAZP4+hu5F4ZPI3sAO7eaAoweBpN+r+Dp8dHL2xacQQtu1bTgpVsg4oKMHiqKKapN6UieN6+/hivXrynD6cJ4EAfCO/SB0CxAXDtogNo16uWVEp8YOzXdgYts+ksl/B06FMnVEExYzFz7AZ0GVBfkarig+zuTadQsVYh+v9p1GpcUi7/4SNsBRg8+e6IqgrwXwYteF7FF48WhsM2/F0BBs+/axRlzgjn+ReZJfZuOYM0GZKiQs0CWDB5m8xUkTh5PNwnqCxZIQ/KVM2HZ49eY/H0HbSZLzpyfc80ESeuAyYNXQmHODGRkmY02veu/RN4imU2I/sulmnZFhKAinYbtamAgR1mUl+F0Lp7DVw6ewfb1hxD7LgxUa95WSyjNG5ifXdmmtVo2KqcXPojZmHu336OQiWyI1vutPLDcgqaXclfLGuUcaEuA2Xw1EU1vsYcFGDw1IIXGTy14AWD2sDgaVC5td1ZGM+/iEy69ViAIZNa48zRGxTFjCezVpSunBcblx+WoLdo2nYMm94ePZpNxqx1fSWkJk0RH1bWVoifIDZuX3+CkpXyYN3iAwiiaKY4goKC5EbCJTuGoE2tkajbvAxsbawpVVocGaXcuvqoXFcuAHOoC200nNwWd28+wdzxm2WaNacOlTG810J0/bchJg5Zie6DG6J1zRHYdGIs7Oxt8fi+O5bP3o3BE1tpW3cjW8fgaWQHcPdGU4DB02jS/9Dx9xfP6Ez5bB25ZJ4WPKJ3G55/8cbwe1fOwTOwNNpv99F7h9yBdhUIAzy9Pvtg/OAVcJvaDuL71y8/4D9aYy2in+4v3qFAsWwyk0X8xHFRs2BvHLg5Q67T/vDO4zfw3LD00G9T7aNmd5TguXDbYNy8/JA2Cp6RaU4+e3hL8PT09MV42oA4bFo7fHzviWZV3NCuZ01Ub1hcgvDBHeeRiHILO3WohCp5XHDw5iyZx/eN+0eM6b8Uk5a6aFdzDVjG4KkBJ7AJRlGAwdMosv/S6aKaKWBvcb+4Y2Jbe0srLVjENuhZAa9Af5z++OYCAnxKodk+bz13x81rWYFwZjzmjN8kC0eIzYHlqufHPcoYUbx8bqpctoM2BCaWG/r6jnCW+XTtaKpcrO8UUcmQiOfzp2/x4a0HwehndOxbV6oQssYzBDzb9KiJ50/eSmj8+M6TgNMHRUr9QwUqctHU/lbETxRHTqfHiGkvi00I8BRR0+5Ok9Cb8vymSptYpl4TkVlh62mC0vv/PYVzxypaVt3otjF4Gt0FbICRFGDwNJLwP3XLU+1a8IJBbeCpdoPKre3OTPD5F9k0Jgxeib6jnEOBV2TBqELFJaaNWodO/erChqbv+QhbAQZPvjuiqgIMnlrwvAm+eLQgmynbwOBpyt5T2XYTe/5FcYpTh6/LFGyp0ycJFePRvZe0qSgRldZ9J3/HR/gKMHjyHRJVFWDw1ILnTezFowXJTN0GBk9T96CK9vPzr6KYptMUg6fp+IotVVcBBk919dStNX7x6KabCV/F4GnCzlPbdH7+1VbUJNpj8DQJN7GRelCAwVMPoipukl88iiUz9QsYPE3dgyraz8+/imKaTlMMnqbjK7ZUXQUYPNXVU7fW9PDiEQv94zo6IG2mZDi06wJSpUsia7mLOu+i9CYfxlWAwdO4+muqdz08/5oaHxvzRwUYPPnGiKoKMHhqwfPhvHguU+UQkeIkWaoEyJQ9lUwI/eIp1V1PlZBqpEfHS0qX4vHJm36XUi7sf/f6E65dvE/nvKV661kkZC6bvQt9hjvB28sX+7aeRe2mpbQw6ihtA4NnlHb/z4Nn8IySNwODZ5R0Ow+aFGDw1MJtEFYCaUrgPKL3IplAeu+W0zJauXLOHjRuWwFjBixDhqwpKLdeNOQplAl9207H6gMj0LHBWJlPbzFVNKntVJqSOX+Q5fUyZUslK5dMG7EWLkMaaWHUUdoGBs8o7X4GT3Y/GDz5JoiqCjB4asHzYYBnMFW427bmKF5TJRA7exuZI2/2uE3IUzgTVTLxlYmgS5TPhfhU6q5+qQHYeHwsGpX5F5tPjcPh3RepxF583KVEzsXK5KRyeLERTA0KYB0wprkWRh2lbWDwjNLuZ/Bk9zN48j0QZRVg8NSC68MAzw9vP2PepC1o37s2Vs7djfZ96lDEch1adK6KcYOWU4WSLChUMjuBZ2zULzkAOy9MRs8WU9Cpfz1sXnEE1RoUw9tXHxGXptv/yZNOVhsR13PE0/hOZ/A0vg80YwFPtWvGFYY0hCOehlSb+9KSAgyeWvBGOC+eW9cew+ODFxwTxkLGrCnx4PZzvCGYTJQ0HqJHt0OsuDFk5ZCTh66hRIXc8PjoRetAH8M+mp2s6fz1iz9mU9m9wRNawYum7g/uOIeajUtqYdRR2gYGzyjtfo54svs54sn3QJRVgMFTC67Xc8TjxIGrtBkpAc6fuoVy1QogbjwHLYw6StvA4Bml3c/gye5n8OR7IMoqwOCpBdfrGTy1MES24WcFGDz5jghVgJ//KHkz8FR7lHQ7D5oUYPDUwm3ALx4teMGgNjB4GlRubXfGz7+2/aMn6xg89SQsN6t5BRg8teAifvFowQsGtYHB06Bya7szfv617R89WcfgqSdhuVnNK8DgqQUX8YtHC14wqA0MngaVW9ud8fOvbf/oyToGTz0Jy81qXgEGTy24iF88WvCCQW1g8DSo3NrujJ9/bftHT9YxeOpJWG5W8woweGrBRfzi0YIXDGoDg6dB5dZ2Z/z8a9s/erKOwVNPwnKzmleAwVMLLorgi+fpw1e4ev4eqjcsrtjqK+fuyhyfdva2CAwMRFGqZsSH8RRg8DSe9prrOYLPv+bsZoMipQCDZ6Tk44tNWAEGTy04L5wXz8XTt3F410WkTJcYhUpkk+CZM38GbFh2CNbWVnBqXxk+3n5U2WgPbCmRvFOHSohGieUXz9hBP/+CBi3KykTyi6fvQMuu1WT1oklDV6FV9xpwpIpGfBhHAQZP4+iuyV4ZPDXpFn0bxeCpb4W5fa0qwOCpBc+E8eIJDAiCa4/5GDKxNY7tv4JUaRPh5pWH2L3pNEbO6ghfAs75k7chZ4EMiOvoAIfY0RHgH4gzR24gfdbkSJTEkc49hb4jnbFw6nZ0plKa4ji44zxVPnJEdiqjyYdxFGDwNI7umuyVwVOTbtG3UQye+laY29eqAgyeWvBMGC8er88+GD94BdymtoM3lbt89eI9RAR0y+pjWLnXDb4+X+DSbDKmLuuJK+fv4sSBKxT1tMXrl+/RsV89iohaynPiEJSuXXQAHfvWkaMVYGpja0213jNrYfRR0gYGzyjp9j8P+vvzPy5zfltHGzsWJooo4B0YALd7l/HB52smNN98N4oMm4fJCnACeU3cA+FEPGaMWo+M2VLi3q1nKF0lLx7ceo7nT94gSfL4tFYzCBYWFogTNyY8PnkBwcDjB+7IkiMNnj56hYSJ4uATrets1qkKZo/bFBrxXL1gHwoUz4Z0mZJpYvhR0QgGz6jo9TDGvKxCDFjaz4GlVRRb+xLsSIoUoS/LH5QJQnDwaVhYvo8Sd0hQoB/8Lduj5ZZPUWK8PEhWgBTgiKcWboNwwDOI4FICpqUFrKwsERwULGEzICBQek+s8xSHmGIXh/y3/H2ABFHxb3HtmoX70bBVOXz9GoDBnedgzNzO9J778e+9FoSIOjYweEYdX0dopPRYw801av09Tn/lDiFn+p/1sQikv1vncS9n0QjpZuonDXUVnqe/1HywAlFHgaj1h06rfjXAGq/3bz3w6b0nrG2sET2mPRJQNJQP4ynA4Gk87blnIyuwsmpcwHYXLIIL/dkSC4p64igsAhqgyfZ3RraWu2cFWAGVFWDwVFlQnZozAHjqZBdfpDcFGDz1Ji03rGUFljnTsgLPaxTpTBu+mcHBCLY4g0Cf8mi2z1vLQ2LbWAFWQJkCDJ7K9NLP2Qye+tFVw60yeGrYOWya/hRYUcuJIp3lf+rAwoIioKhKa4P2UKTz5winhcUeNNmyWn8GccusACtgaAUYPA2t+J/6Y/DUghcMagODp0Hl5s60rMCKmv/A0uISLIIKo/G2C1o2lW1jBViByCvA4Bl5DSPfAoNn5DU0sRYYPE3MYWyu/hRg8NSfttwyK6BBBRg8teAUBk8teMGgNjB4GlRu7kzLCjB4atk7bBsroLoCDJ6qS6pDgwyeOohm2pcweJq2/9h6FRVg8FRRTG6KFdC+AgyeWvARg6cWvGBQGxg8DSo3d6ZlBRg8tewdto0VUF0BBk/VJdWhQQZPHUQz7UsYPE3bf2y9igoweKooJjfFCmhfAQZPLfiIwVMLXjCoDQyeBpWbO9OyAgyeWvYO28YKqK4Ag6fqkurQIIOnDqKZ9iUMnqbtP7ZeRQUYPFUUk5tiBbSvAIOnFnzE4KkFLxjUBgZPg8rNnWlZAQZPLXuHbWMFVFeAwVN1SXVokMFTB9FM+xIGT9P2H1uvogIMniqKyU2xAtpXgMFTCz5i8NSCFwxqA4OnQeXmzrSsAIOnlr3DtrECqivA4Km6pDo0yOCpg2imfQmDp2n7j61XUQEGTxXF5KZYAe0rwOCpBR8xeGrBCwa1gcHToHJzZ1pWgMFTy95h21gB1RVg8FRdUh0aXFY7IayCnhSPl8Te3tJKhwb4ElNTwCvAH6c/vTmFL3HKouUSP1Ozn+1lBVRTgMFTNSm5IVbAFBRg8NSKl5ZXygTYxdOKOYawwzrY0rLshVft7N99cq7QoD32rpkN91jWYy4XS7szwMIyyBA2GLUPf99naLXvmVFt4M5ZAWMrwOBpbA9w/6yAQRVg8DSo3NzZjwq0L5eipq+Pz2rnHqOjla3bBntWz8SaGUN8ghFYZ/npz3tZLVaAFYgCCjB4RgEn8xBZgf8rwODJd4NRFHDK55ApmkOsayVrONs2dRktbQgODsL8EZ1xcvdad18rFFp/4uNToxjHnZqPAsuqp4G1ZQUEgdewaNWrlkgKWPRHsGUZBPte0aqZbBcpYBvTGw3WB7IWrEBkFGDwjIx6fK3OCrTIHydXsLXl6Vpt+tnXatU3tJ2Fo7p/OLZjuYWlb2DBJVc+39O5A76QFRAKrKw1GAhKjmCLqyyIRhWwQHRYWIwk657TF6931qibEEyGWQRPQJOti7VqIttlGgoweJqGn8zSSueCsRpZWFotbjd4ln3Ryg1xYMNCv+WT+iIoKMhpxVmPjWY5aB6UYRVYWWsYvS2voOnmTYbtmHtTpMCKyskpnBZL0TV8smEVCEYRWCIrmm7tadiOuTdzU4DB09w8akLjqV8fVtGfxR0VPVacvu2HzsH0Ac2D/Px9/81Q0WOcqytNjvLBCkRWAQbPyCrI17MC3xRYUasCRTwrMXjyDRFZBRg8I6sgXx9ZBSybFYqzlKbanIItLJYsP/WhZWQb5OtZgVAFGDz5ZmAF1FGAwVMdHbkVMHjyTWAwBYKDg63/1FmnCmmK+vp6HbSxjl5p3uEnR76fQxxqwYvYDeYdM+2IwdNMHcvDMrgCDJ4Gl9xcO2TwNFfPanBcBJ7n/2SWn7dXjFfPH2ROnCztHfuYDl7fz7lB4MnRTw360aRMYvA0KXexsRpWgMFTw84xLdMYPE3LXyZtLYGn2BcZ0eMMgWfhiJ7M57ECf1SAwZNvDFZAHQUYPNXRkVvhqXa+BwynAIOn4bTmnr4rwODJtwIroI4CDJ7q6MitMHjyPWA4BRg8Dac198TgyfcAK6CqAgyeqsoZlRvjqfao7H0Dj53B08CCc3cigTzn8eT7gBVQQwEGTzVU5DZIAQZPvg0MpsCfwPPBgwcYOHAgli1bBjs7ux9tEWs8m9IPnOjrCX2toi9/gxnLHZmHAgye5uFHHoXxFWDwNL4PzMQCBk8zcaQpDONX8PTw8ICbmxusra0xbNgw2Nvb/wqeJegH6+hrN33NM4Uxso0aU4DBU2MOYXNMVgEGT5N1ndYMZ/DUmkfM2J6wptrHjRuHbt26/Qk8xa52R/qyoq+3ZiwND01fCjB46ktZbjeqKcDgGdU8rrfxMnjqTVpu+FcFdARPFpIV0F0BBk/dteMrWYEfFWDw5PtBJQUYPFUSkpv5uwIEnuv/dJarq2vm8oX/yZ4tb9ETS1asSefi4nJ+9OjRdrT2s9LfW+UzWIFwFGDw5NuDFVBHAQZPdXTkVnhzEd8DxlfAuUDsfLCyPG0RFFB62VnPE8a3iC0wGwUYPM3GlTwQIyvA4GlkB5hP9xzxNB9fmuxIGDxN1nXaN5zBU/s+YgtNQwEGT9PwkwlYyeBpAk4ydxMZPM3dw0YcH4OnEcXnrs1KAQZPs3KnMQfD4GlM9blvqQCDJ98IelOAwVNv0nLDUUwBBs8o5nD9DZfBU3/acssRVIDBM4JC8WnKFWDwVK4ZX8EK/EkBBk++L1RSgMFTJSG5Gd0VYPDUXbswrrSAqys/20KcDFfcaAvlFdzNtVl1lU2pQVfXYDJXfPHBCuimAIOnbrrxVb8pwC8nvimMrgCDp4oucHW1RPor3WBpUVrFVk24qeDMhFsesLBwN+FBRN70oMBNcNq2NPINcQtRVgEGzyjrerUHzuCptqLcnmIFGDwVSxb2Bevq2yLAf/eQ9LnKpIwWU8WGuSlTVeCBjydG37+6Ck23NDXVMbDdGlCAwVMDTjAPExg8zcOPJj0KBk8V3fcdPBfnKF4mU4zYKjbMTZmqAtc9P6L99ZMMnqbqQK3YzeCpFU+YvB0MnibvQtMfAIOnij5k8FRRTPNoisHTPPxo9FEweBrdBeZiAIOnuXjShMfB4Kmi8xg8VRTTPJpi8DQPPxp9FAyeRneBuRjA4GkunjThcTB4qug8I4On/9cAnD/5H96/8UDiZPGQp1AmWFlbqTjAiDcVFBSMN+4fpB3hHcHBwbh/6znu3XoGa7I1T+FMiJ8wDo7uvYSYDtGQt0gWbF19FDUbl4x453RmRPtX1KgOJzN46iAaX/K7AgyefFeopACDp0pCcjO6K8Dgqbt2v11pRPAUANe3zQzcuPwAqdMlwX/XHqFRq/Lo2LcuKKWRwQ+3ngtgaWmJwRNahdv32WM30bftdKTNmAyvnr+DQ+zoWLV/BDo2HIvkqRNi6KQ26NduBsbO66JoDBHtX1GjOpzM4KmDaHwJgyffA3pTwAivA72NhRs2UQUYPFV0nBHB8+ShqxjabT7mbRqA1OmTYsPSg/D29oNzh8rw+uyD3ZtOQ0REy1bNh2SpEuLpo9c4sf8Kose0R/xEcSjq+IwipJlx8fQtFCyRHVlzppHCPHngjiO7LyFaDDtUrlMEgQGB2L7+BBzjxUJ0+lnJSnlxdM9F3L/9HAkSxUWlOoXh8dELbeuMkhA5f9NAnD/xH+7ceIpcBTKgQPFsPwnetekE5C2cGc07VcUnum7exM1o0KocRvVdEgqec8ZvQoc+deR1V8/fw4WTt+TvylTJh7v/PcX1iw+QNEV83L35FCUq5EbsuDF/6j96DHsVnaysKQZPZXrx2WEowBFPvjVUUoDBUyUhuRndFWDw1F273640IngumrYdm1YcwbYzEyjS+POflmE9F+LiqduIG9+BoNATi7YOxh2CtF4tpyJzjtRo2bkqBnSajURJ4iJGzGjwJFCdR8AYFBQE50quSEGQ5/7iPUpVyoMGLcqhSfnBSJ8lBZq2rYCU6RKjm9MkZMyaQkLh2PldkCptEgl+MQhqnTtWwcwx65G/WDacO34DExZ2R4586UOlK5O1M7afmyjP/fEQ14dEPIulb4cT9+dRNPchOlEkNF/RrBKU2/WsRdmrAjFt5FpkIHs+ffCk6K4FJi12Ce1/8Y4hcsreWAeDp7GUN7N+GTzNzKHGGw6Dp/G0556/K8DgqeKtYETwnD95K7atOYZtpyfA4hfwrJizG5bvcYNdNFvUKNATk5f1xNcv/ujZYgr2XplKkckYKJq2LbadnQAbG2tUo3PmbRyId68/YUDHmdh9cSo+vP+MtrVHyp83LjcIuy5ORhxHB/j5fsXeLWfw/PEbrJq/B27T2qNctfwS/AQ4Prj9Ar4Uec1CgHv90gNkzp4Ko+d2DhW9VKYO2HVpCkVP/w6es8ZuxMZlh1CoZHa8evEBvj5+EoTHD16B/den4+2rT2hWxRVH78wJ7V9M1RvzYPA0pvpm1DeDpxk507hDYfA0rv7cOynA4KnibWBE8Nyz+TQmua7Gsl1DkSipI1bO3YPnT96g17CmqJzbBRuPj4GNrTUq5epO4NlDTrv3aT0NxymSKI4iadpIALSzs0HFXN0IMAfQ5qCP+Jciofuvz4DHJy84VRiCBVsGoWnFITICKY7TR65TO9PhOrUthvVYgCGTWqNc9QLfwI+m9G9dfUzT9LbIR5uEPn7wQrKUCdCya7VQ0ZtXdUOTthVRoWYhfKY+3Fzmo13v2pg4dNVvEc9pI9Zi54aTqFa/GHwIOi0tLGWkc/Kw1RI237/1QK0ifXH83tzQ/odOZvBU8Q7npoylAIOnsZQ3u34ZPM3OpaY3IAZPFX1mRPD0oahi54bjKWJphXRZkuPQrouo2ag4Ovari/7tZ8oIoWP8WHh45zkWbh0k12SKTT3H7s4NBc/M/6SS6yMf3XOntZkD8MXPHy2rD0eughnx8ulbue7TidaMK4W3VgAAIABJREFUOlcaimMEd+IQwDu81yIUK5cTJw5cxeCJrVCpdmGafp8I9+fvUYXWfG5aeQSlK+fDBVrr2bJ7dZQnMA05dq4/CQGUYm3mk4ev5PrQRdsGw6XZpN/A8+zxm+jXdgatU82Px/deonj5XDLq+ifwDOlfjEOcY6yDI57GUt7M+mXwNDOHGm84DJ7G0557/q4Ag6eKt4IRwVOMwtf7C9Ys2k/T3q/xT970qN6wGKysrGgK+iPWLj4IP58vqONcSu4gF+mLVs3bi5CIYHFaRzlpiQsO7jwvo48iFZM4bl97jB0Eh2IjUZN2FeWayhmjN8B1yrdIosdHbyyaug0JEseR/05KEU2x6Ues9xTRybY9auHU4au4fPYusudOh7rNStMyzP//6QumtEtH912myOk1RI9uj3rNy8jNT/MmbUG8BLFR17k0XCkK6jqlrWz/OG2IOkbnJ0ziiKZkz82rD7Frwyk5DrGJasKQlfLcH/sPsU1FT0e4KQbPCEvFJ4anAIMn3x8qKcDgqZKQ3IzuCjB46q7db1caGTwjMxIBniHT7pFph6/9WQEGT74jVFGAwVMVGbkRo2TXY9lZgZ8VYPBU8Y4wYfD8MWWRiopE+aYYPKP8LaCOAAye6ujIrRgjrTOrzgoweOrtHjBh8NSbJlG8YQbPKH4DqDV8Bk+1lIzy7fBUe5S/BYwvAEc8VfQBg6eKYppHUwye5uFHo4+CwdPoLjAXAxg8zcWTJjwOBk8VncfgqaKY5tEUg6d5+NHoo2DwNLoLzMUABk9z8aQJj4PBU0XnMXiqKKZ5NMXgaR5+NPooGDyN7gJzMYDB01w8acLjYPBU0XkMniqKaR5NMXgq8GMw7XtYVaMUgi3zK7gqapxqaZEBCM6EIOyIGgOO4Cgt4AO/oKVovY3q5fIREQUYPCOiEp+jVwUYPFWU9zt4Ds6Qq0wq+5gqNsxNmaoC9309Mebe1VVouqWpqY7BYHaL58f/6862KTOXS2wXzWDdckemq8D+9y+Cz7x9VQ7Nth8y3VEY1nIGT8Pqzb39QQEGTxVvi2mV7RDPbm+u2PFKxrSyVrFhbspUFfAM9MfVTx/WwWlLQ1Mdg8Hs5hkDg0ltLh1Ne/If1jx/WJGer33mMiZ9j4PBU98Kc/t/VYDB868SRfyE7y/ORTmKl8kYI1bEr+MzzVYBMdXe8fopjnhGxMMMnhFRic/5QQEGT+W3A4Oncs34CpUVYPBUUVB+caoopnk0xWs8FfiRnx8FYvGpQgEGT+X3AYOncs34CpUVYPBUUVB+caoopnk0xeCpwI8ae34+vPVAnHixYGn591e1j7cfvvj5w8bGCkFBwYgVJ8YfBy7adIgdAza2Py/F+fD2MxwTRHyWxP9rADw/+8Ax/s/XfP3iD2FLcDAQLbod7KPZwtfni/wS54bV/9+8FEwNBgUGwcra6m+nGvT3DJ7K5f773ay8Tb6CFVCkAIOnIrnCP1ljL04VR8ZN6agAg6cC4TT2/BRL1xbbzk78De7+NKK5Ezdjx9oTqFq/KD598EL/0c3+OPDWNUegp1sTZMuV9qffF0vfDifuz4uwWGeO3kDfttNx7O7c0GsEXA7tPg+P7rnDnwA0acoEGDuvM7asOoZls3dh/7XpCKv/v3U82W01chfMhFKV8vztVIP+nsFTudwMnso14ytUVoDBU0VBVXpximiF+/N3SJoi/l+N8/jkjVixo9P57xE9hh3iODpQtCMYj++7I02GpH+9XpcT/Hy/4uWztxQBCUaCxHEQO25MiqT8HrH5TLbFiBmNoiSWunRjFtcweCpwo0rPj4Iewz01BDxFpM/joxfsKYIo7ulkBHQhEc2nD1/JaOLeLWewf9s5zF7XD/7+ATLSKCKgqdIllhFI8Tymy5wcD249R6r0SRDTIRrevfmEd689kCipI6oX7IUjt2bjzs0noVB688pDZMqeClZWlnjx5C0+e4jnyR7JUyfC+RP//Qaei6Zuw4XTtzFtRS9KDhAAF+dJqNW0FPXxKRQ8b15+GNq/aM/92TsZxUyZJhFFdi3x4O4LJEgYG6/dPyJuPAeyLR7ek501CvWGc8cq6Ni3jlryqtIOg6dyGRk8lWvGV6isAIOnioKq9OIUL67eLadiKr1A/nasW3xAvlymDV+De/89w6SlLrC1tUE3p4nyJaj2IaB4KvVVtExOevlGly/cLgPqY86ETejUr95P3TF4AgyeCu5AlZ4fBT1GCDx3rj+JVfP3EvAlxLNHr5E1ZxpMWuKCkwevYWTfRUiRJjGeP34twS13oUx4++ojPZMlsWzmLszfPBBH9lzC+EErKHo6AZVydcdkekbTZkqOXi2mwMvTV35gfHj3pfx9rSJ9cfzetyhmCPiK9no0nyI/YApYnLy0Bz6+9/wNPGsW7oM2LjVQvWFxeb3XZ1+abrcl2/eFgmfRtG1l/5n/SS2vf09T/34+X1HHuRRqNCqBBqUHSgj9+N5L2jVv00CcOnQVri4LaJyJsPbQSLXkVaUdBk/lMjJ4KteMr1BZAQZPFQUN58W5Y/0J3L35THZWx6kUzp/8Dy+fvkVgQBByFshIAHda/sH/8iUATu0roWP9MejQt66MXv539ZGMKNZvWRZpMybDomnbKdM2YEXrye7dfCp/FhAQiH/ypqM236FR6/LoTtEOAZ4CDH+8PtA/EDs3npKREx8vPxltEVEbAa8iivngzgvKUx0s/50qbWJp77njN1GgeDb5fTCtXxs3eAXSUZ9ZcqaWkZuUdF7H+mNRqFR21GxcAp0ajKPv/0HCJHFpei4j5k7YjPRZUsjIT5/hTvQiuyZfxnbRbGBjbY1ug8030xCDp4LnS8PguWDKVmw7PQH37zxH71ZTcZiik12bTJDR/uEz2mNU3yUQ098h4DltZS80KDUQExd1x/I5uxHbMSZcBjdCCPiJNZ7iGd1wdIyMpjav6obt5yb+ETzFGtO9W87KGZABHWZi4mIX+Xfh16n2kpk6YNCEVihfvcBPoi+fvfs38LSzt0W3phPRw7UxxAzGxmWHMGdDf1Qv0AtrDo5AzFjRIUB26+nxcqlBkTRt5PIBAadaOhg8lXuDwVO5ZnyFygoweKooaBgvTrHgv1r+nth1aQqRG0UivHwxrOdCTFjYjdaDeaJ9vTGo0bAYmrSrBNfu8zFkUmt0aTweczcOkBGJU4eu4/TRayhaOidFSpLJqbNi5XLBk6If29YcQ4OW5TBr7AZ0G9QQk4auktGMnRtOSvD89frEyRzliyZvkSxoU2sklu4ailcv3uPgjvNYOnMnMudIQ9N0/vLlVb9F2T+K84XGc+f6E+zffo6mAN9gPI1j+si1cBnSWI6nf7uZmL2+H7asPCrh9PDui+jQpw5G919GLy9n9Gk9HaPndsaLx2+wfe1xBk8Vb0GTbkrD4Lls1k7svz4DTx64w7mSK45RVNK5sqv8sNd3hDM9fxuxmz7QhYCnePamj1pP0+1fcXzfFazc5yZhLgQ8hZ960qyGWKMpILJEhnZyPWlNmtI+8WA+AmjWo1TmjvJn928/x5Auc9GKopkzRq7DuAVdpZt/Bc9WNYajZMU8aN65qvz9nPGbkK9IZty69uQ38BS/F1HUAiWyynNtbKzRb1QzAt8+FHH9ttb0xzWuDJ4m/WT9ZDyDp/n40mRHwuCpouvCeHGKaGS9Ev2xbJcrvAk6373xwJIZOzFqVke4v3hHQLYUpeiF0ZAAcqgLgefE1uhM4Dl7bV+0qDZcRiXEmk8RbcySIzW9SB6jct0i2LD0oJxOc+5YWYKnAD8xdTeq3xLcpijp+qOjf7s+CUVNxJq1HPnSo12d0aHgeYAgcgfB6rwNA2ia7bPcmfunNaICoudP3opm1KfYnTuHopmtu1XHzDHrQ8FzEL0kZ6zqjc0rjkjwPHHgKlrTS3PMAAJPerkN7joX3SnK+eTBK5w6fE0Cs7keHPFU4Fktg+f3zTninnWuNFSCpwC7Y/suo2XX6lg5bw+thfT4CTwv0npL8SEs8z+pMJ2eB3GEgGe8hHHkrEZDmp0QHyTFB7Ad5yehbvH+8nl4K9ZlEuxuOTUeB7afx4zR62h9ZV3MGLVOftAT0/q/gufZYzcxgWYjmrSrKGczVszdTZDaDVfO3v0NPBMkiov21L/42+Hr/UUCsrjuT1P9IuJZOksn+WG0H0U9xZpTrRwc8VTuCQZP5ZrxFSorwOCpoqDhvDjFGq4xA5bKTQeuU9rStPtTzKOdsGIzUGdaI3nx1C3Ua1YGw3svoohnG4z7dxmda4cYNJV9fP9llK9RENHo3zUaF6fo4npcv3APNZuUlBsAxNR7jnwZ0It2y4pDbDTq1XIKVu0fjkVTt+Povkuh16fNlFSCZ/Y86dG50Tgs2PIvXr98T31cQbbc6WTEVERmXKe0kdOI4tiy6ihqUV8hh5i6F7tcA2javgatJxPT8ptXHsHhXRcwZHJrOe0o1qFtXX1MvnTF1HqLrtXopbgSfUY40dT+awLseXKaPwVtlOjc/+e1oSp6xOhNMXgqcIHGwLNM1k7YcGwM9mw+jZVz92DnhclyWUqrGiNw4MYMObAh3ebhxuUHKEhLUQT45aJlM2LTkNjg40XpjppWGCJnJJrS8hlxlM7SUcJg/qJZ5AezJTTLINZlLpiyDZtOjMWsMRuwh5bHtOtZS8LifFpjKaBQTIuLmQxf3y8yiimW1wzsNBsHKAobetBsyuHdF+SH0ABawiNAtXyNAli9YF+o/T/2L2YiRATVgkBSPO9JUyRA/VIDcPDGTNlkyPgFeK6g5QLr6YPu8t1uYaaKUuBp1U5l8FQuJYOncs34CpUVYPBUUVCNvThVHJmqTQnIvXPjCd7SC7pKnSLImT+Dqu1rqTEGTwXe4OdHgVh8qlCAwVP5fcDgqVwzvkJlBRg8VRSUX5wqimkeTTF4KvAjPz8KxOJTGTx1uwcYPHXTja9SUQEGTxXF5BenimKaR1MMngr8yM+PArH4VAZP3e4BBk/ddOOrVFSAwVNFMfnFqaKY5tEUg6cCP/Lzo0AsPpXBU7d7gMFTN934KhUVYPBUUUx+caoopnk0xeCpwI/8/CgQi09l8NTtHmDw1E03vkpFBRg8VRSTX5wqimkeTTF4KvAjPz8KxOJTGTx1uwcYPHXTja9SUQEGTxXF5BenimKaR1MMngr8yM+PArH4VAZP3e4BBk/ddOOrVFSAwVNFMVV8cYpcgPMmbJHJ40V96FhxY1DuzgdwTBBL5uHMX+xbxZFVlLi6XvOyuHfrGbLlSvvTYPZuPSPzC4pcoZE9ROL4JTN2yFx/oiZ81QZFkTBxXMrtdwhte9QMbV6cd+nMHRQqmT2yXZrF9QyeCtz4/fkZlzl/mTTRI3/PKuiZTzVRBZY+v4cdr55VhNOWfSY6BIObzeBpcMm5w18VYPBU8Z4IBzyvX3qABVTxx5ZqNIsqPsN6LJRAWLxCLpw4eAXpM6dAd6pY8oQSVI8ftALxE8WBPdVTbt2jBravOS4Tzj+j8pS9XJtQdSIfqoGeSRouaiw7dfhWuahtj1qyFKeoiS6SVgtQtLWzwSyqgHTnxlOqtLJRQmtdSlQ/d/y35PUiobzL0May/V1Uuag31VIXx+dPVI6TqqmIuvHi+PjOU1ZCadapCnx9vsgyf6vm7cVxqkq07tBISoC9VVYiKlL6H+wSteAp8b2oT/3g9gsMGNMcmbJT9ZYRa/GYxudONeHXHBypovDabYrBU4FvplW2Qzz7fTGsrUpYWfDrUYFyUfZUv6BAfP0SWAfNt26OsiIoHDg/WQoF49PVV4DBU0VNwyqZSRV+6hTri1UHRshqP29ff8TM0RswkkpmiupBInopoogtulTDjnXHZSWj549fUxm9E6HgWaFmQVw9fw9JUybAzcsPkTFbSmn40b2X0IPAUYBnk3aVMcVtlazjni5zcvxH55WslIdKW0aXpfhW7HWT5e5G9Fksy+RNWtwde6lKSnKqHnSBKifVbFwCokrJnw4BmiepAtH1C/clHDeiUn/JyJaVBJ8uQxph4pCVaNerNgIDA9Gv7Qz4U5nQact74s2rj2TjZdRxKkW1rE9TtaUSVFVpqoThqHAweCrw8vfnZ2rWQmXSc8RTgXBR99T5z+5ii/sTjngquAUYPBWIxafqRwEGTxV1DQM8xfRzzcJ9qO7yOCp/54/nT15THebdGDyxFaaNWIf+VP/48X13JE4Wj0plLkdPKn355uVHrF20///gWYvA89w38PzTVLsAz/a961A08R0un7sra0iXIugsSTXgRQlM0f+m42PkYN16LgCovN6YuZ2pXOYHjKba7jmoelArqrke1nGNgDOQoqW5C2aUteJFicy2PWtSKb09EnynDFsdWqtdgKc45m4cgNfuH7CDALo2gefBHedRo1Fx9G49DdNXfqtdbe4Hg6cCD6u4VEVBr3yqCSvAlYuUO4/BU7lmfIXKCjB4qihoOC9OAYIHtp+DJUUca1Ntc1E/WYCfiBjepfKRseLEQDeaan9w5zmWztxF0+AxEUj1lkOm2hu1qYBBneegfvMycvr81zWeAjxbdq0ua6gHBwXLiGjKtIllnemhk9vQusvbNJV+SvYv1l8e2XNJ9i+O0f2XogCtBS1bNV+oGKLO9MGdF2QUVBxi+n7OuE1yCl7036RdRVrvGR8uzSZj9JxOWDx9e7jg2bJbNUyjutDi+tsErqKOfFQ4GDwVeJnBU4FYfKpQgMFT+X3A4KlcM75CZQUYPFUU1ARfnKJm+nxaezp0Uhs5Ja+vQ0RLBQTHiBkNNy4/QBdaThAVDgZPBV42wedHwej4VD0owOCpXFQGT+Wa8RUqK8DgqaKgJvji9PHykwJEj2mvohB/bsrL05eiuIGIFt1ORk2jwsHgqcDLJvj8KBgdn6oHBRg8lYvK4KlcM75CZQUYPFUUlF+cKoppHk0xeCrwo8rPzxZahyzWOL94+hbZcqeTG/A696+HVy/eYxtlihDLWT598JQZGJq0rQiLv+yk9/johZ4tpmD8wm5oXsUNk5a4IEPWFLI9scmvYavyERqsn+9XXDx9G0XL5Pjp/CBaIjPJdRV6D2saoXb4JJ5q1+UeYPDURTW+RlUFGDxVlFPlF6eKlnFTRlKAwVOB8OE8PyKrwsKp23Dq4HWUqJgbyVMlwNZVx5AyXWK4E/h9eOeBZh2qoAytUxab2FbN3yuj+MOmtpO5ZsUa4walBiIr5bq1sbGS66FT0bWi3UO7LqBkhTw4e+wGrVXeARtKedaT8ue6uiygLBBWGDGzPdx6LKAcurHx4a2HBE8BoOKYuboPPGk9tABPkU930bTtOHHgCtKkT4r+Y5vLlGgi/Vj/DjMxdVlPec2Hd5/lJsJetIlwcNe5ctNexqwp0b5PbThVGIKCtAb737EtASaEv948HPH8q0S/ncC3lXLN+AqVFWDwVFFQBk8VxTSPphg8FfgxnOdHbErbuvqYzCt7gaKFb16+J+hMgod3XsgsCwko7+1R2sA3fkFXDO+1CJOWumAh5ZZtRFFIWeSAMjCI7A39RzdHj+aTMYVSff0a4TxOwGhpaSkzQhQvn0tuxhsxswPW0EbA0lXyQWy4GzNgqQRPAY71W5QhyL1AeXQr4fj+K5STNzeO07Ui8ikg9vrFB2jzQ3GFECV+BM85lE930ISWFOlcjR6Ulmxwt7kYObOjAtGi9qkMnsr9z+CpXDO+QmUFGDxVFJTBU0UxzaMpBk8Ffgzn+XlPkcZDlGVBRBXv3nwiCx7kLJARZ47eoOn03BI8b119jNQZkqB3q2mYQZFIAYxV6hYJBc9RBJ7/jmuJqcPWyMho9jzpKfn4VwztPl+mNOvWdCKaUy7dj+8/I3FSR5n5YdCEVrIQQz0quiDWKP/baXYoeIqsEOsWH8BnD284UMqywqVzyFy71RsUwx2ybx/lyO36b4PfBPgRPEPy4E4dvhZdB9aXEVCR35ePiCnA4BkxnX48i8FTuWZ8hcoKMHiqKCiDp4pimkdTDJ4K/BjO8xMUFIR5E7dArLOMGSsaUtNU9j9501OE0oJ+vpkqgtnIafem7Sphy6qjVJDhKd6/9sDAcS0keLbrVUteLxLYCngVOXI/f/KBv38AitFaSxHhHNRlLuLGc4C1tZVsW0QtBXg+vv+SoqfbETtuTIquPvoJPMV6TTENn6tABpkmbeHU7WSjJ/VjQVW+KssSsyJ3r6jsJdaXiiMs8Ow2qAEEgIqKYs06Vpapz/gIXwEGT+V3CIOncs34CpUVYPBUUVAVwTOkVruImFy7eJ9KTqaUU3ci3+ePCeRFcvp5k7aEmZ7I08Pnp+tLV877xwF7UtSmVpG+mLy0B3LkS4+Q/sWLO6LH7euP4f78PcLqI6LtmNN5DJ4KvKni86OgVz7VhBVg8FTuPAZP5ZrxFSorwOCpoqDhvDifU511kYBdpBFq3rkKpg1fJ6M1Zarll5sbsuZMQxsequEtlZgUO1vFRgb/LwFyw4H4/bXz9/GMymiK/JdiQ0RIAnmxcUFMEZarnh/v337GPZriK0vfXzh5GzEd7NGU1sSdOHg19PrF2wbDgvoVkR5RtlOUuxSHAM+GZf6VkR6RcF4kjJ83YUto/2Kqcf6krWjdvTpmjtkAsQNXrK8rRSB74eQtpM2YFEXL5sRi2lwhIjXNO1dFmgxJ5bmvXrxDnaalkT1vOgymJPh2tOFCVG0SFZXM/WDwVOBhBk8FYvGpQgEGT+X3AYOncs34CpUVYPBUUdAwXpxi12rjsoMwe30/+Pl+IRD7QIC2g6bsumJgx9moRmvCxE5YUf9cbKBo3LYCnlI99KN7Lv+xVvuPEU8BiHWK9UM5Ati6BIc2NtYYQhsUZq/rj00rDiNPoUxy40NIrffqDYuHGfFsVWMEeg93wq6NJ+WmiOVU1jOkclJrlxq0sWIZ+oxwgovzJDmF6eP1BSvm7pagKmBZrKc7c/SmnHKcMHgFwXABOTUp6sYvnLINY+d1kXXcl+0eKuEzKhwMngq8zOCpQCw+lcFTt3uAwVM33fgqFRVg8FRRzDBenF/8vqJK3h44cGOGLIP58tlbyim4kTY6tJARwV5uTeHt5YtoMSj9C60XGz6jPd64f8QiWi8WAn4h4PhrrfYQ8KxUu1Boycqh3eZh6opeEHkMM+dITVB7NcLguf7oaOzdegZP7r/Cu9ef0IZ2A2+lNXMCRMXmjH6jmqEP1VoXU/IiOrt6/j50G9xQrk0TNr6knInFyuWUgCmiuXkLZ0LCxI6yLfvotrSjeAqW7BiioujaborBU4F/GDwViMWnMnjqdg8weOqmG1+logIMniqKGc6Lc9msXQigqj1iijs7JbPevva4rJUu0qnEjhuD1ka+Q/vetXHp9B25M9bK2hIf33mGgqeIZooE2GUorcu+rWeRLGUCabiope5c2RV/A8+Q63sPc6Joo43MHXhgxzlUrFlItiOm2kXEU4CnAOUxA5fBxtpaRjjH0veZ/0lFU/4XMW1lrzDBs2KtglhFtefTZkoOx/gOtFY0A9YvOYhESRzxgmBbpLTpQzuOFzN4qnjTmVFTDJ5m5EzDDIWn2pXrzOCpXDO+QmUFGDxVFJRfnCqKaR5NccRTgR/5+VEgFp/KEU/d7gEGT91046tUVIDBU0Ux+cWpopjm0RSDpwI/8vOjQCw+lcFTt3uAwVM33fgqFRVg8FRRTH5xqiimeTTF4KnAj/z8KBCLT2Xw1O0eYPDUTTe+SkUFGDxVFJNfnCqKaR5NMXgq8CM/PwrE4lMZPHW7Bxg8ddONr1JRAQZPFcX89uLcWyNRylLxbOxUbJibMlUF3nz1w843z9egyebGpjoGg9nN4Gkwqc2lI95cpNyTDJ7KNeMrVFaAwVNFQcWL0z9gT5c0WUontTP/5OgqKme2TT3188KcJ7dXo8mWJmY7SLUGxuCplpJRph0GT+WuZvBUrhlfobICDJ4qCsovThXFNI+meKpdgR/5+VEgFp8qFGDwVH4fMHgq14yvUFkBBk8VBeUXp4pimkdTDJ4K/MjPjwKx+FQGT93uAQZP3XTjq1RUgMFTRTH5xamimObRFIOnAj/y86NALD6VwVO3e4DBUzfd+CoVFWDwVFFMfnGqKKZ5NMXgqcCP/PwoEItPZfDU7R5g8NRNN75KRQUYPFUUk1+cKoppHk0xeCrwIz8/CsTiUxk8dbsHGDx1042vUlEBBk8VxVTxxent6Ytj+6+gcp3CYRr49tVHrJ6/D+361MbezWdQsVYh7Fx/ArWdSsPSkv+8qOhZnZti8FQgnYrPj4Je+VQTVoA3Fyl3Hr8ZlGvGV6isAIOnioKG8eL08fZD3zbTEet/7Z0HeBXF14d/IYUWehNEKYI06U0RAakiVWkivVcB6aggvXeUqgIKohSRIk1QBEW6iiK9SW+hlxSS78wa+IA/wt17d2/m3v2tz3likp2zM+/ZJC+zZZIlRq0mZbFw9g9ImSYpOvapgw2rd+LIwdPYv/sfQxy3/7IHd6LuoGmnqiKRv6Bus/L4eNhCqBx5CmRBo3av4+ypMIwfMA+p0yVHcHAQghMEoUylwsiVLzOWzNuAtOlT4KUyeS0cGFO5S4DiaYIcxdMELO7KGU/3zgGKp3vc2MpCAhRPC2H+xx/O6zJ7Wa1YNyzZPAod649GveblcfLYeeR4IROOHjyFoq/kRqrUydDyjSH4at1gbJSZziTJEuHHFTvQqltNzJq0HD0HN8LgHjPxwehmGNDlE+PrB/4+jt8278X3y7bi202jEBI/GMcOncHsj79Dv7EtLBwYU7lLgOJpghzF0wQs7krxdO8coHi6x42tLCRA8bQQ5mPEs07pPvhm43A0rzkEs5f3Q2RklFwOj4dFX/yIuk3LIfx2hIjnUHz9wxD8vPZ3o1PrV+00BHPZVxvRokt1DO/zOXoNaYSuTcdj3Ox3cfrERcyZthJgbSQQAAAgAElEQVSrFv+KdbsnI0B+o5w7fQnDe8/G2NldLBwYU7lLgOJpghzF0wQs7krxdO8coHi6x42tLCRA8bQQ5hPEc+XO8Zgps5dqU/dwVq9fChvW/GZKPPsMb4J1323Dvj+PGXkiI+/g0L4T6D2sCTI8kxq//LBLZj1P4+1WlSwcGFO5S4DiaYIcxdMELO5K8XTvHKB4useNrSwkQPG0EGYc/eE8ezoM23/eg8q1XsLk4YvQVh42CpJ7P7nFPQGKp4kaxP78zMhbsuzziZOaaMhdnUrg42N7MP/kkUpo+O0apzIwO26Kp1li3N9yAhRPC5HGkXiqEZw4eg5PZUwF9aR7+oypLRwUU3lCgOJpgt7EyvGROv7qXKHJSycK5D+cTJBz7K4nbt/A2Ws3aqDp0qWOhWBy4BRPk8C4u/UEKJ4WMo1D8bRwFExlIQGKpwmYsT8//Z8vWDZTglATDbmrUwl8dfowVp89yRlPEycAxdMELO5qDwGKp4VcKZ4WwvSPVBRPE3Xkz48JWNxVEeB7PM2fBxRP88zYwmICFE8LgfIPp4Uw/SMVxdNEHfnzYwIWd6V4uncOUDzd48ZWFhKgeFoIk384LYTpH6konibqyJ8fE7C4K8XTvXOA4ukeN7aykADF00KY/MNpIUz/SEXxNFFH/vyYgMVdKZ7unQMUT/e4sZWFBCieFsK06Q9n9J1oBMja6zHRMYgXGO9ehyMjou79v/p6oIRabjMwKPDeC+rVS+rVi+XvSA61frvKFRgYCPC3j4WF/+9UFE8TmG36+THRA+7qYwR4j6f5gvFXv3lmbGExAYqnhUBt+MMZduEqVizahFIVCuCPbQdQrd4rRofVSkfNqg1Cy3drGJ///fsRdOhTG7vlY448z8rSnKPw2hsvofRrhZAocQKM6TcXnT6oh9+27EN6edF89lzPWDhwpvovAhRPE+eGDT8/Jo7OXX2QAMXTfNEonuaZsYXFBCieFgJ9zMpFjSt/iALFc+D8qUvImT8zjuw/idwFsiJl6qT4ed0fhhy26/kmPh2/FCEJgnF430k0e6easbLRjl/3Yvi0DhjX/0v5XgieF7Fs3K4yWtQYjFGfdjJmMxfMWofOIpZ9O01D/3GtHhDPv3YeMvZ5tXJhXA67hsVz1qNZp2oWDpypKJ4WnAMUTwsgOisFxdN8vSme5pmxhcUEKJ4WAn2MeFYv3h0rd44zJDIiPBLFS72AdnWHI8cLmWW5y8ayzOUZjJZZydAkCfHBqOa4fOka5kxdJYJY1VirvWKN4sZymLUal8V7bSdjyOS2aF59MHpJ24jbkVi9ZDP6yLKZjxLPpV9tMJbQDIkfbBy7f5cZGDqlvYUDZyqKpwXnAMXTAojOSkHxNF9viqd5ZmxhMQGKp4VAXVirfefmvXKfZQzyFn4Ord8cipz5stwTzzEfzkXS5Ikx5ON2uHDuMqaP/lYupVfHknkbUalmceNSe+VaJdCr1Uciju3QsuYQfLFqgDGA8QPnodP7j57x/PbLnwzxTJAwxBDPfu9Mx/DpHSwcOFNRPC04ByieFkB0VgqKp/l6UzzNM2MLiwlQPC0Ealo8h6Fmg9LGpXY109mm+xv4ePjCB8Sz++CG6NRgDDr3rYeDe44/IJ5NXh+ATNkyyENH0Sj4Yg7Ua1b+kTOeu387jFs3w41Z00sX5VL73PVozkvtFhb+v1PxHk8TmCmeJmBxV0WA4mn+PKB4mmfGFhYToHhaCFTTP5zqQaSR789Bl35vGQ8XZXgmDbLlymjhwJmKM54WnAOa/vxYMDKmsIkAxdM8WIqneWZsYTEBiqeFQDX+w8nXKVlYZxOpOONpApbGPz8mRsFdvUiA4mkeNsXTPDO2sJgAxdNCoPzDaSFM/0hF8TRRR/78mIDFXRUBiqf584DiaZ4ZW1hMgOJpIVD+4bQQpn+koniaqCN/fkzA4q4UT/fOAYqne9zYykICFE8LYfIPp4Uw/SMVxdNEHfnzYwIWd6V4uncOUDzd48ZWFhKgeFoIk384LYTpH6konibqyJ8fE7C4K8XTvXOA4ukeN7aykADF00KY/MNpIUz/SEXxNFFH/vyYgMVdKZ7unQMUT/e4sZWFBCieFsLkH04LYfpHKoqniTry58cELO5K8XTvHKB4useNrSwkQPG0ECb/cFoI0z9SUTxN1JE/PyZgcVeKp3vnAMXTPW5sZSEBiqeFMKe1DkboueVlUj1VMVlwiIWJmcpXCYRFRmBj2JnZePvbpr46Bq/1m+LpNdT+ciC+Tsl8JSme5pmxhcUEKJ4WA51TOSMCgrNanJXpfJnATexDq6VnfXkIXuk7xdMrmP3pIBRP89WkeJpnxhYWE6B4WgyU6e4nUEo+OS5xhFhI4IkEKJ5PRMQdHiRA8TR/RlA8zTNjC4sJUDwtBsp09xMYKJ/8LvENsZDAEwlQPJ+IiDtQPD09ByienhJke48JUDw9RsgE/02A4smzw3UCFE/XWXFPgwBnPM2fCBRP88zYwmICFE+LgTIdZzx5DrhHgOLpHjcHt6J4mi8+xdM8M7awmADF02KgTEfx5DngHgGKp3vcHNyK4mm++BRP88zYwmICFE+LgTIdxZPngHsEKJ7ucXNwK4qn+eJTPM0zYwuLCVA8LQbKdBRPngPuEaB4usfNwa0onuaLT/E0z4wtLCZA8bQYKNNRPHkOuEeA4ukeNwe3oniaLz7F0zwztrCYAMXTYqBMR/HkOeAeAYqne9wc3Iriab74FE/zzNjCYgIUT4uBMh3Fk+eAewQonu5xc3Ariqf54lM8zTNjC4sJUDwtBuqwdDGymRzy3oCAgFwm23B3JxCIFc/JL5Qomz1RUieMmGP0kMDUf/Zi0amjldDw2zUepnJMc4qnY0qt70ApnvrWxhd6RvH0hSr5SB+nFQ5G6NNLMiQMrRwSEM9HOs1uxiWBS1ERMVduhb+Exku2xGU/fOnYFE9fqpaf9pXi6aeF9dKwKJ5eAu2Uw8x+IxUCo9M5Zbgcp4cEIu9EounygwiA2SsvHh7Yd5tTPH23dn7Tc4qn35QyTgZC8YwT7DwoCZAACbhFgOLpFjY2spIAxdNKms7L9bB4btmyBfPmzUPGjBkRERGBHj16IDg4+H4w6h7PKvKFARJqLfcDzqPGEZMACZBA3BCgeMYNdx71PgIUT54OnhB4WDwbNmyI8ePHI3Xq1Bg7diyaNGmCVKlS3TvErVu3jiZKlGimfOGKxEqJ/Z4cn21JgARIgARcJ0DxdJ0V97SJAMXTJrAOSXu/eEZHR6Nu3bpYuHChMfopU6agVq1aSJs27f007j7V3lC+uJXi6ZAThcMkARLQggDFU4syOLsTFE9n19/T0T8849mmTRv06dMHmTJlwogRI9C6dWukTJmS4ukpaLYnARIgAQsIUDwtgMgUnhGgeHrGz+mtHxbP/fv3Y+jQoQgKCkLevHnRoEEDbN68GUWLFsWhQ4dQokQJzng6/aTh+EmABOKMAMUzztDzwHcJUDx5LnhCQMRT3af5yG337t3ZkyVLdlUeNDp73w4n5OGiVp4ck21JgARIgATcI0DxdI8bW1lIgOJpIUymepiAemr9d4lviIYESIAESCDuCVA8474Gju8BxdPxp4CdACiedtJlbhIgARIwSYDiaRIYd7eeAMXTeqbMeI8AxZMnAwmQAAloRIDiqVExnNoViqdTK++VcVM8vYKZByEBEiAB1whQPF3jxL1sJEDxtBEuU1M8eQ6QAAmQgEYEKJ4aFcOpXaF4OrXyXhk3xdMrmHkQEiABEnCNAMXTNU7cy0YCFE8b4TI1xZPnAAmQAAloRIDiqVExnNoViqdTK++VcVM8vYKZByEBEiAB1whQPF3jxL1sJEDxtBEuU1M8eQ6QAAmQgEYEKJ4aFcOpXaF4OrXyXhk3xdMrmHkQEiABEnCNAMXTNU7cy0YCFE8b4TI1xZPnAAmQAAloRIDiqVExnNoViqdTK++VcVM8vYKZByEBEiAB1whQPF3jxL1sJEDxtBEuU1M8eQ6QAAmQgEYEKJ4aFcOpXaF4OrXyXhk3xdMrmHkQEiABEnCNAMXTNU7cy0YCFE8b4TI1xZPnAAmQAAloRIDiqVExnNoViqdTK++VcVM8vYKZByEBEiAB1whQPF3jxL1sJEDxtBEuU1M8eQ6QAAmQgEYEKJ4aFcOpXaF4OrXyto07kWROHpu9u3z8WeIb247GxCRAAiRAAi4ToHi6jIo72kWA4mkXWUfmDZRRz5F4M3b08eRjBYn1jqTBQZMACZCAZgQonpoVxIndoXg6seq2jTlEMq+UGCPxl8QdidMS0bYdkYlJgARIgARcJkDxdBkVd7SLAMXTLrKOzHtXPHvI6Hc6kgAHTQIkQAIaE6B4alwcp3SN4umUSntlnBRPr2DmQUiABEjAPQIUT/e4sZWFBCieFsJkKoonzwESIAES0JgAxVPj4jilaxRPp1TaK+OkeHoFMw9CAiRAAu4RoHi6x42tLCRA8bQQJlNRPHkOkAAJkIDGBCieGhfHKV2jeDql0l4ZJ8XTK5h5EBIgARJwjwDF0z1ubGUhAYqnhTCZiuLJc4AESIAENCZA8dS4OE7pGsXTKZX2yjgpnl7BzIOQAAmQgHsEKJ7ucWMrCwlQPC2EyVQUT54DJEACJKAxAYqnxsVxStconk6ptFfGSfH0CmYehARIgATcI0DxdI8bW1lIgOJpIUymonjyHCABEiABjQlQPDUujlO6RvF0SqW9Mk6Kp1cw8yAkQAIk4B4Biqd73NjKQgIUTwthMhXFk+cACZAACWhMgOKpcXGc0jWKp1Mq7ZVxUjy9gpkHIQESIAH3CFA83ePGVhYSoHhaCJOpKJ48B0iABEhAYwIUT42L45SuUTydUmnrxhkTE7NSsr3masYA2Vzdl/uRAAmQAAnYR4C/jO1jy8wuEqB4ugiKu90jQPHkyUACJEACvkmA4umbdfOrXlM8/aqcXhkMxdMrmHkQEiABErCcAMXTcqRMaJYAxdMsMe7/X+J59epV3LlzBylSpHgAklxpjydfCJZILHGJBEmABEiABOKGAMUzbrjzqPcRoHjydDBL4FHiuXv3brRp0wbvvvsuatWq9bB4ZpcvdJN4WqKxxGWzx+T+JEACJEACnhOgeHrOkBk8JEDx9BCgA5s/SjxXrVqFwMBAXLlyBbVr137UjOcQ+eLfEnMciIxDJgESIAEtCFA8tSiDsztB8XR2/d0Z/X9dat++fTuOHj36KPFUv+vUpfZoiTvuHJNtSIAESIAEPCdA8fScITN4SIDi6SFABzZ3UzwdSIpDJgESIAG9CFA89aqHI3tD8XRk2T0a9H+J586dO3Hs2DFUqVIFHTp0wMSJE1G/fn0sWbKEv+s8Is7GJEACJGANAf4ytoYjs3hAgOLpATyHNhXxfF2G/uzDww8PDw8cNGjQO1WrVl304osvHr/7fXmqfapDUXHYJEACJKAVAYqnVuVwZmcons6su02j5pKZNoFlWhIgARKwggDF0wqKzOERAYqn2/iUZE2RuB2b4Uf5uNBENtV+okRbE23+a9e08o1xEuo1RYESJyVGS9zyIHcCafumxJcmclA8TcDiriRAAiTgbQIUT28T5/H+hwDF0+2TIqG03CqRNzbDx/Kxo0R+id8l4kuo91celCgsoX7ed8Tur57wPiqxWkK91zI09nuJYtuop793SiiRU/nU57skIiUKxH5dvZooLPbYmeSjennm2NjPe8rHVRK7JfJJqBe3H5JILqH6rfKqvqh8GSSySihJVf3OHbtPGvnYQaKmRERs3id9oHg+iRC/TwIkQAJxSIDiGYfweeh/CVA83T4T7hdP9bOs7mNsL/GVRB2J9BKDJfpLjJLoI1FFIlxCSWU7iVclWkpkk1Di97LEdImyEt9LKGk8JxEjoQRRielpCSWz70go0VXyqMRzucQRiWQS6yXUjKeSVJX7V4lPY9sujd1H9UMda4bECIkyEko2i0lMkrgm0UuinoSrr0CieAosbiRAAiSgKwGKp66VcVC/KJ5uF1uJpxJI9UJ0tSTkGontEnfFU63SM1Civ0RriX4Sn8T+vxI5JXk/SagZxswSb0hclEgqoWY5p0ko+VOCqZaZ3CKhLn0flVDtlXCqS/XqUv/dGc8J8v9KFtVlcnXsphLPS1yRSBX7/zXko+qbeqF7J4lhEupy/1MSagZWSa2aPVXirL6ncri05cuXL/GBAwd+uXXrVm9poGZcuZEACZAACWhEgOKpUTGc2hWKp9uVf/hSu0qkfqbnSyhZrChRWqK/RCsJJZ4qlKxulvhcIotELgkljo0k1CzocxLqfs3PJPLE7qsuda+QUPdb7pdYL6FmWNXM6t0Zz7uX2pUEL5B4Pza/ElslvH9JqMvr4yUySijxVf+vcqpjV5coJaGkVOVNJ6FmatWtAC5tNWrUGPL999/3uXnzphpjGYnrLjXkTiRAAiRAAl4hQPH0CmYe5HEEKJ5unx9B0rKJhLqEff+m7ussJ3FAQt3n+bOEmsHcKKHutVQzm2pGcp2EuqSu2qvL42pmMqWEEr9/JNQ9mVcl1D2W6lL7Wgk1I6raq0vuakZR7ac21T6HhLrnVG1KaJU4KgFUQplC4heJHhJKYFXfF0kooX1B4kUJNSuqLsNXlvhWQv1+UuNbIqFmXB+7yWxny+vXr89YtmwZPvroo6hp06bNiI6OVjOqUU9qy++TAAmQAAl4hwDF0zuceZTHEKB4Oub0UL9v1MNH71o94vLlyz976NChA2vWrAnJli0brl27BvlazNatW9UMr7qkr8SZGwmQAAmQQBwToHjGcQF4eD5cxHPAYwJpU6VK9feQIUNStWnT5l6yEydOIH/+/KfCwsLUjKu6xM+NBDwhEIBZNbMiKEZdReDmBAIxMRE4VOgw+vdXb/XgZhEBiqdFIJnGfQKc8XSfHVsaBAICAwMn1q1bt+2sWbOCQkJCIJfYo6dOnfqPLJt5Xr6vbifgvZ48WTwjMLt6wWQJ429LERxfvaeWmwMIXI6MuHM5PPxVNFqiblPiZhEBiqdFIJnGfQIUT/fZseU9AoEinHOaNGlSb8qUKQGbNm26/tprr12Rh4wqyB57yIkEPCYwp2bFWhkyr277bE6PUzGBbxCYffIA5pw4XAsNFn/jGz32jV5SPH2jTn7dS4qnBeWdXycUt6PUAz/O3RbtSRfy68lFvXr2yj5q9OgTt1MGv4veJTc4F4iM/M6lq2i2/u7KVo5G4fHgRTzfyph1dadM6iUN3JxAYMbxfZh5/CDF0+JiUzwtBsp05glQPM0ze6DFp9WTIH7ATsQLUE+kO3uLuJMgIDI6UUyAvGc0YdBVBAQ4+qEiea/Vsuig4Baou8DVF/A7+/x53Ogpno47Nyie9pSc4mkPV2Y1QYDiaQLWo3adVz0DYuIdmfJCiZDUIeotSdxIQJaQunkNPfdu+wFBwZVFPF1dcpTo/osAxdNx5wbF056SUzzt4cqsJghQPE3Aeox4Li5ULiRdfPVOeW4kAOy7cQXNdm2keFp1MviQeEaERyI4JEgm/O35Ey/P7iFePLVOhH9vFE976mvPWWlPX5nVTwlQPD0sbOyMJ8XTQ45+1pziaXFBfUg8X87aCjMWv4fc+dU6DtZul8OuYVjv2RgxvaO1iTXMRvG0pygUT3u4MqsJAhRPE7A44+khLOc0p3haXGsfFM8kSRMhZZqkuHThmjEDmuap5Dh3+hISJU6ApMkT4+rlG7h54zaeejoV1Czp+bOXjaUWUqdLhvgJQnD8yNn/ab9lw270bDUJizYMR9r0KXHp4jVcu3IDSZIlQopUSXFBckRF3TEiYcL4uHH9FtI/kxpBQUE4feICkqcMNY7vCxvF054qUTzt4cqsJghQPE3A8jPxHN5ntvGH8O4WEj8YXfq+hacypnILStem49G4/esoUEyt/unsjeJpcf19UDzb1R2B7Lmewc3rt3FJZiqHT+uA9at24ErYDfQb1wIfdp4u77yNwcCJrfHRsIVYs2SzIZy58mXGB6OaoWL+Tv/Tfmz/L3FwzwnUbVYe1d96Bb1af4TEIpI35BjDpnfA7I++w7af/0aqNMnwRoPSmDLyGwyd3A4FX8yBN17uKTOx7yO9mz/fFlf0iekonk9E5NYOFE+3sLGRlQQonh7S9OFL7fXLf4DEoQlR4tW8BoQgmZWpVvcVmTlJ4haUEllbYvCktihbpYhb7f2pEcXT4mr6oHi2rDkEY2d2wQuFn0PFfO/gvRFN8UKhrGhfbySmL3oPHeuPQrtetVCp5ouoXLgLOvauLTOjwRjddw6mf/Me3q7Q93/a5y2cDY1e+xAbDkxDn7aTZYY0BkOntMfAbp/i4rkrSC4/u0f2nzQu9atcLWoMRvFSeZC30HOYO301pszvZXFh7EtH8bSHLcXTHq7MaoIAxdMELD+b8VTiWeTl3Og24O0HRnZgz3FMHr4QueQetb92HMLbrSthxthvUfnNl1C7STmomVL1cMMF+UOXODS+zM40R2BQIO4Xz92/H5Yci2QGJ9jIP3PSd3j62dRo1qkaVn+7Geu+24b+41vhyqXrGCV/aMNvRqJ1j5rIXyQ7rsqlw/ED5uHE0fNo3OF1lCyX38Mieb85xdNi5j4onq3fHIqlm0fL5fJkKJGlJXoPa4zyVYuhXb0Rxqzmjyt2YPGmkcal75LZWqNg8X+vFAQGxkPX/m8b4vlw+/xFn78nns2qDZKf0czoObgRJo9YiB++247cBbLi7MmLmLaoj5Fr7fJtWDT7B7mCH4PSlQqhfsuKFhfGvnQUT3vYUjzt4cqsJghQPE3A8kPxvBx23bj3TG3JUoRi0tzu2P3bYbSpM1wu1ZXBioW/4OlMaVCybH4smL0Oa3ZNQrdmE3Bo7wlDQtcu2yqzOM+hx+CG98QzX5FsaP3mMBQrlVvE8gauXb2Bxu2qYMKgr/D5yv7GTE1SuSftfbmc2L3FRKRImQSp0ibD4jnr8dnSvpg9+Tuofqk/znOmrjT6lKdgVg8L5d3mFE+LefuqeG4Zg5Spk94Tz+pvlcKkofOxUGSwVqNX0emDegYoNYtZtkpRJJefwT+2H0SXfm+hatF3sfSh9uo2lgaVPsTHX/XAdrmk/sPKHWjb/U18OmEpXimfH0cPncH5M5fuzWzeuRONumX6GLfUTF3YG3lETH1lo3jaUymKpz1cmdUEAYqnCVh+KJ6FXsyJzn3//eMn739BiFxuN8Sz9jC5nDcdtUr2QtmqRdCm2xson/cdrPvrI+O+MrXvmM86iyz+iIlD5mP93in3xFM9zNCm1jD8KF+Llj985fN2xFppV7/cB+g1tInMcH6BnkMaoUiJXCido+2/h5aIkn3VfXAfdJiq1ns3ZlUjIiLRvmctNGxb2cNCebc5xdNi3n4knieOnUNDkcfZKz5EpqxPGaD+lCsLA7t+guvXbhmX36vVLYlXZBb0YfFUs5bqEn2mbOnRf1wrTBmxCN/MXY8a9V9B5w/ewoddZjwgnir3kJ6zsPH737B821h5yMh3lrqneFr8MxSbjuJpD1dmNUGA4mkClh+K56MutSvxVJcDN+yfZjyQULFGcbToXB0VRDyVQCrxVE/jTpSZSDUjuezrjVj8y8h74vlMlnRoXWsovv5hKG7Ifu1l9nTFzvHyh/VTebL2ojzNex1frBpgXFJ8rUBnNOlYxZht/WvnIeOhCfWHVR0zZ97MMvtzAOVkJqiQPBzhSxvF0+Jq+ZB4Wjxyt9Opn9FNP/6JT8cvQc23y6Be8/Ju54qLhhRPe6hTPO3hyqwmCFA8TcDyQ/EMvxWBTNnTGyOLHz/EeKr94vkrTxTPnZv3iRhmgroftJvcj/Z67ZfviWexV3KjU8Oxxqte1OtcysnDRr2GNsb3S7fIk7wz0KJLdUNk1Tam31ysWrwZadIlN2Z7pszvaVw+/PzjFcYlfjU7NHFON1veiehh5R/bnOJpMV2Kp2mg6uevU4MxyPJ8BuPJeV/bKJ72VIziaQ9XZjVBgOJpApafieevMhuixPDuph4QKloyN+7IOwC3b9pjzDT+vPYP4z2DWXNkwPqVO1GmcmF0bz7BeE/g260qITg4EIVeymms0qIeZFBPz6bLkBJhIq9/7zpqXC7PXzSb8fS8euCoY/3Rcs9mN+O+ULWp4++Se9rCb0fKMZ7GszJbqt5pqC49qoeM1OfP5czoYZG835ziaTFziqfFQPVPR/G0p0YUT3u4MqsJAhRPE7D8TDzdHbl6X6eS1FGfvONyCiW5o2V2Uz1oMe7zdxGaxL+XF6V4unxquLYjxdM1Tn60F8XTnmJSPO3hyqwmCFA8TcCieBoEjh06bcxwPhv7YIQrBK9duWlcNlezoUo+/X2jeFpcYYqnxUD1T0fxtKdGFE97uDKrCQIUTxOwKJ4ewnJOc4qnxbWmeFoMVP90FE97akTxtIcrs5ogQPE0AYvi6SEs5zSneFpca4qnxUD1T0fxtKdGFE97uDKrCQIUTxOwKJ4ewnJOc4qnxbWmeFoMVP90FE97akTxtIcrs5ogQPE0AYvi6SEs5zSneFpca4qnxUD1T0fxtKdGFE97uDKrCQIUTxOwKJ4ewnJOc4qnxbWmeFoMVP90FE97akTxtIcrs5ogQPE0AYvi6SEs5zSneFpca4qnxUD1T0fxtKdGFE97uDKrCQIUTxOwKJ4ewnJOc4qnxbWmeFoMVP90FE97akTxtIcrs5ogQPE0AYvi6SEs5zSneFpca4qnxUD1T0fxtKdGFE97uDKrCQIUTxOwKJ4ewnJOc4qnxbWmeFoMVP90FE97akTxtIcrs5ogQPE0AYvi6SEs5zSneFpca4qnxUD1T0fxtKdGFE97uDKrCQIUTxOwKJ4ewnJOc4qnxbWmeFoMVP90FE97akTxtIcrs5ogQPE0AYvi6SEs5zSneFpcaxHPak89s7pxxuwWJ+rcWZcAACAASURBVGY6XQnMP3UEC04frYUGi7/RtY++2C+Kpy9Wzc/6TPH0sKDzqmdATLwjiwuVC0kXP6GHydjcXwhQPC2u5Ozq+RAcsA4IiGdxZqbTl0A07kTWQKPvNunbRd/rGcXT92rmdz2meHpYUoqnhwD9sznF04a6zn4jFQIQaENm/VNeC4+HtUdS442c5/TvrEU9DIqKRv1lF6XmMRZlZBohQPHkaRDnBCieHpZgfp2nEBV5tPWzOeInDQrxMBmb+wuBc+G38PnJg2sRFFwFdRdE+Mu4OA7vE2jevHmSP/74Y/3OnTsvx8TEVJMe3PR+L3hEfyFA8fSXSvrwOCieHhavf5kgZAutBQSm8jCTTzdPdTM4/Y1lu99v3LhxwPxFCyMvPxs8A/nS7fbpQXna+YCYv/D20o2csfEUpLPb58yZc1TixIm7586dO3ru3Lnzo6OjmwgR/mPG2aeF26OneLqNjg2tIkDxtIqkc/OUKVMm6NChQ8urV69eady4cdiyZUtMjRo1zoSFhVUSKn86lwxHTgIeEQh4+eWXW0RGRk5fs2ZNgMx2ombNmuE//fRTb8k63qPMbOxYAhRPx5Zen4FTPPWpha/2pFSpUuufeeaZUrNmzQoICgqC+gM5Z84cyOzndhlTGYkbvjo29psE4opA6dKlK2zfvn35hg0bQgoVKmR048yZM3j11Vcj9+7d20A+XRBXfeNxfZcAxdN3a+c3Pad4+k0p42ogqQICAjZPnDgxW8eOHe/14ejRo5fy589/++rVq5z1jKvK8Li+TqBDwYIFx69fvz4oadKkxlhk9jNKriZcW7ly5RL5tJVElK8Pkv33LgGKp3d582iPIEDx5GlhAYFk8ofx4K5du1JnypQJ165dCy9atOitffv2jZPcAy3IzxQk4EQCwbL90KlTp5dHjx5tXGr//PPPjzdt2vS8wCgmcceJUDhmzwhQPD3jx9YWEKB4WgCRKRAYGPhGxowZF65YsSJev379zi1atOhLwdJLgg9B8PwgAfcJJAsNDV0yYsSI0ilSpLjaoEGDc7FPtu91PyVbOpkAxdPJ1ddk7BRPTQrhH91onSBBgo9v376t7u1Ul9iv+sewOAoSiFMCueToW2X2M0Autb8q/78tTnvDg/s0AYqnT5fPPzpP8fSPOmoyCrV003qJvhJrNOkTu0EC/kCgjQyiqERLfxgMxxB3BCiecceeR44lQPHkqWAhAfUG/ZUSPSR2WpiXqUjA6QQqCoDXJLo6HQTH7xkBiqdn/NjaAgIUTwsgMsVdAhRPngskYA8Biqc9XB2XleLpuJLrN2CKp3418eEeUTx9uHjsutYEKJ5al8d3Okfx9J1a+W1PKZ5+W9q4GBjFMy6o85hOIEDxdEKVvTBGiqcXIPMQUCvJqFUu2j6Kxa3rV0NPHN6TP0OWHH8mTpL8/qeQ28qLwZ291jZPHrMEKJ5miXF/EnCNAMXTNU7c6wkEKJ48RbxCQMRTre07zOTBXlIr0phsw92dTYDi6ez6c/T2EaB42sfWUZkpno4qd9wNluIZd+wddmSKp8MKzuF6jQDF02uo/ftAFE//rq82o6N4alMKf+8IxdPfK8zxxRUBimdckfez41I8/aygug7nUeL5119/YcyYMUiWLBlGjhyJkBDlDA9s6lK7usdzukR9XcfGfmlFgOKpVTnYGT8iQPH0o2LG5VAonnFJ30HHflg85XPImr+YPHkydu/ejQULFmD8+PEPEPn1118rlyhRopx8sblEKgfh4lDdJ0DxdJ8dW5LA4whQPHl+WEKA4mkJRiZ5EoGHxTMsLAyNGzfG8uXLcfnyZRQoUABHjx59IM2lS5deSZky5X754laJzE86Br9PAkKA4snTgATsIUDxtIer47JSPB1X8rgZ8MPieePGDdStWxfLli3DxYsXUapUKezZs+fhzqlL7X/KF9Xldopn3JTO145K8fS1irG/vkKA4ukrldK8nxRPzQvkL9171D2ebdu2Rd++fbFjxw4cPHgQnTp1QlBQEKKiooyPslE8/eUE8N44KJ7eY80jOYsAxdNZ9bZttBRP29Ay8f0ERDxry+dN7v+akk11b2fC+EHJXin6QsnTF2/8WqVGrbAlS5agZs2aatfuMuN5SD7Wk5hLoiTgAgGKpwuQuAsJuEGA4ukGNDb5XwIUT54VcU6AS2bGeQn8qQMUT3+qJseiEwGKp07V8OG+UDytLV4LSVdUQi37OEbi7CPSJ5WvDZbo5MKhU8o+0yTOSdyJzXnsCe3iyffVU+AbJG5LnJHoGxsuHNL7u1A8vc/cj49I8fTj4nJocUqA4hmn+P3n4BRP62rZQ1Kdl5glkVVCLQ+p5DJ77CF2yscCEvElRkgUk0gb+/1r8lE9RKP2TSZxUuKURPrYPE3lY47Y3C/F7pNbPsZI/CERLJFPQsmpypNNoqyEEuBZEi9L/CKRXyKhhBLifyQKxea4JR93SaSQyCMRJfG7hPq67RvF03bETjoAxdNJ1eZYvUmA4ulN2n58LIqnNcVVMqlkTolkRGzKhvLxooQS0rYShSXUfmprL6HEc6rERInyEiskukgsk/hVQknj/eJZXD7/QKKaxFcSkyQSS5SROC6hxFHNpqr3XdaQWCmhjr9WQj0V3lUiV2xb1ac5EuMkGku0klBrqfeTWCyRWSJcYrmE7RvF03bETjoAxdNJ1eZYvUmA4ulN2n58LIqnNcVVM45HJdSs5PXYlOqyuxJCJaBK7vpLDJRIJ7FEQsnmNokvJBJILI3d9/5L8Eo8v5NYJHFT4lOJaIktEi9IhEqsllBiq0KJ5iYJdald5T0t8beEEs/ZEuoSf6TE6xJJJN6WUJKqRFQJsLpNQH3tgsQaiZ8lbN8onrYjdtIBKJ5OqjbH6k0CFE9v0vbjY1E8rStudUmlZhTVZXR1GVzNJqqZTXV/ZVMJJYNhEury9SAJNeOppLJB7PfU7GIHic73den+Gc/7e/pDbBslj0pU1WVxJbOJJOZJHJb4XELNwirpVNFfQu3/kYS6b/RriY4Sb0h0l1AzqO9LKAF9WuJDiTfvP6hd/0/xtIusI/NSPB1Zdg7aCwQonl6A7IRDUDytrXIZSfecxA2JVRLqXsnSEkow1b2VdWO/py6RqxlINUOq7r9UM4zqErtaHlJdGr+7qRnNu+3v72kG+UT9ElD5lbCqP7bq/UNqNnOdhLp3U8183r0sr2ZcP5NQs5vqcvw+id9ic3wjH9Vl/B0SSnTVbKi6XUD1X82Y2r5RPG1H7KQDUDydVG2O1ZsEKJ7epO3Hx6J4+nFxfWVoFE9fqZRP9JPi6RNlYid9kADF0weLpmOXKZ46VsVhfaJ4Oqzg9g6X4mkvX2Z3LgGKp3Nrb+nIKZ6W4mQydwhQPN2hxjb/QYDi6XunRqB0uaqEurecm74EckrX1NtO1MOo3EjAbQIUT7fRsaFVBCieVpFkHiFwVzzVGyD2kohPEFALZah73NVbNy75RI+d2Un13uifJNSbUriRgNsEKJ5uo7Ox4cwyCRCYQj0E5Iit9Mq/8qc9d2VFWOrQN9ZVyb/VEYO+O8h4t2+j4Ur1zlZu1hBQs2fqTRKvWJOOWbxAQD1EqV7lphbYUO8j5kYCJODHBCieuhV3fp1AREZ8goAA9XomR2wB0TFBwRF3kkaGBF6NiRegntR30nYDkQEF0WSxegcrN2sIKPlUwc03CKh3Eqt3E6tV2bb7RpfZSxIgAXcJUDzdJWdXu/l1QhAVuXJkzqJlsyRSr93k5q8ErkdFosfebbhwIzyHiOd+fx0nx0UCTyCQV76vlhSmePJUIQEHEKB46lbkWPGcme+VsjkSq2Xbufkrgasink12bcDZ67cpnv5aZI7LFQIUT1cocR8S8BMCFE/dCknx1K0itvWH4mkbWib2LQIUT9+qF3tLAh4RoHh6hM+GxhRPG6DqmZLiqWdd2CuvE6B4eh05D0gCcUeA4hl37B99ZM3EU70/Y+vG3fh+yRbcuH4bL5fNh6p1Sz6W2tzpq3Dh7GV07vuWKboH9hzHgpnrcPXyDeQrmg1vNnoVCRKE4M6dOzh28Ayy5njwNX/dmk1Ar2GNkfapFKaOo8vOFE9dKsF+xDEBimccF4CHJwFvEqB4epO2K8fSTDzXr9qJIT1nomS5/EiVNhl+XLEDRUvmRreBbyM4OOiRIxrQ9ROcOHoOM755z5UR39unQcV+eDbrU0iXISXWLd+GBm1ew1stKqBZtYF4sUxetOn2xgP5Zk5cZshpshTqbSy+t1E8fa9m7LEtBCietmBlUhLQkwDFU7e6aCaeLWoMRrmqxUQAyyNevHjYsWkPeredjKnze2Fwj5koXCInTh07jwGT2mB471kIu3hN3gYVifDbkYZ4nj9zCaM/nIurl26gVdeaKPRiDjSq3F8+5sQ/h06j/8TWSJY8sVGFMjnbodMH9VBNZlSPHDiFW7fCcfPabfRsNQmhSRNh6ebR6NRwDHK8kAkxMTHY9vPfGPNZZ+z+4whWLf4VufJlxsa1v6Nl5+ooWb6Asc/EwfOxZ9dRFHk5Jzas+Q2fr+ivTcUpntqUgh2JWwIUz7jlz6OTgFcJUDy9ituFg2kmnmVytMXXPw41ZiHVFhEeiXJ5OmD8513xToPRxqX3ijWK4/etB/DHtgN4vVYJzJ+5FmnSpzDEs0+7yQgJCUKGZ9LgS7kEP+u7D6FmNpV4vvbmi6hYvThC4gcbuUe+/wWWzf8ZoUkSonipPGjSoQqCpW2zqoOQt8hzGD61gyGnVeuURIXqxdClyTjM+34Qdv66D+MGzkPtRmVx8cIV6ct+fLtpFOZOW4UFs9ehbrPyWLloE47LLOz6vVNcKIJ3dqF4eoczj6I9AYqn9iViB0nAOgIUT+tYWpNJM/Esm6e9zBJ+iIyZ0hnju3H9Fl4r2AUTvuiKjvVHYdbyfng+z7OomO8dNGz3Ohq3q4x+70zD6ZMXDfEsnaMdZOpR3ocfgMjIKPQb1wIDunyC4dM6oFTFgg8wi46OweWwa1j61UbMm7EaGZ5Ng5nL+qJasW6oWq8kmnWsaojnj3smI77c+/nyc63uieeovnOw8eA0ubf0CmqX7o0N+6ehfb2RSC23BwyU2djZH6/AzEnLKJ7WnKXMQgJWEqB4WkmTuUhAcwIUT90KpJl49mz1EeLLjOT7o5oZsrfoix/w2YSlhlTWffV9zFs7yLgvs06Z91CqQgG0713buDSuHhBS+1Qu1AX1mpfHU0+nwu8yI/pmgzLGPZtjZ7+L4q/kuUf/n8Nn0FeEdeysLkiVJplx6XzSkPn4bvu4f8VTLr83e6cqysps688Hpxvt7hdPNeP5076puHj+CmqW6ImNB6ZJPz5C9J1ojJjRER8NnY/Fc3+ieOp2vrM/JABQPHkWkICDCFA8dSu2ZuK5989j6N58AhIkDEHK1MlweP9JNBUBbCgP/twVPyWeq7/dbFwqV/dfHtp3wpBRJZ4fDVuAJV9uMC7Vnz97CdMW9jEutY+b3QXF7hNPVYY2tYcb+bPlzIj9u/9Bk45VZAb1dRHVQYZQzlk1AFWKvitS6Zp4bvphlyGzakb28L6TCJfbBHipXbcTnv0hAYonzwEScBIBiqdu1dZMPBWe0ycuGOIWEREll9zTIHvuZw1qa+XJ8xLytHmi0ATG5zs378NteSAoNEkiebgownj6/daNcOzacRC3bt5G5mwZJNIb7QoWf96Y2bx/C7tw1XgQSLVV38udP4txj+fxo2eN4xcv9QJ++eEPlKtS9IHjh128iv1//YOyVYoY96CqB4zUPurhoyP7T+GpjKmM+0/XLN2CZVvGaFNx3uOpTSnYkbglwBnPuOXPo5OAVwlQPL2K24WDaSieLvRay12mjlqMJfN+QsbMaXH6+AXUb1UJDVpX0qavFE9tSsGOxC0Bimfc8ufRScCrBCieXsXtwsEoni5Acm2XSJmhVbOlt26GI1HiBMj03FPGK6F02SieulSC/YhjAhTPOC4AD08C3iRA8fQmbVeORfF0hZJf7EPx9IsychCeE6B4es6QGUjAZwhQPHUrFcVTt4rY1h+Kp21omdi3CFA8fate7C0JeESA4ukRPhsaUzxtgKpnSoqnnnVhr7xOgOLpdeQ8IAnEHQGKZ9yxf/SRKZ66VcS2/lA8bUPLxL5FgOLpW/Vib0nAIwIUT4/w2dCY4mkDVD1TUjz1rAt75XUCFE+vI+cBSSDuCFA84479f894Rkatapnp+VfThyTUrXfsj4UEbkXfwYx/9uFK+O2caLR0n4WpmYoEfIkAxdOXqsW+koCHBCieHgK0vPm/M56r66bPUiZ1yL8vZufmnwTCRTy/Pn0E16Oic+HtRXv9c5QcFQk8kQDF84mIuAMJ+A8BiqduteSldt0qYlt/eKndNrRM7FsEKJ6+VS/2lgQ8IkDx9AifDY0pnjZA1TMlxVPPurBXXidA8fQ6ch6QBOKOAMUz7tg/+sgUT90qYlt/KJ62oWVi3yJA8fSterG3JOARAYqnR/hsaEzxtAGqnikpnnrWhb3yOgGKp9eR84AkEHcEKJ5xxz5OZjx/27IPBYvnwO1bEdj2y9+ICI9EuSpFXaag9v9p9W+oUL3YA23U148dPoPsuZ5xOZfTd6R4Ov0M4PhjCVA8eSqQgIMIUDx1K/YTZjxvXr+NyKg7QEwMEiSMj6DgQMSLF4DLYdeRIlUSREZE4eaN2wgICEBo0kTyeSQiI+/Ig/J3kDBRCIb3no2uAxsgcWhCnD9zCe82GYdPl3yA6OhohMQPRlBQkNE+cei/T9QroQwODkKAHENtMdExuHrlBgID4yFGPr8jfVHHOXbwNDZ8/zuavVNVN6La9ofiqW1p2DHvEqB4epc3j0YCcUqA4hmn+B9x8MeIZ5RI3rTRi5EnfxbMGLcEjdu/jlzy/6nTJkOd0n3w3fZxmDrqG+TIkwn7dh9D5Tdfws5f9+H27QgkETn85Yddhkiqds9kSYterT/GpQtXMeqTTsZs5a2b4XilQgEsmLXunkCePRWGlKmTIjgkyOjslUvX0bH+KKROlxyVar6I82cvI1QkNnmqUGzd+Dd6DmlkSC+3JxOgeD6ZEfdwBAGKpyPKzEGSwL8EaAi6nQmPEc9zMkO5SeSxSu2X0aPlJEMslXimSpMMdcv8K567th/E3j+P4ret+9G43evY88cRlKlc2JjNrPfq+3i5bF68N7IZwkQ4B3X7FBdEHL9YNcCgMGXkIuQrkh0hIplFS+Z+JJm74plSjjnhi65QffrqkzWo26w8fly5A/VbVtSNqLb9oXhqWxp2zLsEKJ7e5c2jkUCcEqB4xil+czOeakZy7vRVqNe8Aro0GouGbSsbs5FJkydG+3ojsfiXkXi7Ql9M/6YPvpyxBhWqFcPeXUdR+rVCseL5HkqUzYf3Y8VzcPfPoGY0564ZaHTkswlLsXPzfoyY0cG4FP+o7f4Zz3Gz3zUu18+TY9VrWQHrlm/D260q6UZU2/5QPLUtDTvmXQIUT+/y5tFIIE4JUDzjFL858ZTbOrF22RYc3HsCm3/6C+NF/JRgpkqbFEcPnEbv4U2w7OuN+OfIWWTJngHP53nWuJSuZkWDggIxcdDXePHVvHI/5ilUr18K3y34Re7VDETKNEkNSV27bKsxg3m/PO7+7TCyPv80EiaOb3RW3f85c+IyJEmW2Lhkf/XyDWMWtqJcdp86apFcoq8m95L+uy+3xxOgePIMuUdgfp1Q3I5K5Egik7flxt/nv0f2lFXQ+cXfHclADTpB0GXUXRDh2PFz4I4hQPHUrdQuvE5J3evZq9VHGDOzs2W9/10uzX8xZaXMdnY0JJWb/QQonvYz9okjfFo9CeIH7ES8gJQ+0V+rOxkdE4ibkcmQMOgqAuNFWZ3eZ/LFxIxBgyVDfaa/7CgJuEmA4ukmONuauSCeth2bib1KgOLpVdz6Hmxe9QyIiXdkygslQlKH/Ps2CW7OIrDn+mX0279jBt5e0tpZI+donUiA4qlb1SmeulXEtv5QPG1D61uJY8VzcaFyIeniP/reat8aEHtrlsDvV8PQfvcvFE+z4Li/TxKgeOpWNoqnbhWxrT8UT9vQ+lZiiqdv1cuG3lI8bYDKlNoSoHjqVhqKp24Vsa0/FE/b0PpWYoqnb9XLht5SPG2AypTaEqB46lYaiqduFbGtPxRP29D6VmIfF89NP+7Cwtk/GMyDZJWzfIWfQ4M2r7m1kESPlhONt2qoZX1d3WLkdR8bvv8NpSsWcrWJdvtRPLUrCTtkIwGKp41w3UrthnhG34nG3r+OIbe8NsndLfy2rLV+6LTxCia1Xbp4zXiRfOIkrt1zptqHXbiC9BlTu9sFx7WjeDqu5I8esI+L57dzf8KYD+eiqSyXe/XSDaz+djMata+MBq1fM13g0s+3Rd8xzVFeXu/m6qaON6z3LKzfO9XVJtrtR/HUriTskI0EKJ42wnUrtRviqf7Ff+70JaTL4P7bWM6cvIimVQdi2sI+yPTcU/h57e/yftDkyJUvs0vDUO25cpFLqO7tRPE0x8tv9/YD8Rw3cB5+2jcVMdExeK/9ZHnfb7ixslmLGoNRuEQunDlxAf0ntDbe9auW1q3duCyq1i1plPTA38cx8oMvUPilnMZiFEo8P5N3BQ+c1AbZcmZEuzojUOb1wqgnq6Pt3/0PPhq6ABERUWj5bnUUkdxVi3WV9xVfQ6+hjVD9rVI+eZpQPH2ybOy0mwQonm6Cs63ZY8TzH1lPfZL80s2eK6Osz54cobL+uloiU810Thz8NVb9PgHzZ65F2PmruCOzoDXeLoUNq3/DrVvhuC2rHqkZCbUiUbT8cVCrDFWo/v+zCkocv5i6EkcOnEK/sS1wUP4YqG39qp34YHRzfDLuW7ToUgMj3/8CadOnxIUzlxEj/6V7OqX8UbloXFob3udzFCia3VhJSS2huWHNb/hLXkAfGBgPGTOlwcfDFuKNBmWMfROF8rUxFE/bfop8K7EfiOfY/l9i5Cfv4Mb1W5g2ajEq1iguYlgDJbK0ROlKhYzfNer31w/fbTdmM7/+7Ht0G9AAZasUQVsRy2QpEhtXSxbMWocBE1rhw84zMGPxe8bvtmrFuqFqvZJo2bk6WtQcgudyZDRWYjtx7CyGT+sgv5Pm4IcV2/Dptx/cu2LjWycAQPH0tYqxv54QoHh6Qs+Otk8Qz+2/7EG1eq+g7zvTUEaWwlQzkmmeSoE3S/bCkl9HGeuxfyNLZ6pN/RGoW+Y9ZHg2jSGebXu8iVcqFHhkr+/OWJYslx9zp61CyfL5HymeaplNteTmpbBrGPXBHOMXv1rG85XyBYwZz4YilYNkn74iq21qDzckNyAgAE+LeP76459Ys2uSfG4HON/LSfH0vZrZ0mM/EE81YxkvXgDiJ4yPqnVeRue+9eTzeIZ4LvxpmPE7qPwLHdGuVy282bAMujYdj/gJQozfH6Xk8vqq3yYgQYJg+f826D/+QfGsKuJZTcSzWceqKJ/3HbmkPtn4naL+ca0Wu1CX+u/OuNpSHy8kpXh6ATIPoQ0BKoA2pYjtyBPE8/ulW/GWrIs+rv88FC2Z21gOM3XaZIZ4Lt82Fk0qD8DUhb1w/uxl3L4VYUjkALnEtXXjbuQpmFVmFkIfK55vyTrwajZiw/e/o2nHKrIE589yyau13EM1G31kSc5hvWbhvdi13kf3nYOhU9rjSxHPkiKeS+ZtQOtub2Dsh1+i17DG6NFiIjrJHyC1nvxPMvP68bAFWLlzvG7E46w/ZsVTbqlQ08S3THb4K/kjXd9kG+7+EAFh31u+NMxVMMLc9d+tfiCe/yV+Lz/XCsu2jDF+B9R99T1jJrRx+yro1GC03NKT3vidUqlAJ3z0ZQ+5tSeZzG52NX5fDej6qXGpPmfeTKhdqo9x9aa5LMdbuXAXfL7iQ8SXGc/lsuRvnSblsGbpFqgZ1w37p7laHu32o3hqVxJ2yEYCrv9ytLETTH0fgSeI59Bes2WmIFgue1dH2LkryC4PA6lf6s2rD8a8tYOMe6A+Hr7QuNzdc3BDbP9lLxZ98YNcnn8WnfvVMw6kZgqmj15szD7c3c6dDsMmmZGs+XZp40vqsnmtRq9i5aJNOLT/pHEMdQleXdLv3PctXJYZzykjFqHPiKb4Zs6PKP5KHvnlPw/h4ZFoImu4KylW952OeO9zXL96C++8XwdDRVq//H4Qyx1LgOLpO6cCxfO/a/W4GceSIp5LY8Vzo/xjdqAIZebs6Y3L7lPn90aW5zPI75rZhjxmeCYNTh+/YMjows9/wIWzV/Bs1nT4c8ch1G5aFq3k0n2ftpPl84NIIDOraeVKz9jZXWDk7fYpeg9tbFwN8sWN4umLVWOf3SVA8XSXnF3tniCef2w74LO/XO1C5qt5KZ6+UzkbxDO9jP60QcDHZzxPHDuH/X/9Y9yv+fCm7iVXt/eoezLVQ5B//3HE+Adp1uefNh5iVNvVyzfw29b9xpWbK5euG/dwqvvCd/9+GKnSJDNuGVL3tD8nDxqpf/D+tfMwoiVXLpkNVbcZXbtyEzt+3YPM2TJIKKy+t1E8fa9m7LH7BCie7rOzp6UbT7Xb0xFmtZuAFeJ5584dHDhwQGaaw5E5c2YkS5bs4W7fvdT+jHzj3yfGuJkm8F/ieevWLZw/fx7PPvvva8jubrGX2oPk87QSp+5+vXDhwsHyvRrHjx///OzZs0Pl66NFPFOqtdq5ZKbpsvhNA4qn35SSA3GBAMXTBUhe3YXi6VXccXkwK8Rz4sSJ8r7VEBQpUgQrVqxAv379HhhSdHT014GBgbPki+MkcsXleH352I8SzzNnzqB9+/bIlCkTxo1TeB8QT/Vus+4S6p1BjSWO9e/fP97XX389NioqquOMGTMCp06dGrlw4cLVUR0KdEfxjLsonr58hnjWd4qnZ/zY2rcIUDx1qxfFU7eK2Nafh8RTzYoletzBVgot3gAADSRJREFUKlasGH/16tX/3N1HzXYWKFAAW7ZsQaJEidC9e3eMHj36gRQnT55cmzFjxnXyxcwSD1qpbSPzv8Tnzp17J02aNB/cPzLFXSQS8+fPx4QJEx4WT3UduZVEtMQX+fPnT6r4p02btu7MmTPx9NNP4/r166pmMXNWf/PHjcEl8i4uUj4wXXzXFmzwP8LOHhHF09n1d9roKZ66VZziqVtFbOvPPfE8fDEveqyZLwdK97iDJUyYMODmzZsp7u6jLq8XLFgQf//9t/Glrl27YuzYsQ+kkBm1iDp16lyXLyqjMftEvG1j97XEffv2TTBw4MD/+YeBiD1Gjhz5KPEMkzEGSsQo+ZRXC4Vkz549dPv27QgN/f83S6h/PAz+eDT6p9iExcUqgOLpa2eGNf2leFrDkVl8gwDFU7c6UTx1q4ht/XloxvOKHCjx4w5WqFCh+Dt27PjXMmO3N998EwMGDECePHmMGc+HxfPSpUvLU6ZM2Vl5qcSDVmrbyPwv8eHDh9tmyZKlx8Mje4x4PvfQvs/IvZ3vt2vXrpyIarzEiRPL6jsRUZMnT77ea1T/sxEjymRfXLR8PIqn/507royI4ukKJe7jLwQonrpV0gPxVK9JUk+Dqi0q6o7xcuX7t8jIKOPFy8Y+Mg8TIC98ftQmD4walxCDg9WzEY/eVC5jLkc29eLowIeO9ei8staRvFA+XmwfdUPv7f5YcY/n1atXUbduXaj7DZV0pk+fHqdPn5baByF16tTInTv33YeLPpTxDfD2GP3leP/1cNGpU6cM7uoWB/WxS5cueP/99zF8+PBH/XDJxGe8OXnz5q3z/fffBw4aNOjwpEmTglDz+bqom3sj7/H0l7PF/DgonuaZsYXvEqB46lY7D8RzxrglxrvuImUdY7VUZcHiz98bXfjtSDSu/KG8I68pMskrR9SrTdS7OR+1qVeWfNhpOibM6fbI7yup7dZsAmrU/3dd5L1/HpMXx9f8H9F9uLF6dx9fB/X/VNwQT/UvCXXfoJntoPxjY62ZBtz3fwnIz0tB+WpxV9kI86n/sW8ikc/2KVKk6H7x4sUfZZ/O8lR7EJ9qd5Wsf+5H8fTPunJUjyZA8dTtzHiMeEbIy9kHyYuSw29HoUKNYihSIicmDZ6PixeuouCLObBWXsKcM18WdOhdC307TjNWE9q6YbfMMAYgf7Hs+GTsEll3vQVSpkmKaJkdDZN2677bZrwrr0u/+lDLZo4bMA/JU4biknzvrnheCbuOrT//fW9tdyWe3ZtPRK+hjYyX0asXSKvlOC+cuyxryc+X5TkjkLtAFpR4NR8+n7wCEeERKPt6UeQt/Jwhnmr1kuljv8WxQ2eQt1A2lK9aBJOGLDDe11dKretcraisbDLGEGQxZLw/qrm8MDpEt0p53B+z4unxAZlAFwLq924hiR1Gh3z8PZ66QPXlflA8fbl67LtZAhRPs8Ts3v8x4nnj+m1Zo30qSlUoaCx/+dTTqbBr+0FjFZAvpq5ExerFDIFUM5bvt5+KtBlSIGmyxMhfNLssPZcZLWoMNpas3PHrXtyUXBOHzEeRl3PhrAhnbVl6btf2A6gnS2aGnb9irFD0uBnP7jLj2VxWT4oMj8LKbzaht6w28sn4paj+1ivI8HRqfDP3R3w2cTlmf9fPmFmdLKscVatb0hDPHC9kEkFdgGeypMMf8uLobgMbGNJ5eP8prFr8K6Z83VOW25yEqQt6yapLP4rwFkeKVEnsJu/1/BRPryPX84AUTz3r4sVeUTy9CJuHinMCFM84L8FDHXiMeN66GY7jR87i0L4TWPPtFrzduhL+3HnImM38QESzUs3i94nnFFmmsp4xs7l8wUZjObq501ffJ563sPjLDRg5vSPUyiOp0yXHHJHXuk3L4aqsBDJO1j5+nHiqddjHzX7X6PysScvRoM1r+HTisn/FM6OI55z1Ip7LYsUzmYjnwnvi+bws83nkwClj5nPzT38ZK5mE345A1hxPY/QHczBtUR98IDO2H33ZXWZT16O0zIKm+I/bAnQrn5n+UDzN0PLjfSmeflxc14ZG8XSNE/fyDwIUT93q+BjxVHI2pOcsuZQdbsxiFpP10T8aJjOHmdNi7bJtqN+qoiF0HfrURv8un8jl7SLGOsbq4Z9GbSvjvfZT7omnEtIzp8KwYfVOubSeBN1lXffzIoBjRTjV7OKFs5cfe6n93cbjkCg0oTwsFG2sF9+yc3WclfXeJ8qlf3VLQK78mVGiTF7Mlkvt6tJ8mdcKIV/hbMaMp5rBVP1W6zK/UPA55C6YBV9MWYlsuTLil7V/YLLMeA6QNZ0pnrqdnOyPLQQonrZg9aWkFE9fqhb76ikBiqenBK1u78HDRVZ3hfnsJcAZT3v5+kx2iqfPlMqujlI87SLLvDoSoHjqVhWKp24Vsa0/FE/b0PpWYoqnb9XLht5SPG2AypTaEqB46lYaiqduFbGtPxRP29D6VmKKp2/Vy4beUjxtgMqU2hKgeOpWmljxnJG3ZNnnEz/6PZu6dZn9cY/AtahItPjzZ5y9fjsHmize714WtvJ5AhRPny+hpwOgeHpKkO19iQDFU7dqTawcH6njr84Vmrx0osD/XjlIt26zP+YJRMVEY8/1y4i4HfkCmi7bbT4DW/gFAYqnX5TRk0FQPD2hx7a+RoDiqVvFYmc8+z9fsGymBKG69Y79sZDAjTtR+HD/Tly8GcEZTwu5+lyqWPGcW6B0SNqQhD7XfXbYcwJ/XgtD1z1bZuDtJa09z8YMJKA3AYqnbvXhPZ66VcS2/vAeT9vQ+lbiL6ulliUz/3kmYWjCwAD+Svat4lnT23B5Ld3p29cnoMHSLtZkZBYS0JcAf8vpVhuKp24Vsa0/FE/b0Ppe4jmVMwIhvKnb9ypnYY8jTqDhyqsWJmQqEtCSAMVTt7JQPHWriG39oXjahpaJSYAESIAENCVA8dStMBRP3SpiW38onrahZWISIAESIAFNCVA8dSsMxVO3itjWH4qnbWiZmARIgARIQFMCFE/dCkPx1K0itvWH4mkbWiYmARIgARLQlADFU7fCUDx1q4ht/aF42oaWiUmABEiABDQlQPHUrTAUT90qYlt/KJ62oWViEiABEiABTQlQPHUrDMVTt4rY1h+Kp21omZgESIAESEBTAhRP3QpD8dStIrb1h+JpG1omJgESIAES0JQAxVO3wlA8dauIbf2heNqGlolJgARIgAQ0JUDx1K0wFE/dKmJbfyietqFlYhIgARIgAU0JUDx1KwzFU7eK2NYfiqdtaJmYBEiABEhAUwIUT90KQ/HUrSK29YfiaRtaJiYBEiABEtCUAMVTt8JQPHWriG39oXjahpaJSYAESIAENCVA8dStMBRP3SpiW38onrahZWISIAESIAFNCVA8dSsMxVO3itjWH4qnbWiZmARIgARIQFMCFE/dCkPx1K0itvWH4mkbWiYmARIgARLQlADFU7fCUDx1q4ht/aF42oaWiUmABEiABDQlQPHUrTAUT90qYlt/KJ62oWViEiABEiABTQlQPHUrDMVTt4rY1h+Kp21omZgESIAESEBTAhRP3QpD8dStIrb1h+JpG1omJgESIAES0JQAxVO3wlA8dauIbf2heNqGlolJgARIgAQ0JUDx1K0wFE/dKmJbfyietqFlYhIgARIgAU0JUDx1KwzFU7eK2NYfiqdtaJmYBEiABEhAUwIUT90KQ/HUrSK29YfiaRtaJiYBEiABEtCUAMVTt8JQPHWriG39oXjahpaJSYAESIAENCVA8dStMBRP3SpiW38onrahZWISIAESIAFNCVA8dSsMxVO3itjWH4qnbWiZmARIgARIQFMCFE/dCkPx1K0itvWH4mkbWiYmARIgARLQlADFU7fCUDx1q4ht/aF42oaWiUmABEiABDQlQPHUrTCx4jn5hRJlsydKqlvv2B8LCVyLikTbv37BuRvhOdBk8X4LUzMVCZAACZAACWhJgOKpW1mmFQ5G6NNLMiQMrRwSEE+33rE/FhKIllynbt+4E3UrOguaLzluYWqmIgESIAESIAEtCVA8tSwLO0UCJEACJEACJEAC/keA4ul/NeWISIAESIAESIAESEBLAhRPLcvCTpEACZAACZAACZCA/xGgePpfTTkiEiABEiABEiABEtCSAMVTy7KwUyRAAiRAAiRAAiTgfwQonv5XU46IBEiABEiABEiABLQkQPHUsizsFAmQAAmQAAmQAAn4HwGKp//VlCMiARIgARIgARIgAS0JUDy1LAs7RQIkQAIkQAIkQAL+R4Di6X815YhIgARIgARIgARIQEsCFE8ty8JOkQAJkAAJkAAJkID/EaB4+l9NOSISIAESIAESIAES0JIAxVPLsrBTJEACJEACJEACJOB/BCie/ldTjogESIAESIAESIAEtCRA8dSyLOwUCZAACZAACZAACfgfAYqn/9WUIyIBEiABEiABEiABLQlQPLUsCztFAiRAAiRAAiRAAv5H4P8AIy3k4fGzGeE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6" name="AutoShape 4" descr="data:image/png;base64,iVBORw0KGgoAAAANSUhEUgAAAp4AAAH0CAYAAACU8S0yAAAgAElEQVR4XuydBVgcSROGP5wIEeLunou7u7sLxF2Jy0Ug7u7u7u7urhd3IZ4QNMH+6k7gj0GYZXZ3dql5Hu4IzHRXfzXDvFvdXWUBPlgBVoAVYAVYAVaAFWAFWAEDKGBhgD64C1aAFWAFWAFWgBVgBVgBVgAMnnwTsAKsACvACrACrAArwAoYRAEGT4PIzJ2wAqwAK8AKsAKsACvACjB4auEeWFjDAfYW5yj+HEcL5rANhlHAEsHHgjwTO6H9PH/D9Mi9sAKsACvACrACxlWAwdO4+n/rfXWNpAi2fDQ7exHb+Lb2WrCIbdCzAk99vdDr1rlz8AwsjfbbffTcHTfPCrACrAArwApoQgEGTy244Tt4bs5T1jaRXTQtWMQ26FmB+z6f0ezqMQZPPevMzbMCrAArwApoSwEGTy34g8FTC14wqA0MngaVmztjBVgBVoAV0IgCDJ5acASDpxa8YFAbGDwNKjd3xgqwAqwAK6ARBRg8teAIBk8teMGgNjB4GlRu7owVYAVYAVZAIwoweGrBEQyeWvCCQW1g8DSo3NwZK8AKsAKsgEYUYPDUgiMYPLXgBYPawOBpULm5M1aAFWAFWAGNKMDgqQVHMHhqwQsGtYHB06Byc2esACvACrACGlGAwVMLjmDw1IIXDGoDg6dB5ebOWAFWgBVgBTSiAIOnFhzB4KkFLxjUBgZPg8rNnbECrAArwApoRAEGTy04gsFTC14wqA0MngaVmztjBVgBVoAV0IgCDJ5acASDpxa8YFAbGDwNKjd3xgqwAqwAK6ARBRg8teAIBk8teMGgNjB4GlRu7owVYAVYAVZAIwoweGrBEQyeWvCCQW1g8DSo3NwZK8AKsAKsgEYUYPDUgiMYPLXgBYPawOBpULm139m6+jHhFxBd+4ayhaoqYOnnB6fdn1VtkxtjBTSuAIOnFhzE4KkFLxjUBgZPg8qt7c4W1nCAncUlWFo4attQtk4PCnjD3yI3mm9+r4e2uUlWQJMKMHhqwS0MnlrwgkFtYPA0qNza7uz78z87exHb+Lb22raVrVNNAa8Af/S5fR7vvL9kIvC8q1rD3BAroHEFGDy14CAzA8+AgEAsnLIN29Ycg7WNNZw7VEId59KwtLQMU+3yObqiWccqcO5YWQse0bsNDJ56l9h0OjCz5990hDeupZ8JPJtfO4bXXn4MnsZ1BfduYAUYPA0s+B+7M6MXj4DOUX2X4N6tZ2jeuSoC/AMwd8JmVKxVCB361GHw/K4Ag6cWHjyN2GBGz79GFDUJMxg8TcJNbKQeFGDw1IOoips0oxfP50/eaFjmX0xa7IIsOVNLKc6d+A/jBi7Dqv3DUbtoX2TNmRYOsaKhtlNpDO46F+kzJ8elM7fRsmt1OFF09MieS5g6fA1sbG3Qy60JRvRehOSpE+HxvZeYtNSFrk+jWGKtXcDgqTWPGNEeM3r+jaiiyXXN4GlyLmODVVKAwVMlISPVjBm9eD68+4yahXrj6N05oVPrX78GoAJNpe+7Og2lMndE3xHOKFgyGwZ2nI08hTIhZ/4MGNR5Dtr2rIXaTUvCuYobug6oh2ASdcHkrXj98iOy506LDn3rIF2mZLCzt42U3Fq4mMFTC17QiA1m9PxrRFGTMIPB0yTcxEbqQQEGTz2IqrhJM3rxfPrgiTrF+mHt4VFIkCiOlOLJA3d0qD8WW0+PR+ksHXH0zhy59rNExvZYussVqdMlRtlsnWXEs2r9oqhRsDdix40hrxWQ+fb1JzRqVQ6dB9RXLK1WL2Dw1KpnjGCXGT3/Qr0XT95i5pgNuHnlIWLEtEf73nVQokIu+NMH0LLZO2P1/hHo3Hgc/T2YoEjsoKBgrF6wF03bVVJ0nVZPZvDUqmfYLn0rwOCpb4Uj0r4ZvXj8fL+iU8OxSEFT4/9OaIVAWvPZq9VUxIhhj5GzOkrAPH5/nlRFTLu361Ub+YpmQb3i/dGmR03UaFQc9UsOwLgFXWmq3Rrnjv0nXzZ1m5WhF1jtiKhpEucweJqEmwxjpBk9/1+/0k7t1tMRN54DOhBwHt17CXNojfeCzQORIk0iCZ5Hbs3Gh3eeSJD42wfTiB5fv/hDbEIUH1zN4WDwNAcv8hh0UYDBUxfV1L7GjF48QhqxXnPWmI3w+uwDEaWIlyA2erg2Rur0SeSL5/i9b+C5dfUxzBm/EanSJZFRkgYty6FxmwqYPmodjuy+CFhYoHDJ7HLNZ23nUmhPkGouB4OnuXhShXGY0fPv8dELDUoNxPI9rkiYxBHeXn5wf/4OaTIkoQ+hQfL5X7FnGJwrDcWxe3Pxxv0jRvRZJJ//VDTzMXhia0x2Wy1nSRxiRcfDuy/RvFMVNGxdXs6kvHrxHvmKZMG0lb1UEN64TTB4Gld/7t14CjB4Gk/7//dsRi+ekEEFBgYhMDCQ/mkBKytL+SUOEbWwtbOR3wcHB9Ou90DiSwv5veX38wSsikipWONpbW2JAHphWVlSO9ZWWvCWKjYweKoio3k0YkbP/4e3tMa7SB/6cDn3N9+IZ/9X8HR1mU/PdyCGTmqD8YNX0PNuBS9PX9y9+RSz1/XDjnXHsXz2buy7Nh0+BLEVc3XD4duz5XmmfjB4mroH2X5dFWDw1FU5Na8zoxePmrKYc1sMnubsXYVjM6Pn/9MHL1oq058yWIyQU+lis+GZI9dRrFwu2Eez/Q08m1V2w2v394iXMLYUTSzREeu637z8gDkb+mP/tnMyIiqm10PANWTGRKHKmjudwVNzLmGDDKQAg6eBhA63GzN68WhBTlOwgcHTFLxkIBvN6Pn/4ucPl2aTkJLWc3bqXw97Np/G7HGbaHrdjabe4/4Gnm49FsglOYNoPfiBHeeRNHl87KZr3r76KCOeB7afw/BeBJ6UJUOCJ60R331pCmLSNLypHwyepu5Btl9XBRg8dVVOzeu+v3imZS1kG49L5qmprGbbeurnhQG3L5yDZ2BptN/uo1lD2TD9K2BG4CnEenD7OWaO3oCH917QrvZoaN+nNkqUzx0asfxxjacAzNH9luLBnedInDyeXOM5b+KWP4KnmJJvTqnW4lO2jImLu5v8dDuDp/4fLe5BmwoweGrBL8uqp4S11b0U9jFsrWi9Ix/mr4B/cBBe+PpcRKBDSTRb7m3+I+YRhqmAmYEnezpiCjB4RkwnPsv8FGDK0YJPv794VuYqaZvQNpoWLGIb9KzAQ19PtL9+kiOeetbZJJpn8DQJN6ltJIOn2opye6aiAIOnFjzFLx4teMGgNvAaT4PKre3O+PnXtn/0ZB2Dp56E5WY1rwCDpxZcxC8eLXjBoDYweBpUbm13xs+/tv2jJ+sYPPUkLDereQUYPLXgIn7xaMELBrWBwdOgcmu7M37+te0fPVnH4KknYblZzSvA4KkFF6nw4vH3D4AN1T9Xeoj6ySGHZThJ2oMoIbxI8K7k+LFtC2o7rKTPItl8SIL5kPZDksuLJPLyJqX/iOtlonlLZXYosdlQ5zJ4GkppE+hHheffBEbJJv6iAIMn3xJRVQEGTy14PpIvHlHl5xQlaS5OSZqVHF/8vqJl9eGyRro47t54iqoNisokzr8eK+fuQdP2lSLcvIBOUbO9cduK8hqRYqVCzUKyLN6Px8cPnli/+ICs2f7j8dnDGxdP3cbZYzeQNVdaxIsfC7kLZYIHJahOkiJ+hO3Q6okMnlr1jBHsiuTzbwSLuUsVFGDwVEFEbsIkFWDw1ILbwnjxvHvzCT2bT0GCRHGRI3963Lj8AKnSJkGHvnXw+L475k/aIktO1mpaEiP7LMaey1MJ1G5i04rDskpI5/71sXrBXrTtWQuPqOaxSObcsFV5zBq7EV++fEVFAsFls3ZhxV43qcKj+y9lDr3Rszth25rjOHHwqixZKXLrdWwwFslTJUSH3rUxixJCi+trNCyOEhVyy5KXn9574jrZFwK/Ajy7NB6PuRsHyLafPX6NiUNWosuA+rIPURavbrPS+O/KIxzbdxkr9w3DWgLQaxfuIW3GZGhHNosSmZtXHEHJSnngSOD59OErXD1/D8lTJ5Q/F3Wg02RIKtt6RDkDXYY0xudP3j+NXySt1uLB4KlFrxjJpqXVksHG+mG31NlsY1t/KyfLh/kr4BsUiPlP78Dji19mOG+7Y/4j5hGyAt8UYPDUwp0QDnhOcVuDAWObU/RwPLLnSUeRw2fo2LcuAeU+9BvVDDEdolHyZYIuqhay7ewE1C7SD0XL5oSPty/yFckiK3wkpQjh5TN3UK1BMSyYsk3CWfQYdnj57B19vcX6I6OlCh/ff6Z2JmPpzqG4fO4u3r36hH3bzmIg9b9+ySGKStbCxKGrQq9/+/oTRsxoT5Br95uKv4Knx0cvtK45AlNX9ML9W89x+/pjCaPdBzXEynl7JWh2bToRmXOkkpHXHq6NkTVnmj+Cp4h4itJ8RUvnQOtaI7Bw6yC8phJ7JwmUV83f99P4azUpqQUP/2YDg6cm3WIco5bWJ/D0f9gseXrbmFYMnsZxguF7/ULgudb9EbwCgrKgycbbhreAe2QFjKMAg6dxdP+513DAcw5FF3u6NsE8im66DGmEm5cfIk3GpHBzWSCBVFQGuXDqlvy3AM8mFYZg+W5XeFMUMDAoCEGBwTIymjhZPAmOEyjq6NyxMhzjxcL5k//JCiMi2iiO0zRdf+XcPbTtUQOdGo2X54tzGrYsjw1Lv4Hnj9dfu3BfTn+LtaG/Hr+C58XTt3F8/xXY2dkgGUUsEyaOi22rj6GHWxOsmLNbgufK+RSdpWl/0W6m7Klk1PZPEc+kKRPQuIKQI196tKszGkt3DcWrF++prvNZbKVI7Y/jT5TEUQseZvDUpBc0YhRPtWvEEYY1g6faDas396YdBRg8teCLv4CnqGO8fPZuOQ2djKa7uw6sj4c0dS5gNIA2FdVuWgqj+i2RU+0nDlzFltVHYWtrQ6DaEAkI8EQ95DyFMqNGo+J48uAVpo9cC3+aoq9StwgWTduG1OmTIZggNXX6JGjlUkNe6+oyX5a4ixHTHs06V8WVs3clmIr1oHPGbZTX16ZoYslKeWmqHX+cam9fbzT17yjbFtPjYh3nQarHvHfrGRnNFJFaETHt5jQRY+Z2kVPkt64+lnaIqK4VTfMrAc+jey8hWcqEP40/IYOnFu5wtiE8BRg8o+T9weAZJd3OgyYFGDy1cBvwi0cLXjCoDTzVblC5td0ZP//a9o+erGPw1JOw3KzmFWDw1IKL+MWjBS8Y1AYGT4PKre3O+PnXtn/0ZB2Dp56E5WY1rwCDpxZcxC8eLXjBoDYweBpUbm13ppHnX2w6PLDjHMT67Mz/pEbO/Bnk0pzEyRxhZ28rNRTLb47uvYzyNQpoW1MTsI7B0wScxCbqRQEGT73IqrBRjbx4FFrNp0dCAQbPSIhnbpeG8fwHBQXD87MPqGqCTC0mMlj4UAoxWSzC1hrRotvB08MHojhDIK25tiU49P/q//139nSuLwIox6/YpBcCjiHSBVPbvj5fEJ3WcIccYhOiyLUr1mOPH7Sc1nPXog17Z1C4VA4kSur4rV8qUiHg0yF2DOrbmxZrWcCK+hfZM4JoLbewRxSaEIUeYtE5fIStAIMn3x1RVQEGTy14nsFTC14wqA0MngaVW9udhbO5cHCXuZSFoopMFdaTUoyJNGop0ybGwZ3nKc1ZC7SpNRJOHSrLrA7v33qgYInsOLz7Alp3r0kb+c4hNeW53bflDPqPaU4p1P4PmSKq+ejeS2TMljJUmz2bz8hr8hXNQtkqMiNdpmSU9WJ96EbApCkSIF3mZBj/73JMXOKC3q2moTVtRjxz9DqlRWsk8/6KXLsCPM8fvylTp/HB4Mn3ACvwqwIMnlq4Jxg8teAFg9rA4GlQubXdWTjgOWvMRgyZ1BrzJ28lmKyBY/sv4wkVj9hNxSCW7hiCFtWGY/WB4RI8j+y5hAYtymIoZaSoVr8Y1izajziODvCiyKTL0MaU8SFBuDqIXLsiEnp4z0WKdJ6DyKZx9ugNWcBBVBdr36cOxDkuzpMkeI4ZsBTj5neVeXjrNy9D2S42ocu/DfCO8vuO7LOIwfMvdx1HPLX9WLJ1+lOAwVN/2ka8ZQbPiGtlJmcyeJqJI9UYRgTSqS2YvIUqlJXC9nUnUKlWYQzoMBNzN/SXEc/le9wkeIp0YvWbfwPPpu0q4fLZO6jjVAqDu87DUILXGDRVH94xZ/wmAtaiNNWeSMJkkdL/UF7fuyhZMU9oHt8fwXMcRT7HzO2MVfP2oB71u47gNFfBTHI5wEr62dTlPdVQx2zbYPA0W9fywP6iAIOnFm4RHcFTrN/auOyQLIMZcoiKQOIlVIrya/56iHVXI3ovQryEceS6sa803daqe/UIrcUSZS5FAnk+1FGAwVMdHc2ilTCef7G+8wBFHmsTPB7adQGlCACXzNwJS1pXKdZnOlEhiGX0785UhvbTB0+ZA7dgyewEiQcJOEtj29rjePHkDa3R/EdOn/94+Hr74QhtEqpcp3Doj9+++oiNyw/LdaGZaAq+bNX8lC/4BZXaPYMMWVKgYu1CVBHND0upTzH9v53ab9ymglwGIPp9/viNzKGLYODt648YObOjWbhHX4Ng8NSXstyu1hVg8NSCh8J48Xx491lWJBLAWLpKXtRqXJJKXm6lZO73UKBEVvlHv2eLKZixuo+sxT7ZbTVEbfJi5XKGgqdIKC92pzrEji7bGU2J5geOaylHLeq0V6hZELHjxpSlMMVLKj+9oFp0qYabVx9hAW02EBsY+o0WJTMPUs33mlizcD+OH7iCEuVzo1Hr8rL85QxaB/b5k5es6S42GKyYswfiJVamaj75AuTjdwUYPPmuCFVAxw+eWlNQgO/MMevlhqNeVG1NVFjjI2wFGDz57oiqCjB4asHz4Uy1jeyzBOMXdsW8CZvRgdZYHaOyk2KTwNyJmzFrTR851baEaqs3KDUQC7cNwiHadOAYP1bYEc8+iymakQpf/L7i1rVH6E9QKdoUwCqgU0yXpU6fFMupjOXYeZ0h4Hfq8LXImDUlmrStQBWSlsoIiqg+1HtYU7lBQUDtnRtPZMWj7HnS4vrFB7IuvNh8MGttXy0orDkbGDw15xLjGWQm4Gk8AU2zZwZP0/QbWx15BRg8I69h5FsIBzynj1wPt6ltsYA2F4jdq2KqvCpB3aq5ezBhUTcJngu3DkKVvC7Yd226hL6P7z+HCZ4/Rjx3bzyFf/Kml7tRq9LaLgdKiSJqqovdsRtoCn/uuv7woprvXZqMR9EyOak0Z0kc3XcZ9ZqVwfs3HojtGBP9281E3iKZkTlHKty98VRGV92fv0exsjllKczZ6/pFXh8zbIHB0wydquuQGDx1Vc6kr2PwNGn3sfGRUIDBMxLiqXZpOODp4jxZTllb21jJaeupw9ZQOpVE2L/9PGas6o3OjcbJzQWbaG2W+/N3EhQLlsgWCp4iEinSr4gp85A1ninSJJbfe9EaspbdqstdqGtpB2z8RHHkrtUWVJt9H60tE+vGxNR5jnwZ8N+VRzJ1ymyq025P+QLFeR371cOkoSspWkoJpilXoFh7lr9YFgbPCNwYDJ4RECmqnMLgGVU8/dM4GTyjpNt50KQAg6cWboMI7GrVgplsg3oKMHiqp6XJt8TgafIu1GUADJ66qMbXmIMCDJ5a8GIYLx6R5Pnpo1eUyDm5FqxkG1RUgMFTRTFNvSkGT1P3oE72M3jqJBtfZAYKMHhqwYn84tGCFwxqQ0TBk5ZEJCHDcio07qqFhYW7wmv49HAUID+kpV9njKhIpP+eiJ4Lhc+/WCZzh9ZTZ/4nVWgXX/z85UbAJMnjRbjbiJ4oluQ8pqT1ooRnmgxJqDxmDFmhKFW6xD818fLZOyRNET+izUb58xg8o/wtEGUFYPDUgusVvni0YDLbEDkFFIBnI+pptcLeGhP4rFF4DZ8ePnj2p1+PjqhIpH/E/7YqfP5Fns1+bWdg4uLuoeaEJJD/MadvRG0N7zxRyahr0wnoOrAB1YK3wb6tZ+Va74EdZ8mqRT8enz95I1Ycrs8eUd0ZPCOqFJ9nbgpE/I+juY1cS+NR+OLRkulsi24KMHjqppuxrqIoo1HAc/ns3RBLbl69fI9+o5pRWcqNciPfwR3nqVTmCOxcfxIP7jyn9Gj+ctOhyCqxcu5e5CmUCXHiOVDKtMewotrp6TMnl2UwRa11X98vlBqtEqaPXIdUtPHQxtYKTdtXhqWlhdx0eJQSy5eiMpniCAwMQp8201GweDYZYXVMEEsWnOhYfyxtTKyGXAUyUmWkuchXOAs+0mbE6g2LyZy/CZM6wps2OvakfJ6bVx7Bs0evZQq3LDnTyHKefAAMnnwXRFUFGDy14HkGTy14waA2MHgaVO5Id6YH8ExPRt2XhoXz/D9+4I7j+67gIOXnHb+wG0RBCJH6rG+baZiwsDuaV3WTWS0e3XuBCydvyQwUL5++leDYvt4YOT0ugq9pMyWD+7O3cKCIZB0qvZm7UGbKiDFW5uwVZTUzZf//tP2vYgn4vHn5oayEJCoeuU1rhz6tp2Hy0h6yUIQoRNGLcvpOGbYaFamc5wvqv0T5XOhOGTmmreiJ+iUHYNPJcTLd2v07zxg8vwvM4Bnpx5IbMFEFGDy14DgGTy14waA2RAY83717h/Xr11OEyhJNmjSBg4PDr7aLqfaN9MMW9DXfoAMz087CAs+3b9/iwoULqFy58k8jJ/0t6QeiOHoB+joS8ssKFSrEeP78+RhfX992jx492kw/70LgaYtgy0eb85S1TWT3/3rqfhSZFHXWu1BJzMUztqO3W1MZPaxLeXR7Np+CWev6okvj8ZTntx3+o6pBr168C82jK+qrCzjsNrihLChx6vA1vH/tIVOt7d50GvmLZ5W5eNMRkG5Yegh9RzpT5NP6N+999vDGxMEr5e+jxbDD2IHL0WeEkywOMWXZN/AUdd1dhjSS4FmpduGf0qmJqmotqw3DFKrbfuHULXz94s/gyeBppn8leFgRVYDBM6JK6fM8PYCnKGsZP0FsObWl6/HuzSf0ajEVM6lCUkxKLi82FFy7eF/Ri2PziiMoSdEX8fLj4/8KRAY8nZyc4OrqCg8PD2zbtg1ubm4/Sfv58+dmsWPHziChBnBk3SOvwJ/A8/79+3B2dkaBAgUwderUX8FT7LKZQl/Z6asBfd1r2rRprHPnzm2IGzdu+Z07d2Ly5MmYNGnSI7/yyZugcfajv4KnaHB0/6V4/fKDzLErAFSA5w16Br28/DB3Q3+Zu3fsgGVIlT4J0mZMhqy50uCN+0cq+JBD/n/swGWUr9eXyt42k+B3mGq+J0gcF32GO2Hl/L24fuE+sudOK6uiWdBUu4iQLpmxA60ov2/IcenMHfmzoMBgmpKvKCuXzaPKaT7eX9C0XUWy6Sja9aqFeVRit3TlvLLfAsWyYlCXOVT9rIuc7p9JZXXj0t+joqX/kXDKB0+18z0QdRVg8NSC78MAT0/aTbp6/j657kqUtCxO01dPH7xCTlpXtZpeGg2pVrpYA2ZPa77cn71HroIZZenKDFmS08/scOXcXdjYWFOEpLR82QiQFBWJxM+q1C0i12JZUmCmDdVgF22INVjrKfrh1L6SVEWcLyIqmbOnxr/jW8qXnADPbLnSysTyIjH9/Elb5WaDueM3IW68WDLpvJi2u3frGXJQVaS3rz9SHXcf2XaTthXlerPVC/fB1+cLqtYrinj0Mlo+excCA4LQoW8d2NrZaMEjerdBgue5w9cx8lgL3PfwC6vD48ePVy5WrNiEkN97e3ujUKFCuHLlCnx8fFClShXQOT9dTjDqWrNmzYf0w9701Vjvg4kCHdy6datN5syZe/w41GfPnkn4nz9//p/AMxudW56+hG/P5MmTJ92LFy9cGzdu/I/4oBArVix8/foVq1evDu4xcqD7xyH5E2/OX87yx4inucgq1qE+vPsC7995oHW3GkiRJpG5DC1S4+Cp9kjJxxebsAIMnlpwXjgJ5Ef0Xkxrubph5pgNsmTl1fP3UJmgUexqHTW7I5wruWLSEhdZ5lKsA+v2b0MMdZmHCjUKyimvomVzYNbYjRg5syOaVXFF98GN4Em7T1+7f8AxKn85bUWvP06xhYDnnHGbkCxVQtjRjlZRBlOAZ5Lk8Sn6ISoapUe7OqMxe30/KtnZA+sOj8Tt608o9cpL1Gtelqb6plMEJA/tdI0pU68spqhJespJKl48yanNlfP2oDNFcQS0inVjSjYCa8FtkbFBguf27b5wPf4EfkTdYRytWrWKvXDhwmQhv/by8kKRIkVw9epVCAgtX748Tp8+/dPVrVu3frFo0aLP9MPU9PUoMnbytd8UGD58ePxBgwYl/FUPgkmMGzfuT+D53y/nxkybNm3Ks2fPIn78/6ccIvgM7j/WNXBy6pvWmwuUhzmCJ99Df1aAwZPvjKiqAIOnFjwfDnjOJvAbPKEV5lOt9kq1KNJFUcxKdQR4TsfoOZ3QuuYIrNg7jNZ3vcfRPZdQv0VZAs/5KF+9gNyBmoY2D4gdqPO3DESl3C6Yt2kARIqUr7RTdgVFGsfQVFhYh4h4CvAcOK4Fpg5fiyw5UkOkchG5+kSEUtR5b193FIFnf9Qu2hd7r0wj8BRrzQh4qba7qNVerlp+mmrPCxtrK7SpPVJGZQWUWlPkU0Q9xRTi6gX70GNo1ArMSfC8fPQiFl+rioOPfMPygbu7e93EiRMv+vH3DRs2lLBDU+pYvny5/P7H49WrV62SJEmyg34mvkTUjY9IKkCRzR4UpXRVAJ6xfwVPWpPbs3Dhwi4UkbZydHSk3eW+X2j6/dO20weeBU4ok3tzvnJWDJ6RdJQJXc7gaULOYlNVVYDBU1U5dWwsAiUzF0zeQlPrFbBo6naZKmUBgaiAyDa1RspdrSF5/OoT1AnwrFCjAEHqPdq1mkTWb2/cpgLGD1ohU6L40tqsOPEdcGjnBUDsauMAACAASURBVIyZ2znUaAGVNy49kClSxBECnoMIfMW6re7OE2mNVyVkz5MOByg1i1hTNmvsBizb7Yo6xfphz+Wpv4FnebJD5PeLETMaLK0s4EDJp589fo0UqRPhNi0LaECgvGbhfrk5ISodkVnjKaJsM2fOhK2tLVxcXGT0s2jRoti9ezeqV5dr80I2Fw2m74dEJV31NdawNhd9+PAB27dvR/PmzeX/q1atKqbPQetw//S3VfysX5o0aQZOmzbNatasWe/IZ6fR4p+RqJDuwp/WeOprPNyu8RVg8DS+D9gC4yjA4Gkc3X/uNQzwFAv9fSh9SUyHaBIWxa5ST9plSks+5bpPkaxZQF3suDHl1LeIYoq1mqLSiK29LcSuWBHdFBuDxNrKQAJLAaFiSjt6THsZcXSg34Ucok2xEcEh9ref/di/+LfIy2dtY0XAYwOx/lS0ExgYKPsXazvFGk8Br8IWG3EO2Sqm6L9+CZD2ir7IdGmfaDuGg720y9fnK4GpvRY8YTAbFICnECaOQsM+kW/CXDeqsC0+nRSg+1dkRv8tfUBY4pD+r8L4ndjtXsTa2npzQEDAbPp+BO1qj/+nXe0svHkrwOBp3v7l0YWtAIOnFu4OPexq18Kw2IawFYgoeLKGZqtAahrZYzk6fv7N1snhDYzBM0q6nQdNCjB4auE24BePFrxgUBsYPA0qt7Y74+df2/7Rk3UMnnoSlpvVvAIMnlpwEb94tOAFg9rA4GlQubXdGT//2vaPnqxj8NSTsNys5hVg8NSCi/jFowUvGNQGBk+Dyq3tzvj517Z/9GQdg6eehOVmNa8Ag6cWXMQvHi14waA2MHgaVG5td/b9+Z+ctaBtPBs7bdvK1qmmgHdgAAbdvYj33l8zofnmu6o1zA2xAhpXgMFTCw5i8NSCFwxqA4OnQeXWdmfLqqekxLb3MsSIZWsjS7zzERUUCKRMHw99POH/xSI7Wmy8GRXGzGNkBYQCDJ5auA8UgmcgpStaOnPnT/WUDTmMm1ceyrrN/+RNZ8huzaovBk+zcmfkBvP9+V+Tu5RtQttokWuLrzYZBTwD/NH2+km88fbjiKfJeI0NVUMBBk81VIxsG2GAp5/vV5w+cp2SCILKTCZE4mTxcOHUbZn7UuTQLFYup8zzef7kLQT4B6JA8awyh+alM3dkzfP8RbOE1j4XtZJFwveQQ9ROF23LnJ4x7JE1VxpZ7z1d5mS4QO3lLZIZZ4/dBFVbkTk6RclLUYIzXsLY8Kd8obeuPUaylAmQm5LNx4nnAB8vP5w78R+1B+TMnwHnT9yihPGWKEH15W1srSOrkNldz+Bpdi7VfUAKP3jq3hFfqSUFeI2nlrzBthhSAQZPQ6odVl/hVC4a0GEWJi/tgYVUqai2UylsX3cCrbtVx4CO334+qMsc1HUujYRJHXHq0DWcOHAVA8e2kNWBvn7xR5HSOWSvIkoqgDXk+PDuM3q3moapy3ti6aydqNGoOE4evIaGLcvJykdDJrZG2zqj0GeEEyWO98PODSeodGZLjPt3GSpTyU4BrdUbFMeq+Xtlf50bjUf/0c1kAnnxu10bTmHW2r4yyT0fvyvA4Ml3RagCDJ5R8mZg8IySbudBkwIMnlq4DcIBzxkj18N1alssmLLtWxnM8/dQpW4R9Gk9DeMXdINz5aFYtW84LCwt8JFgslG5QegysIGsUpQuUzJZT/1PhwDPsQOXYSzVal85by+KU2Ty5MGraCDAs/s8DJ3UBp0ajsP8zQPx2v0Ddqw9gVbdq2PMgGUQZTBFhDVnvgyyjOaM1X1QMVd39HRtLCsTifKYm5Yfwsw1fbWgriZtYPDUpFuMYxSDp3F0N3KvDJ5GdgB3bzQFGDyNJv0PHYcDnv92mo2RMzvKeuYiKnmVwLPyd/AUEU9Xik5WrVcUcRPEwhmKNJ4/fgsd+tbBc4p4xqS66IVLZZcdiWl7UU7zx4jnuH+Xy1rtq+btQRVqY8XcPbJ2+r+d5shoZZfG4zF344A/gqeYji9ZITf2bj0r66x3azoRzbtUlSU67/73DKcOX8OMVb21oK4mbWDw1KRbjGMUg6dxdDdyrwyeRnYAd280BRg8jSZ9xMBzdL+lMgop1lM6xo8l11smSR6fIp93kbtgJllv/frFB7Jmeo586WmqOwi3af2lqKmeg6KdIesrnz9+g+SpE4Z2KqbhxTpNsR7zyQN3WkOaSLYj1m8G0W7LfLTG8+Lp27RONKuE1pfP3so1oreuPkJi6l+sGRXT6tlypiXAjSbXeN64/EDWkc+SIzXu3XqGvIUza0FdTdrA4KlJtxjHKAZP4+hu5F4ZPI3sAO7eaAoweBpN+r+Dp8dHL2xacQQtu1bTgpVsg4oKMHiqKKapN6UieN6+/hivXrynD6cJ4EAfCO/SB0CxAXDtogNo16uWVEp8YOzXdgYts+ksl/B06FMnVEExYzFz7AZ0GVBfkarig+zuTadQsVYh+v9p1GpcUi7/4SNsBRg8+e6IqgrwXwYteF7FF48WhsM2/F0BBs+/axRlzgjn+ReZJfZuOYM0GZKiQs0CWDB5m8xUkTh5PNwnqCxZIQ/KVM2HZ49eY/H0HbSZLzpyfc80ESeuAyYNXQmHODGRkmY02veu/RN4imU2I/sulmnZFhKAinYbtamAgR1mUl+F0Lp7DVw6ewfb1hxD7LgxUa95WSyjNG5ifXdmmtVo2KqcXPojZmHu336OQiWyI1vutPLDcgqaXclfLGuUcaEuA2Xw1EU1vsYcFGDw1IIXGTy14AWD2sDgaVC5td1ZGM+/iEy69ViAIZNa48zRGxTFjCezVpSunBcblx+WoLdo2nYMm94ePZpNxqx1fSWkJk0RH1bWVoifIDZuX3+CkpXyYN3iAwiiaKY4goKC5EbCJTuGoE2tkajbvAxsbawpVVocGaXcuvqoXFcuAHOoC200nNwWd28+wdzxm2WaNacOlTG810J0/bchJg5Zie6DG6J1zRHYdGIs7Oxt8fi+O5bP3o3BE1tpW3cjW8fgaWQHcPdGU4DB02jS/9Dx9xfP6Ez5bB25ZJ4WPKJ3G55/8cbwe1fOwTOwNNpv99F7h9yBdhUIAzy9Pvtg/OAVcJvaDuL71y8/4D9aYy2in+4v3qFAsWwyk0X8xHFRs2BvHLg5Q67T/vDO4zfw3LD00G9T7aNmd5TguXDbYNy8/JA2Cp6RaU4+e3hL8PT09MV42oA4bFo7fHzviWZV3NCuZ01Ub1hcgvDBHeeRiHILO3WohCp5XHDw5iyZx/eN+0eM6b8Uk5a6aFdzDVjG4KkBJ7AJRlGAwdMosv/S6aKaKWBvcb+4Y2Jbe0srLVjENuhZAa9Af5z++OYCAnxKodk+bz13x81rWYFwZjzmjN8kC0eIzYHlqufHPcoYUbx8bqpctoM2BCaWG/r6jnCW+XTtaKpcrO8UUcmQiOfzp2/x4a0HwehndOxbV6oQssYzBDzb9KiJ50/eSmj8+M6TgNMHRUr9QwUqctHU/lbETxRHTqfHiGkvi00I8BRR0+5Ok9Cb8vymSptYpl4TkVlh62mC0vv/PYVzxypaVt3otjF4Gt0FbICRFGDwNJLwP3XLU+1a8IJBbeCpdoPKre3OTPD5F9k0Jgxeib6jnEOBV2TBqELFJaaNWodO/erChqbv+QhbAQZPvjuiqgIMnlrwvAm+eLQgmynbwOBpyt5T2XYTe/5FcYpTh6/LFGyp0ycJFePRvZe0qSgRldZ9J3/HR/gKMHjyHRJVFWDw1ILnTezFowXJTN0GBk9T96CK9vPzr6KYptMUg6fp+IotVVcBBk919dStNX7x6KabCV/F4GnCzlPbdH7+1VbUJNpj8DQJN7GRelCAwVMPoipukl88iiUz9QsYPE3dgyraz8+/imKaTlMMnqbjK7ZUXQUYPNXVU7fW9PDiEQv94zo6IG2mZDi06wJSpUsia7mLOu+i9CYfxlWAwdO4+muqdz08/5oaHxvzRwUYPPnGiKoKMHhqwfPhvHguU+UQkeIkWaoEyJQ9lUwI/eIp1V1PlZBqpEfHS0qX4vHJm36XUi7sf/f6E65dvE/nvKV661kkZC6bvQt9hjvB28sX+7aeRe2mpbQw6ihtA4NnlHb/z4Nn8IySNwODZ5R0Ow+aFGDw1MJtEFYCaUrgPKL3IplAeu+W0zJauXLOHjRuWwFjBixDhqwpKLdeNOQplAl9207H6gMj0LHBWJlPbzFVNKntVJqSOX+Q5fUyZUslK5dMG7EWLkMaaWHUUdoGBs8o7X4GT3Y/GDz5JoiqCjB4asHzYYBnMFW427bmKF5TJRA7exuZI2/2uE3IUzgTVTLxlYmgS5TPhfhU6q5+qQHYeHwsGpX5F5tPjcPh3RepxF583KVEzsXK5KRyeLERTA0KYB0wprkWRh2lbWDwjNLuZ/Bk9zN48j0QZRVg8NSC68MAzw9vP2PepC1o37s2Vs7djfZ96lDEch1adK6KcYOWU4WSLChUMjuBZ2zULzkAOy9MRs8WU9Cpfz1sXnEE1RoUw9tXHxGXptv/yZNOVhsR13PE0/hOZ/A0vg80YwFPtWvGFYY0hCOehlSb+9KSAgyeWvBGOC+eW9cew+ODFxwTxkLGrCnx4PZzvCGYTJQ0HqJHt0OsuDFk5ZCTh66hRIXc8PjoRetAH8M+mp2s6fz1iz9mU9m9wRNawYum7g/uOIeajUtqYdRR2gYGzyjtfo54svs54sn3QJRVgMFTC67Xc8TjxIGrtBkpAc6fuoVy1QogbjwHLYw6StvA4Bml3c/gye5n8OR7IMoqwOCpBdfrGTy1MES24WcFGDz5jghVgJ//KHkz8FR7lHQ7D5oUYPDUwm3ALx4teMGgNjB4GlRubXfGz7+2/aMn6xg89SQsN6t5BRg8teAifvFowQsGtYHB06Bya7szfv617R89WcfgqSdhuVnNK8DgqQUX8YtHC14wqA0MngaVW9ud8fOvbf/oyToGTz0Jy81qXgEGTy24iF88WvCCQW1g8DSo3NrujJ9/bftHT9YxeOpJWG5W8woweGrBRfzi0YIXDGoDg6dB5dZ2Z/z8a9s/erKOwVNPwnKzmleAwVMLLorgi+fpw1e4ev4eqjcsrtjqK+fuyhyfdva2CAwMRFGqZsSH8RRg8DSe9prrOYLPv+bsZoMipQCDZ6Tk44tNWAEGTy04L5wXz8XTt3F410WkTJcYhUpkk+CZM38GbFh2CNbWVnBqXxk+3n5U2WgPbCmRvFOHSohGieUXz9hBP/+CBi3KykTyi6fvQMuu1WT1oklDV6FV9xpwpIpGfBhHAQZP4+iuyV4ZPDXpFn0bxeCpb4W5fa0qwOCpBc+E8eIJDAiCa4/5GDKxNY7tv4JUaRPh5pWH2L3pNEbO6ghfAs75k7chZ4EMiOvoAIfY0RHgH4gzR24gfdbkSJTEkc49hb4jnbFw6nZ0plKa4ji44zxVPnJEdiqjyYdxFGDwNI7umuyVwVOTbtG3UQye+laY29eqAgyeWvBMGC8er88+GD94BdymtoM3lbt89eI9RAR0y+pjWLnXDb4+X+DSbDKmLuuJK+fv4sSBKxT1tMXrl+/RsV89iohaynPiEJSuXXQAHfvWkaMVYGpja0213jNrYfRR0gYGzyjp9j8P+vvzPy5zfltHGzsWJooo4B0YALd7l/HB52smNN98N4oMm4fJCnACeU3cA+FEPGaMWo+M2VLi3q1nKF0lLx7ceo7nT94gSfL4tFYzCBYWFogTNyY8PnkBwcDjB+7IkiMNnj56hYSJ4uATrets1qkKZo/bFBrxXL1gHwoUz4Z0mZJpYvhR0QgGz6jo9TDGvKxCDFjaz4GlVRRb+xLsSIoUoS/LH5QJQnDwaVhYvo8Sd0hQoB/8Lduj5ZZPUWK8PEhWgBTgiKcWboNwwDOI4FICpqUFrKwsERwULGEzICBQek+s8xSHmGIXh/y3/H2ABFHxb3HtmoX70bBVOXz9GoDBnedgzNzO9J778e+9FoSIOjYweEYdX0dopPRYw801av09Tn/lDiFn+p/1sQikv1vncS9n0QjpZuonDXUVnqe/1HywAlFHgaj1h06rfjXAGq/3bz3w6b0nrG2sET2mPRJQNJQP4ynA4Gk87blnIyuwsmpcwHYXLIIL/dkSC4p64igsAhqgyfZ3RraWu2cFWAGVFWDwVFlQnZozAHjqZBdfpDcFGDz1Ji03rGUFljnTsgLPaxTpTBu+mcHBCLY4g0Cf8mi2z1vLQ2LbWAFWQJkCDJ7K9NLP2Qye+tFVw60yeGrYOWya/hRYUcuJIp3lf+rAwoIioKhKa4P2UKTz5winhcUeNNmyWn8GccusACtgaAUYPA2t+J/6Y/DUghcMagODp0Hl5s60rMCKmv/A0uISLIIKo/G2C1o2lW1jBViByCvA4Bl5DSPfAoNn5DU0sRYYPE3MYWyu/hRg8NSfttwyK6BBBRg8teAUBk8teMGgNjB4GlRu7kzLCjB4atk7bBsroLoCDJ6qS6pDgwyeOohm2pcweJq2/9h6FRVg8FRRTG6KFdC+AgyeWvARg6cWvGBQGxg8DSo3d6ZlBRg8tewdto0VUF0BBk/VJdWhQQZPHUQz7UsYPE3bf2y9igoweKooJjfFCmhfAQZPLfiIwVMLXjCoDQyeBpWbO9OyAgyeWvYO28YKqK4Ag6fqkurQIIOnDqKZ9iUMnqbtP7ZeRQUYPFUUk5tiBbSvAIOnFnzE4KkFLxjUBgZPg8rNnWlZAQZPLXuHbWMFVFeAwVN1SXVokMFTB9FM+xIGT9P2H1uvogIMniqKyU2xAtpXgMFTCz5i8NSCFwxqA4OnQeXmzrSsAIOnlr3DtrECqivA4Km6pDo0yOCpg2imfQmDp2n7j61XUQEGTxXF5KZYAe0rwOCpBR8xeGrBCwa1gcHToHJzZ1pWgMFTy95h21gB1RVg8FRdUh0aXFY7IayCnhSPl8Te3tJKhwb4ElNTwCvAH6c/vTmFL3HKouUSP1Ozn+1lBVRTgMFTNSm5IVbAFBRg8NSKl5ZXygTYxdOKOYawwzrY0rLshVft7N99cq7QoD32rpkN91jWYy4XS7szwMIyyBA2GLUPf99naLXvmVFt4M5ZAWMrwOBpbA9w/6yAQRVg8DSo3NzZjwq0L5eipq+Pz2rnHqOjla3bBntWz8SaGUN8ghFYZ/npz3tZLVaAFYgCCjB4RgEn8xBZgf8rwODJd4NRFHDK55ApmkOsayVrONs2dRktbQgODsL8EZ1xcvdad18rFFp/4uNToxjHnZqPAsuqp4G1ZQUEgdewaNWrlkgKWPRHsGUZBPte0aqZbBcpYBvTGw3WB7IWrEBkFGDwjIx6fK3OCrTIHydXsLXl6Vpt+tnXatU3tJ2Fo7p/OLZjuYWlb2DBJVc+39O5A76QFRAKrKw1GAhKjmCLqyyIRhWwQHRYWIwk657TF6931qibEEyGWQRPQJOti7VqIttlGgoweJqGn8zSSueCsRpZWFotbjd4ln3Ryg1xYMNCv+WT+iIoKMhpxVmPjWY5aB6UYRVYWWsYvS2voOnmTYbtmHtTpMCKyskpnBZL0TV8smEVCEYRWCIrmm7tadiOuTdzU4DB09w8akLjqV8fVtGfxR0VPVacvu2HzsH0Ac2D/Px9/81Q0WOcqytNjvLBCkRWAQbPyCrI17MC3xRYUasCRTwrMXjyDRFZBRg8I6sgXx9ZBSybFYqzlKbanIItLJYsP/WhZWQb5OtZgVAFGDz5ZmAF1FGAwVMdHbkVMHjyTWAwBYKDg63/1FmnCmmK+vp6HbSxjl5p3uEnR76fQxxqwYvYDeYdM+2IwdNMHcvDMrgCDJ4Gl9xcO2TwNFfPanBcBJ7n/2SWn7dXjFfPH2ROnCztHfuYDl7fz7lB4MnRTw360aRMYvA0KXexsRpWgMFTw84xLdMYPE3LXyZtLYGn2BcZ0eMMgWfhiJ7M57ECf1SAwZNvDFZAHQUYPNXRkVvhqXa+BwynAIOn4bTmnr4rwODJtwIroI4CDJ7q6MitMHjyPWA4BRg8Dac198TgyfcAK6CqAgyeqsoZlRvjqfao7H0Dj53B08CCc3cigTzn8eT7gBVQQwEGTzVU5DZIAQZPvg0MpsCfwPPBgwcYOHAgli1bBjs7ux9tEWs8m9IPnOjrCX2toi9/gxnLHZmHAgye5uFHHoXxFWDwNL4PzMQCBk8zcaQpDONX8PTw8ICbmxusra0xbNgw2Nvb/wqeJegH6+hrN33NM4Uxso0aU4DBU2MOYXNMVgEGT5N1ndYMZ/DUmkfM2J6wptrHjRuHbt26/Qk8xa52R/qyoq+3ZiwND01fCjB46ktZbjeqKcDgGdU8rrfxMnjqTVpu+FcFdARPFpIV0F0BBk/dteMrWYEfFWDw5PtBJQUYPFUSkpv5uwIEnuv/dJarq2vm8oX/yZ4tb9ETS1asSefi4nJ+9OjRdrT2s9LfW+UzWIFwFGDw5NuDFVBHAQZPdXTkVnhzEd8DxlfAuUDsfLCyPG0RFFB62VnPE8a3iC0wGwUYPM3GlTwQIyvA4GlkB5hP9xzxNB9fmuxIGDxN1nXaN5zBU/s+YgtNQwEGT9PwkwlYyeBpAk4ydxMZPM3dw0YcH4OnEcXnrs1KAQZPs3KnMQfD4GlM9blvqQCDJ98IelOAwVNv0nLDUUwBBs8o5nD9DZfBU3/acssRVIDBM4JC8WnKFWDwVK4ZX8EK/EkBBk++L1RSgMFTJSG5Gd0VYPDUXbswrrSAqys/20KcDFfcaAvlFdzNtVl1lU2pQVfXYDJXfPHBCuimAIOnbrrxVb8pwC8nvimMrgCDp4oucHW1RPor3WBpUVrFVk24qeDMhFsesLBwN+FBRN70oMBNcNq2NPINcQtRVgEGzyjrerUHzuCptqLcnmIFGDwVSxb2Bevq2yLAf/eQ9LnKpIwWU8WGuSlTVeCBjydG37+6Ck23NDXVMbDdGlCAwVMDTjAPExg8zcOPJj0KBk8V3fcdPBfnKF4mU4zYKjbMTZmqAtc9P6L99ZMMnqbqQK3YzeCpFU+YvB0MnibvQtMfAIOnij5k8FRRTPNoisHTPPxo9FEweBrdBeZiAIOnuXjShMfB4Kmi8xg8VRTTPJpi8DQPPxp9FAyeRneBuRjA4GkunjThcTB4qug8I4On/9cAnD/5H96/8UDiZPGQp1AmWFlbqTjAiDcVFBSMN+4fpB3hHcHBwbh/6znu3XoGa7I1T+FMiJ8wDo7uvYSYDtGQt0gWbF19FDUbl4x453RmRPtX1KgOJzN46iAaX/K7AgyefFeopACDp0pCcjO6K8Dgqbt2v11pRPAUANe3zQzcuPwAqdMlwX/XHqFRq/Lo2LcuKKWRwQ+3ngtgaWmJwRNahdv32WM30bftdKTNmAyvnr+DQ+zoWLV/BDo2HIvkqRNi6KQ26NduBsbO66JoDBHtX1GjOpzM4KmDaHwJgyffA3pTwAivA72NhRs2UQUYPFV0nBHB8+ShqxjabT7mbRqA1OmTYsPSg/D29oNzh8rw+uyD3ZtOQ0REy1bNh2SpEuLpo9c4sf8Kose0R/xEcSjq+IwipJlx8fQtFCyRHVlzppHCPHngjiO7LyFaDDtUrlMEgQGB2L7+BBzjxUJ0+lnJSnlxdM9F3L/9HAkSxUWlOoXh8dELbeuMkhA5f9NAnD/xH+7ceIpcBTKgQPFsPwnetekE5C2cGc07VcUnum7exM1o0KocRvVdEgqec8ZvQoc+deR1V8/fw4WTt+TvylTJh7v/PcX1iw+QNEV83L35FCUq5EbsuDF/6j96DHsVnaysKQZPZXrx2WEowBFPvjVUUoDBUyUhuRndFWDw1F273640IngumrYdm1YcwbYzEyjS+POflmE9F+LiqduIG9+BoNATi7YOxh2CtF4tpyJzjtRo2bkqBnSajURJ4iJGzGjwJFCdR8AYFBQE50quSEGQ5/7iPUpVyoMGLcqhSfnBSJ8lBZq2rYCU6RKjm9MkZMyaQkLh2PldkCptEgl+MQhqnTtWwcwx65G/WDacO34DExZ2R4586UOlK5O1M7afmyjP/fEQ14dEPIulb4cT9+dRNPchOlEkNF/RrBKU2/WsRdmrAjFt5FpkIHs+ffCk6K4FJi12Ce1/8Y4hcsreWAeDp7GUN7N+GTzNzKHGGw6Dp/G0556/K8DgqeKtYETwnD95K7atOYZtpyfA4hfwrJizG5bvcYNdNFvUKNATk5f1xNcv/ujZYgr2XplKkckYKJq2LbadnQAbG2tUo3PmbRyId68/YUDHmdh9cSo+vP+MtrVHyp83LjcIuy5ORhxHB/j5fsXeLWfw/PEbrJq/B27T2qNctfwS/AQ4Prj9Ar4Uec1CgHv90gNkzp4Ko+d2DhW9VKYO2HVpCkVP/w6es8ZuxMZlh1CoZHa8evEBvj5+EoTHD16B/den4+2rT2hWxRVH78wJ7V9M1RvzYPA0pvpm1DeDpxk507hDYfA0rv7cOynA4KnibWBE8Nyz+TQmua7Gsl1DkSipI1bO3YPnT96g17CmqJzbBRuPj4GNrTUq5epO4NlDTrv3aT0NxymSKI4iadpIALSzs0HFXN0IMAfQ5qCP+Jciofuvz4DHJy84VRiCBVsGoWnFITICKY7TR65TO9PhOrUthvVYgCGTWqNc9QLfwI+m9G9dfUzT9LbIR5uEPn7wQrKUCdCya7VQ0ZtXdUOTthVRoWYhfKY+3Fzmo13v2pg4dNVvEc9pI9Zi54aTqFa/GHwIOi0tLGWkc/Kw1RI237/1QK0ifXH83tzQ/odOZvBU8Q7npoylAIOnsZQ3u34ZPM3OpaY3IAZPFX1mRPD0oahi54bjKWJphXRZkuPQrouo2ag4Ovari/7tZ8oIoWP8WHh45zkWbh0k12SKTT3H7s4NBc/M/6SS6yMf3XOntZkD8MXPHy2rD0eughnx8ulbue7TidaMK4W3VgAAIABJREFUOlcaimMEd+IQwDu81yIUK5cTJw5cxeCJrVCpdmGafp8I9+fvUYXWfG5aeQSlK+fDBVrr2bJ7dZQnMA05dq4/CQGUYm3mk4ev5PrQRdsGw6XZpN/A8+zxm+jXdgatU82Px/deonj5XDLq+ifwDOlfjEOcY6yDI57GUt7M+mXwNDOHGm84DJ7G0557/q4Ag6eKt4IRwVOMwtf7C9Ys2k/T3q/xT970qN6wGKysrGgK+iPWLj4IP58vqONcSu4gF+mLVs3bi5CIYHFaRzlpiQsO7jwvo48iFZM4bl97jB0Eh2IjUZN2FeWayhmjN8B1yrdIosdHbyyaug0JEseR/05KEU2x6Ues9xTRybY9auHU4au4fPYusudOh7rNStMyzP//6QumtEtH912myOk1RI9uj3rNy8jNT/MmbUG8BLFR17k0XCkK6jqlrWz/OG2IOkbnJ0ziiKZkz82rD7Frwyk5DrGJasKQlfLcH/sPsU1FT0e4KQbPCEvFJ4anAIMn3x8qKcDgqZKQ3IzuCjB46q7db1caGTwjMxIBniHT7pFph6/9WQEGT74jVFGAwVMVGbkRo2TXY9lZgZ8VYPBU8Y4wYfD8MWWRiopE+aYYPKP8LaCOAAye6ujIrRgjrTOrzgoweOrtHjBh8NSbJlG8YQbPKH4DqDV8Bk+1lIzy7fBUe5S/BYwvAEc8VfQBg6eKYppHUwye5uFHo4+CwdPoLjAXAxg8zcWTJjwOBk8VncfgqaKY5tEUg6d5+NHoo2DwNLoLzMUABk9z8aQJj4PBU0XnMXiqKKZ5NMXgaR5+NPooGDyN7gJzMYDB01w8acLjYPBU0XkMniqKaR5NMXgq8GMw7XtYVaMUgi3zK7gqapxqaZEBCM6EIOyIGgOO4Cgt4AO/oKVovY3q5fIREQUYPCOiEp+jVwUYPFWU9zt4Ds6Qq0wq+5gqNsxNmaoC9309Mebe1VVouqWpqY7BYHaL58f/6862KTOXS2wXzWDdckemq8D+9y+Cz7x9VQ7Nth8y3VEY1nIGT8Pqzb39QQEGTxVvi2mV7RDPbm+u2PFKxrSyVrFhbspUFfAM9MfVTx/WwWlLQ1Mdg8Hs5hkDg0ltLh1Ne/If1jx/WJGer33mMiZ9j4PBU98Kc/t/VYDB868SRfyE7y/ORTmKl8kYI1bEr+MzzVYBMdXe8fopjnhGxMMMnhFRic/5QQEGT+W3A4Oncs34CpUVYPBUUVB+caoopnk0xWs8FfiRnx8FYvGpQgEGT+X3AYOncs34CpUVYPBUUVB+caoopnk0xeCpwI8ae34+vPVAnHixYGn591e1j7cfvvj5w8bGCkFBwYgVJ8YfBy7adIgdAza2Py/F+fD2MxwTRHyWxP9rADw/+8Ax/s/XfP3iD2FLcDAQLbod7KPZwtfni/wS54bV/9+8FEwNBgUGwcra6m+nGvT3DJ7K5f773ay8Tb6CFVCkAIOnIrnCP1ljL04VR8ZN6agAg6cC4TT2/BRL1xbbzk78De7+NKK5Ezdjx9oTqFq/KD598EL/0c3+OPDWNUegp1sTZMuV9qffF0vfDifuz4uwWGeO3kDfttNx7O7c0GsEXA7tPg+P7rnDnwA0acoEGDuvM7asOoZls3dh/7XpCKv/v3U82W01chfMhFKV8vztVIP+nsFTudwMnso14ytUVoDBU0VBVXpximiF+/N3SJoi/l+N8/jkjVixo9P57xE9hh3iODpQtCMYj++7I02GpH+9XpcT/Hy/4uWztxQBCUaCxHEQO25MiqT8HrH5TLbFiBmNoiSWunRjFtcweCpwo0rPj4Iewz01BDxFpM/joxfsKYIo7ulkBHQhEc2nD1/JaOLeLWewf9s5zF7XD/7+ATLSKCKgqdIllhFI8Tymy5wcD249R6r0SRDTIRrevfmEd689kCipI6oX7IUjt2bjzs0noVB688pDZMqeClZWlnjx5C0+e4jnyR7JUyfC+RP//Qaei6Zuw4XTtzFtRS9KDhAAF+dJqNW0FPXxKRQ8b15+GNq/aM/92TsZxUyZJhFFdi3x4O4LJEgYG6/dPyJuPAeyLR7ek501CvWGc8cq6Ni3jlryqtIOg6dyGRk8lWvGV6isAIOnioKq9OIUL67eLadiKr1A/nasW3xAvlymDV+De/89w6SlLrC1tUE3p4nyJaj2IaB4KvVVtExOevlGly/cLgPqY86ETejUr95P3TF4AgyeCu5AlZ4fBT1GCDx3rj+JVfP3EvAlxLNHr5E1ZxpMWuKCkwevYWTfRUiRJjGeP34twS13oUx4++ojPZMlsWzmLszfPBBH9lzC+EErKHo6AZVydcdkekbTZkqOXi2mwMvTV35gfHj3pfx9rSJ9cfzetyhmCPiK9no0nyI/YApYnLy0Bz6+9/wNPGsW7oM2LjVQvWFxeb3XZ1+abrcl2/eFgmfRtG1l/5n/SS2vf09T/34+X1HHuRRqNCqBBqUHSgj9+N5L2jVv00CcOnQVri4LaJyJsPbQSLXkVaUdBk/lMjJ4KteMr1BZAQZPFQUN58W5Y/0J3L35THZWx6kUzp/8Dy+fvkVgQBByFshIAHda/sH/8iUATu0roWP9MejQt66MXv539ZGMKNZvWRZpMybDomnbKdM2YEXrye7dfCp/FhAQiH/ypqM236FR6/LoTtEOAZ4CDH+8PtA/EDs3npKREx8vPxltEVEbAa8iivngzgvKUx0s/50qbWJp77njN1GgeDb5fTCtXxs3eAXSUZ9ZcqaWkZuUdF7H+mNRqFR21GxcAp0ajKPv/0HCJHFpei4j5k7YjPRZUsjIT5/hTvQiuyZfxnbRbGBjbY1ug8030xCDp4LnS8PguWDKVmw7PQH37zxH71ZTcZiik12bTJDR/uEz2mNU3yUQ098h4DltZS80KDUQExd1x/I5uxHbMSZcBjdCCPiJNZ7iGd1wdIyMpjav6obt5yb+ETzFGtO9W87KGZABHWZi4mIX+Xfh16n2kpk6YNCEVihfvcBPoi+fvfs38LSzt0W3phPRw7UxxAzGxmWHMGdDf1Qv0AtrDo5AzFjRIUB26+nxcqlBkTRt5PIBAadaOhg8lXuDwVO5ZnyFygoweKooaBgvTrHgv1r+nth1aQqRG0UivHwxrOdCTFjYjdaDeaJ9vTGo0bAYmrSrBNfu8zFkUmt0aTweczcOkBGJU4eu4/TRayhaOidFSpLJqbNi5XLBk6If29YcQ4OW5TBr7AZ0G9QQk4auktGMnRtOSvD89frEyRzliyZvkSxoU2sklu4ailcv3uPgjvNYOnMnMudIQ9N0/vLlVb9F2T+K84XGc+f6E+zffo6mAN9gPI1j+si1cBnSWI6nf7uZmL2+H7asPCrh9PDui+jQpw5G919GLy9n9Gk9HaPndsaLx2+wfe1xBk8Vb0GTbkrD4Lls1k7svz4DTx64w7mSK45RVNK5sqv8sNd3hDM9fxuxmz7QhYCnePamj1pP0+1fcXzfFazc5yZhLgQ8hZ960qyGWKMpILJEhnZyPWlNmtI+8WA+AmjWo1TmjvJn928/x5Auc9GKopkzRq7DuAVdpZt/Bc9WNYajZMU8aN65qvz9nPGbkK9IZty69uQ38BS/F1HUAiWyynNtbKzRb1QzAt8+FHH9ttb0xzWuDJ4m/WT9ZDyDp/n40mRHwuCpouvCeHGKaGS9Ev2xbJcrvAk6373xwJIZOzFqVke4v3hHQLYUpeiF0ZAAcqgLgefE1uhM4Dl7bV+0qDZcRiXEmk8RbcySIzW9SB6jct0i2LD0oJxOc+5YWYKnAD8xdTeq3xLcpijp+qOjf7s+CUVNxJq1HPnSo12d0aHgeYAgcgfB6rwNA2ia7bPcmfunNaICoudP3opm1KfYnTuHopmtu1XHzDHrQ8FzEL0kZ6zqjc0rjkjwPHHgKlrTS3PMAAJPerkN7joX3SnK+eTBK5w6fE0Cs7keHPFU4Fktg+f3zTninnWuNFSCpwC7Y/suo2XX6lg5bw+thfT4CTwv0npL8SEs8z+pMJ2eB3GEgGe8hHHkrEZDmp0QHyTFB7Ad5yehbvH+8nl4K9ZlEuxuOTUeB7afx4zR62h9ZV3MGLVOftAT0/q/gufZYzcxgWYjmrSrKGczVszdTZDaDVfO3v0NPBMkiov21L/42+Hr/UUCsrjuT1P9IuJZOksn+WG0H0U9xZpTrRwc8VTuCQZP5ZrxFSorwOCpoqDhvDjFGq4xA5bKTQeuU9rStPtTzKOdsGIzUGdaI3nx1C3Ua1YGw3svoohnG4z7dxmda4cYNJV9fP9llK9RENHo3zUaF6fo4npcv3APNZuUlBsAxNR7jnwZ0It2y4pDbDTq1XIKVu0fjkVTt+Povkuh16fNlFSCZ/Y86dG50Tgs2PIvXr98T31cQbbc6WTEVERmXKe0kdOI4tiy6ihqUV8hh5i6F7tcA2javgatJxPT8ptXHsHhXRcwZHJrOe0o1qFtXX1MvnTF1HqLrtXopbgSfUY40dT+awLseXKaPwVtlOjc/+e1oSp6xOhNMXgqcIHGwLNM1k7YcGwM9mw+jZVz92DnhclyWUqrGiNw4MYMObAh3ebhxuUHKEhLUQT45aJlM2LTkNjg40XpjppWGCJnJJrS8hlxlM7SUcJg/qJZ5AezJTTLINZlLpiyDZtOjMWsMRuwh5bHtOtZS8LifFpjKaBQTIuLmQxf3y8yiimW1wzsNBsHKAobetBsyuHdF+SH0ABawiNAtXyNAli9YF+o/T/2L2YiRATVgkBSPO9JUyRA/VIDcPDGTNlkyPgFeK6g5QLr6YPu8t1uYaaKUuBp1U5l8FQuJYOncs34CpUVYPBUUVCNvThVHJmqTQnIvXPjCd7SC7pKnSLImT+Dqu1rqTEGTwXe4OdHgVh8qlCAwVP5fcDgqVwzvkJlBRg8VRSUX5wqimkeTTF4KvAjPz8KxOJTGTx1uwcYPHXTja9SUQEGTxXF5BenimKaR1MMngr8yM+PArH4VAZP3e4BBk/ddOOrVFSAwVNFMfnFqaKY5tEUg6cCP/Lzo0AsPpXBU7d7gMFTN934KhUVYPBUUUx+caoopnk0xeCpwI/8/CgQi09l8NTtHmDw1E03vkpFBRg8VRSTX5wqimkeTTF4KvAjPz8KxOJTGTx1uwcYPHXTja9SUQEGTxXF5BenimKaR1MMngr8yM+PArH4VAZP3e4BBk/ddOOrVFSAwVNFMVV8cYpcgPMmbJHJ40V96FhxY1DuzgdwTBBL5uHMX+xbxZFVlLi6XvOyuHfrGbLlSvvTYPZuPSPzC4pcoZE9ROL4JTN2yFx/oiZ81QZFkTBxXMrtdwhte9QMbV6cd+nMHRQqmT2yXZrF9QyeCtz4/fkZlzl/mTTRI3/PKuiZTzVRBZY+v4cdr55VhNOWfSY6BIObzeBpcMm5w18VYPBU8Z4IBzyvX3qABVTxx5ZqNIsqPsN6LJRAWLxCLpw4eAXpM6dAd6pY8oQSVI8ftALxE8WBPdVTbt2jBravOS4Tzj+j8pS9XJtQdSIfqoGeSRouaiw7dfhWuahtj1qyFKeoiS6SVgtQtLWzwSyqgHTnxlOqtLJRQmtdSlQ/d/y35PUiobzL0May/V1Uuag31VIXx+dPVI6TqqmIuvHi+PjOU1ZCadapCnx9vsgyf6vm7cVxqkq07tBISoC9VVYiKlL6H+wSteAp8b2oT/3g9gsMGNMcmbJT9ZYRa/GYxudONeHXHBypovDabYrBU4FvplW2Qzz7fTGsrUpYWfDrUYFyUfZUv6BAfP0SWAfNt26OsiIoHDg/WQoF49PVV4DBU0VNwyqZSRV+6hTri1UHRshqP29ff8TM0RswkkpmiupBInopoogtulTDjnXHZSWj549fUxm9E6HgWaFmQVw9fw9JUybAzcsPkTFbSmn40b2X0IPAUYBnk3aVMcVtlazjni5zcvxH55WslIdKW0aXpfhW7HWT5e5G9Fksy+RNWtwde6lKSnKqHnSBKifVbFwCokrJnw4BmiepAtH1C/clHDeiUn/JyJaVBJ8uQxph4pCVaNerNgIDA9Gv7Qz4U5nQact74s2rj2TjZdRxKkW1rE9TtaUSVFVpqoThqHAweCrw8vfnZ2rWQmXSc8RTgXBR99T5z+5ii/sTjngquAUYPBWIxafqRwEGTxV1DQM8xfRzzcJ9qO7yOCp/54/nT15THebdGDyxFaaNWIf+VP/48X13JE4Wj0plLkdPKn355uVHrF20///gWYvA89w38PzTVLsAz/a961A08R0un7sra0iXIugsSTXgRQlM0f+m42PkYN16LgCovN6YuZ2pXOYHjKba7jmoelArqrke1nGNgDOQoqW5C2aUteJFicy2PWtSKb09EnynDFsdWqtdgKc45m4cgNfuH7CDALo2gefBHedRo1Fx9G49DdNXfqtdbe4Hg6cCD6u4VEVBr3yqCSvAlYuUO4/BU7lmfIXKCjB4qihoOC9OAYIHtp+DJUUca1Ntc1E/WYCfiBjepfKRseLEQDeaan9w5zmWztxF0+AxEUj1lkOm2hu1qYBBneegfvMycvr81zWeAjxbdq0ua6gHBwXLiGjKtIllnemhk9vQusvbNJV+SvYv1l8e2XNJ9i+O0f2XogCtBS1bNV+oGKLO9MGdF2QUVBxi+n7OuE1yCl7036RdRVrvGR8uzSZj9JxOWDx9e7jg2bJbNUyjutDi+tsErqKOfFQ4GDwVeJnBU4FYfKpQgMFT+X3A4KlcM75CZQUYPFUU1ARfnKJm+nxaezp0Uhs5Ja+vQ0RLBQTHiBkNNy4/QBdaThAVDgZPBV42wedHwej4VD0owOCpXFQGT+Wa8RUqK8DgqaKgJvji9PHykwJEj2mvohB/bsrL05eiuIGIFt1ORk2jwsHgqcDLJvj8KBgdn6oHBRg8lYvK4KlcM75CZQUYPFUUlF+cKoppHk0xeCrwo8rPzxZahyzWOL94+hbZcqeTG/A696+HVy/eYxtlihDLWT598JQZGJq0rQiLv+yk9/johZ4tpmD8wm5oXsUNk5a4IEPWFLI9scmvYavyERqsn+9XXDx9G0XL5Pjp/CBaIjPJdRV6D2saoXb4JJ5q1+UeYPDURTW+RlUFGDxVlFPlF6eKlnFTRlKAwVOB8OE8PyKrwsKp23Dq4HWUqJgbyVMlwNZVx5AyXWK4E/h9eOeBZh2qoAytUxab2FbN3yuj+MOmtpO5ZsUa4walBiIr5bq1sbGS66FT0bWi3UO7LqBkhTw4e+wGrVXeARtKedaT8ue6uiygLBBWGDGzPdx6LKAcurHx4a2HBE8BoOKYuboPPGk9tABPkU930bTtOHHgCtKkT4r+Y5vLlGgi/Vj/DjMxdVlPec2Hd5/lJsJetIlwcNe5ctNexqwp0b5PbThVGIKCtAb737EtASaEv948HPH8q0S/ncC3lXLN+AqVFWDwVFFQBk8VxTSPphg8FfgxnOdHbErbuvqYzCt7gaKFb16+J+hMgod3XsgsCwko7+1R2sA3fkFXDO+1CJOWumAh5ZZtRFFIWeSAMjCI7A39RzdHj+aTMYVSff0a4TxOwGhpaSkzQhQvn0tuxhsxswPW0EbA0lXyQWy4GzNgqQRPAY71W5QhyL1AeXQr4fj+K5STNzeO07Ui8ikg9vrFB2jzQ3GFECV+BM85lE930ISWFOlcjR6Ulmxwt7kYObOjAtGi9qkMnsr9z+CpXDO+QmUFGDxVFJTBU0UxzaMpBk8Ffgzn+XlPkcZDlGVBRBXv3nwiCx7kLJARZ47eoOn03BI8b119jNQZkqB3q2mYQZFIAYxV6hYJBc9RBJ7/jmuJqcPWyMho9jzpKfn4VwztPl+mNOvWdCKaUy7dj+8/I3FSR5n5YdCEVrIQQz0quiDWKP/baXYoeIqsEOsWH8BnD284UMqywqVzyFy71RsUwx2ybx/lyO36b4PfBPgRPEPy4E4dvhZdB9aXEVCR35ePiCnA4BkxnX48i8FTuWZ8hcoKMHiqKCiDp4pimkdTDJ4K/BjO8xMUFIR5E7dArLOMGSsaUtNU9j9501OE0oJ+vpkqgtnIafem7Sphy6qjVJDhKd6/9sDAcS0keLbrVUteLxLYCngVOXI/f/KBv38AitFaSxHhHNRlLuLGc4C1tZVsW0QtBXg+vv+SoqfbETtuTIquPvoJPMV6TTENn6tABpkmbeHU7WSjJ/VjQVW+KssSsyJ3r6jsJdaXiiMs8Ow2qAEEgIqKYs06Vpapz/gIXwEGT+V3CIOncs34CpUVYPBUUVAVwTOkVruImFy7eJ9KTqaUU3ci3+ePCeRFcvp5k7aEmZ7I08Pnp+tLV877xwF7UtSmVpG+mLy0B3LkS4+Q/sWLO6LH7euP4f78PcLqI6LtmNN5DJ4KvKni86OgVz7VhBVg8FTuPAZP5ZrxFSorwOCpoqDhvDifU511kYBdpBFq3rkKpg1fJ6M1Zarll5sbsuZMQxsequEtlZgUO1vFRgb/LwFyw4H4/bXz9/GMymiK/JdiQ0RIAnmxcUFMEZarnh/v337GPZriK0vfXzh5GzEd7NGU1sSdOHg19PrF2wbDgvoVkR5RtlOUuxSHAM+GZf6VkR6RcF4kjJ83YUto/2Kqcf6krWjdvTpmjtkAsQNXrK8rRSB74eQtpM2YFEXL5sRi2lwhIjXNO1dFmgxJ5bmvXrxDnaalkT1vOgymJPh2tOFCVG0SFZXM/WDwVOBhBk8FYvGpQgEGT+X3AYOncs34CpUVYPBUUdAwXpxi12rjsoMwe30/+Pl+IRD7QIC2g6bsumJgx9moRmvCxE5YUf9cbKBo3LYCnlI99KN7Lv+xVvuPEU8BiHWK9UM5Ati6BIc2NtYYQhsUZq/rj00rDiNPoUxy40NIrffqDYuHGfFsVWMEeg93wq6NJ+WmiOVU1jOkclJrlxq0sWIZ+oxwgovzJDmF6eP1BSvm7pagKmBZrKc7c/SmnHKcMHgFwXABOTUp6sYvnLINY+d1kXXcl+0eKuEzKhwMngq8zOCpQCw+lcFTt3uAwVM33fgqFRVg8FRRzDBenF/8vqJK3h44cGOGLIP58tlbyim4kTY6tJARwV5uTeHt5YtoMSj9C60XGz6jPd64f8QiWi8WAn4h4PhrrfYQ8KxUu1Boycqh3eZh6opeEHkMM+dITVB7NcLguf7oaOzdegZP7r/Cu9ef0IZ2A2+lNXMCRMXmjH6jmqEP1VoXU/IiOrt6/j50G9xQrk0TNr6knInFyuWUgCmiuXkLZ0LCxI6yLfvotrSjeAqW7BiioujaborBU4F/GDwViMWnMnjqdg8weOqmG1+logIMniqKGc6Lc9msXQigqj1iijs7JbPevva4rJUu0qnEjhuD1ka+Q/vetXHp9B25M9bK2hIf33mGgqeIZooE2GUorcu+rWeRLGUCabiope5c2RV/A8+Q63sPc6Joo43MHXhgxzlUrFlItiOm2kXEU4CnAOUxA5fBxtpaRjjH0veZ/0lFU/4XMW1lrzDBs2KtglhFtefTZkoOx/gOtFY0A9YvOYhESRzxgmBbpLTpQzuOFzN4qnjTmVFTDJ5m5EzDDIWn2pXrzOCpXDO+QmUFGDxVFJRfnCqKaR5NccRTgR/5+VEgFp/KEU/d7gEGT91046tUVIDBU0Ux+cWpopjm0RSDpwI/8vOjQCw+lcFTt3uAwVM33fgqFRVg8FRRTH5xqiimeTTF4KnAj/z8KBCLT2Xw1O0eYPDUTTe+SkUFGDxVFJNfnCqKaR5NMXgq8CM/PwrE4lMZPHW7Bxg8ddONr1JRAQZPFcX89uLcWyNRylLxbOxUbJibMlUF3nz1w843z9egyebGpjoGg9nN4Gkwqc2lI95cpNyTDJ7KNeMrVFaAwVNFQcWL0z9gT5c0WUontTP/5OgqKme2TT3188KcJ7dXo8mWJmY7SLUGxuCplpJRph0GT+WuZvBUrhlfobICDJ4qCsovThXFNI+meKpdgR/5+VEgFp8qFGDwVH4fMHgq14yvUFkBBk8VBeUXp4pimkdTDJ4K/MjPjwKx+FQGT93uAQZP3XTjq1RUgMFTRTH5xamimObRFIOnAj/y86NALD6VwVO3e4DBUzfd+CoVFWDwVFFMfnGqKKZ5NMXgqcCP/PwoEItPZfDU7R5g8NRNN75KRQUYPFUUk1+cKoppHk0xeCrwIz8/CsTiUxk8dbsHGDx1042vUlEBBk8VxVTxxent6Ytj+6+gcp3CYRr49tVHrJ6/D+361MbezWdQsVYh7Fx/ArWdSsPSkv+8qOhZnZti8FQgnYrPj4Je+VQTVoA3Fyl3Hr8ZlGvGV6isAIOnioKG8eL08fZD3zbTEet/7Z0HeBXF14d/IYUWehNEKYI06U0RAakiVWkivVcB6aggvXeUqgIKohSRIk1QBEW6iiK9SW+hlxSS78wa+IA/wt17d2/m3v2tz3likp2zM+/ZJC+zZZIlRq0mZbFw9g9ImSYpOvapgw2rd+LIwdPYv/sfQxy3/7IHd6LuoGmnqiKRv6Bus/L4eNhCqBx5CmRBo3av4+ypMIwfMA+p0yVHcHAQghMEoUylwsiVLzOWzNuAtOlT4KUyeS0cGFO5S4DiaYIcxdMELO7KGU/3zgGKp3vc2MpCAhRPC2H+xx/O6zJ7Wa1YNyzZPAod649GveblcfLYeeR4IROOHjyFoq/kRqrUydDyjSH4at1gbJSZziTJEuHHFTvQqltNzJq0HD0HN8LgHjPxwehmGNDlE+PrB/4+jt8278X3y7bi202jEBI/GMcOncHsj79Dv7EtLBwYU7lLgOJpghzF0wQs7krxdO8coHi6x42tLCRA8bQQ5mPEs07pPvhm43A0rzkEs5f3Q2RklFwOj4dFX/yIuk3LIfx2hIjnUHz9wxD8vPZ3o1PrV+00BHPZVxvRokt1DO/zOXoNaYSuTcdj3Ox3cfrERcyZthJgbSQQAAAgAElEQVSrFv+KdbsnI0B+o5w7fQnDe8/G2NldLBwYU7lLgOJpghzF0wQs7krxdO8coHi6x42tLCRA8bQQ5hPEc+XO8Zgps5dqU/dwVq9fChvW/GZKPPsMb4J1323Dvj+PGXkiI+/g0L4T6D2sCTI8kxq//LBLZj1P4+1WlSwcGFO5S4DiaYIcxdMELO5K8XTvHKB4useNrSwkQPG0EGYc/eE8ezoM23/eg8q1XsLk4YvQVh42CpJ7P7nFPQGKp4kaxP78zMhbsuzziZOaaMhdnUrg42N7MP/kkUpo+O0apzIwO26Kp1li3N9yAhRPC5HGkXiqEZw4eg5PZUwF9aR7+oypLRwUU3lCgOJpgt7EyvGROv7qXKHJSycK5D+cTJBz7K4nbt/A2Ws3aqDp0qWOhWBy4BRPk8C4u/UEKJ4WMo1D8bRwFExlIQGKpwmYsT8//Z8vWDZTglATDbmrUwl8dfowVp89yRlPEycAxdMELO5qDwGKp4VcKZ4WwvSPVBRPE3Xkz48JWNxVEeB7PM2fBxRP88zYwmICFE8LgfIPp4Uw/SMVxdNEHfnzYwIWd6V4uncOUDzd48ZWFhKgeFoIk384LYTpH6konibqyJ8fE7C4K8XTvXOA4ukeN7aykADF00KY/MNpIUz/SEXxNFFH/vyYgMVdKZ7unQMUT/e4sZWFBCieFsK06Q9n9J1oBMja6zHRMYgXGO9ehyMjou79v/p6oIRabjMwKPDeC+rVS+rVi+XvSA61frvKFRgYCPC3j4WF/+9UFE8TmG36+THRA+7qYwR4j6f5gvFXv3lmbGExAYqnhUBt+MMZduEqVizahFIVCuCPbQdQrd4rRofVSkfNqg1Cy3drGJ///fsRdOhTG7vlY448z8rSnKPw2hsvofRrhZAocQKM6TcXnT6oh9+27EN6edF89lzPWDhwpvovAhRPE+eGDT8/Jo7OXX2QAMXTfNEonuaZsYXFBCieFgJ9zMpFjSt/iALFc+D8qUvImT8zjuw/idwFsiJl6qT4ed0fhhy26/kmPh2/FCEJgnF430k0e6easbLRjl/3Yvi0DhjX/0v5XgieF7Fs3K4yWtQYjFGfdjJmMxfMWofOIpZ9O01D/3GtHhDPv3YeMvZ5tXJhXA67hsVz1qNZp2oWDpypKJ4WnAMUTwsgOisFxdN8vSme5pmxhcUEKJ4WAn2MeFYv3h0rd44zJDIiPBLFS72AdnWHI8cLmWW5y8ayzOUZjJZZydAkCfHBqOa4fOka5kxdJYJY1VirvWKN4sZymLUal8V7bSdjyOS2aF59MHpJ24jbkVi9ZDP6yLKZjxLPpV9tMJbQDIkfbBy7f5cZGDqlvYUDZyqKpwXnAMXTAojOSkHxNF9viqd5ZmxhMQGKp4VAXVirfefmvXKfZQzyFn4Ord8cipz5stwTzzEfzkXS5Ikx5ON2uHDuMqaP/lYupVfHknkbUalmceNSe+VaJdCr1Uciju3QsuYQfLFqgDGA8QPnodP7j57x/PbLnwzxTJAwxBDPfu9Mx/DpHSwcOFNRPC04ByieFkB0VgqKp/l6UzzNM2MLiwlQPC0Ealo8h6Fmg9LGpXY109mm+xv4ePjCB8Sz++CG6NRgDDr3rYeDe44/IJ5NXh+ATNkyyENH0Sj4Yg7Ua1b+kTOeu387jFs3w41Z00sX5VL73PVozkvtFhb+v1PxHk8TmCmeJmBxV0WA4mn+PKB4mmfGFhYToHhaCFTTP5zqQaSR789Bl35vGQ8XZXgmDbLlymjhwJmKM54WnAOa/vxYMDKmsIkAxdM8WIqneWZsYTEBiqeFQDX+w8nXKVlYZxOpOONpApbGPz8mRsFdvUiA4mkeNsXTPDO2sJgAxdNCoPzDaSFM/0hF8TRRR/78mIDFXRUBiqf584DiaZ4ZW1hMgOJpIVD+4bQQpn+koniaqCN/fkzA4q4UT/fOAYqne9zYykICFE8LYfIPp4Uw/SMVxdNEHfnzYwIWd6V4uncOUDzd48ZWFhKgeFoIk384LYTpH6konibqyJ8fE7C4K8XTvXOA4ukeN7aykADF00KY/MNpIUz/SEXxNFFH/vyYgMVdKZ7unQMUT/e4sZWFBCieFsLkH04LYfpHKoqniTry58cELO5K8XTvHKB4useNrSwkQPG0ECb/cFoI0z9SUTxN1JE/PyZgcVeKp3vnAMXTPW5sZSEBiqeFMKe1DkboueVlUj1VMVlwiIWJmcpXCYRFRmBj2JnZePvbpr46Bq/1m+LpNdT+ciC+Tsl8JSme5pmxhcUEKJ4WA51TOSMCgrNanJXpfJnATexDq6VnfXkIXuk7xdMrmP3pIBRP89WkeJpnxhYWE6B4WgyU6e4nUEo+OS5xhFhI4IkEKJ5PRMQdHiRA8TR/RlA8zTNjC4sJUDwtBsp09xMYKJ/8LvENsZDAEwlQPJ+IiDtQPD09ByienhJke48JUDw9RsgE/02A4smzw3UCFE/XWXFPgwBnPM2fCBRP88zYwmICFE+LgTIdZzx5DrhHgOLpHjcHt6J4mi8+xdM8M7awmADF02KgTEfx5DngHgGKp3vcHNyK4mm++BRP88zYwmICFE+LgTIdxZPngHsEKJ7ucXNwK4qn+eJTPM0zYwuLCVA8LQbKdBRPngPuEaB4usfNwa0onuaLT/E0z4wtLCZA8bQYKNNRPHkOuEeA4ukeNwe3oniaLz7F0zwztrCYAMXTYqBMR/HkOeAeAYqne9wc3Iriab74FE/zzNjCYgIUT4uBMh3Fk+eAewQonu5xc3Ariqf54lM8zTNjC4sJUDwtBuqwdDGymRzy3oCAgFwm23B3JxCIFc/JL5Qomz1RUieMmGP0kMDUf/Zi0amjldDw2zUepnJMc4qnY0qt70ApnvrWxhd6RvH0hSr5SB+nFQ5G6NNLMiQMrRwSEM9HOs1uxiWBS1ERMVduhb+Exku2xGU/fOnYFE9fqpaf9pXi6aeF9dKwKJ5eAu2Uw8x+IxUCo9M5Zbgcp4cEIu9EounygwiA2SsvHh7Yd5tTPH23dn7Tc4qn35QyTgZC8YwT7DwoCZAACbhFgOLpFjY2spIAxdNKms7L9bB4btmyBfPmzUPGjBkRERGBHj16IDg4+H4w6h7PKvKFARJqLfcDzqPGEZMACZBA3BCgeMYNdx71PgIUT54OnhB4WDwbNmyI8ePHI3Xq1Bg7diyaNGmCVKlS3TvErVu3jiZKlGimfOGKxEqJ/Z4cn21JgARIgARcJ0DxdJ0V97SJAMXTJrAOSXu/eEZHR6Nu3bpYuHChMfopU6agVq1aSJs27f007j7V3lC+uJXi6ZAThcMkARLQggDFU4syOLsTFE9n19/T0T8849mmTRv06dMHmTJlwogRI9C6dWukTJmS4ukpaLYnARIgAQsIUDwtgMgUnhGgeHrGz+mtHxbP/fv3Y+jQoQgKCkLevHnRoEEDbN68GUWLFsWhQ4dQokQJzng6/aTh+EmABOKMAMUzztDzwHcJUDx5LnhCQMRT3af5yG337t3ZkyVLdlUeNDp73w4n5OGiVp4ck21JgARIgATcI0DxdI8bW1lIgOJpIUymepiAemr9d4lviIYESIAESCDuCVA8474Gju8BxdPxp4CdACiedtJlbhIgARIwSYDiaRIYd7eeAMXTeqbMeI8AxZMnAwmQAAloRIDiqVExnNoViqdTK++VcVM8vYKZByEBEiAB1whQPF3jxL1sJEDxtBEuU1M8eQ6QAAmQgEYEKJ4aFcOpXaF4OrXyXhk3xdMrmHkQEiABEnCNAMXTNU7cy0YCFE8b4TI1xZPnAAmQAAloRIDiqVExnNoViqdTK++VcVM8vYKZByEBEiAB1whQPF3jxL1sJEDxtBEuU1M8eQ6QAAmQgEYEKJ4aFcOpXaF4OrXyXhk3xdMrmHkQEiABEnCNAMXTNU7cy0YCFE8b4TI1xZPnAAmQAAloRIDiqVExnNoViqdTK++VcVM8vYKZByEBEiAB1whQPF3jxL1sJEDxtBEuU1M8eQ6QAAmQgEYEKJ4aFcOpXaF4OrXyXhk3xdMrmHkQEiABEnCNAMXTNU7cy0YCFE8b4TI1xZPnAAmQAAloRIDiqVExnNoViqdTK++VcVM8vYKZByEBEiAB1whQPF3jxL1sJEDxtBEuU1M8eQ6QAAmQgEYEKJ4aFcOpXaF4OrXyto07kWROHpu9u3z8WeIb247GxCRAAiRAAi4ToHi6jIo72kWA4mkXWUfmDZRRz5F4M3b08eRjBYn1jqTBQZMACZCAZgQonpoVxIndoXg6seq2jTlEMq+UGCPxl8QdidMS0bYdkYlJgARIgARcJkDxdBkVd7SLAMXTLrKOzHtXPHvI6Hc6kgAHTQIkQAIaE6B4alwcp3SN4umUSntlnBRPr2DmQUiABEjAPQIUT/e4sZWFBCieFsJkKoonzwESIAES0JgAxVPj4jilaxRPp1TaK+OkeHoFMw9CAiRAAu4RoHi6x42tLCRA8bQQJlNRPHkOkAAJkIDGBCieGhfHKV2jeDql0l4ZJ8XTK5h5EBIgARJwjwDF0z1ubGUhAYqnhTCZiuLJc4AESIAENCZA8dS4OE7pGsXTKZX2yjgpnl7BzIOQAAmQgHsEKJ7ucWMrCwlQPC2EyVQUT54DJEACJKAxAYqnxsVxStconk6ptFfGSfH0CmYehARIgATcI0DxdI8bW1lIgOJpIUymonjyHCABEiABjQlQPDUujlO6RvF0SqW9Mk6Kp1cw8yAkQAIk4B4Biqd73NjKQgIUTwthMhXFk+cACZAACWhMgOKpcXGc0jWKp1Mq7ZVxUjy9gpkHIQESIAH3CFA83ePGVhYSoHhaCJOpKJ48B0iABEhAYwIUT42L45SuUTydUmnrxhkTE7NSsr3masYA2Vzdl/uRAAmQAAnYR4C/jO1jy8wuEqB4ugiKu90jQPHkyUACJEACvkmA4umbdfOrXlM8/aqcXhkMxdMrmHkQEiABErCcAMXTcqRMaJYAxdMsMe7/X+J59epV3LlzBylSpHgAklxpjydfCJZILHGJBEmABEiABOKGAMUzbrjzqPcRoHjydDBL4FHiuXv3brRp0wbvvvsuatWq9bB4ZpcvdJN4WqKxxGWzx+T+JEACJEACnhOgeHrOkBk8JEDx9BCgA5s/SjxXrVqFwMBAXLlyBbVr137UjOcQ+eLfEnMciIxDJgESIAEtCFA8tSiDsztB8XR2/d0Z/X9dat++fTuOHj36KPFUv+vUpfZoiTvuHJNtSIAESIAEPCdA8fScITN4SIDi6SFABzZ3UzwdSIpDJgESIAG9CFA89aqHI3tD8XRk2T0a9H+J586dO3Hs2DFUqVIFHTp0wMSJE1G/fn0sWbKEv+s8Is7GJEACJGANAf4ytoYjs3hAgOLpATyHNhXxfF2G/uzDww8PDw8cNGjQO1WrVl304osvHr/7fXmqfapDUXHYJEACJKAVAYqnVuVwZmcons6su02j5pKZNoFlWhIgARKwggDF0wqKzOERAYqn2/iUZE2RuB2b4Uf5uNBENtV+okRbE23+a9e08o1xEuo1RYESJyVGS9zyIHcCafumxJcmclA8TcDiriRAAiTgbQIUT28T5/H+hwDF0+2TIqG03CqRNzbDx/Kxo0R+id8l4kuo91celCgsoX7ed8Tur57wPiqxWkK91zI09nuJYtuop793SiiRU/nU57skIiUKxH5dvZooLPbYmeSjennm2NjPe8rHVRK7JfJJqBe3H5JILqH6rfKqvqh8GSSySihJVf3OHbtPGvnYQaKmRERs3id9oHg+iRC/TwIkQAJxSIDiGYfweeh/CVA83T4T7hdP9bOs7mNsL/GVRB2J9BKDJfpLjJLoI1FFIlxCSWU7iVclWkpkk1Di97LEdImyEt9LKGk8JxEjoQRRielpCSWz70go0VXyqMRzucQRiWQS6yXUjKeSVJX7V4lPY9sujd1H9UMda4bECIkyEko2i0lMkrgm0UuinoSrr0CieAosbiRAAiSgKwGKp66VcVC/KJ5uF1uJpxJI9UJ0tSTkGontEnfFU63SM1Civ0RriX4Sn8T+vxI5JXk/SagZxswSb0hclEgqoWY5p0ko+VOCqZaZ3CKhLn0flVDtlXCqS/XqUv/dGc8J8v9KFtVlcnXsphLPS1yRSBX7/zXko+qbeqF7J4lhEupy/1MSagZWSa2aPVXirL6ncri05cuXL/GBAwd+uXXrVm9poGZcuZEACZAACWhEgOKpUTGc2hWKp9uVf/hSu0qkfqbnSyhZrChRWqK/RCsJJZ4qlKxulvhcIotELgkljo0k1CzocxLqfs3PJPLE7qsuda+QUPdb7pdYL6FmWNXM6t0Zz7uX2pUEL5B4Pza/ElslvH9JqMvr4yUySijxVf+vcqpjV5coJaGkVOVNJ6FmatWtAC5tNWrUGPL999/3uXnzphpjGYnrLjXkTiRAAiRAAl4hQPH0CmYe5HEEKJ5unx9B0rKJhLqEff+m7ussJ3FAQt3n+bOEmsHcKKHutVQzm2pGcp2EuqSu2qvL42pmMqWEEr9/JNQ9mVcl1D2W6lL7Wgk1I6raq0vuakZR7ac21T6HhLrnVG1KaJU4KgFUQplC4heJHhJKYFXfF0kooX1B4kUJNSuqLsNXlvhWQv1+UuNbIqFmXB+7yWxny+vXr89YtmwZPvroo6hp06bNiI6OVjOqUU9qy++TAAmQAAl4hwDF0zuceZTHEKB4Oub0UL9v1MNH71o94vLlyz976NChA2vWrAnJli0brl27BvlazNatW9UMr7qkr8SZGwmQAAmQQBwToHjGcQF4eD5cxHPAYwJpU6VK9feQIUNStWnT5l6yEydOIH/+/KfCwsLUjKu6xM+NBDwhEIBZNbMiKEZdReDmBAIxMRE4VOgw+vdXb/XgZhEBiqdFIJnGfQKc8XSfHVsaBAICAwMn1q1bt+2sWbOCQkJCIJfYo6dOnfqPLJt5Xr6vbifgvZ48WTwjMLt6wWQJ429LERxfvaeWmwMIXI6MuHM5PPxVNFqiblPiZhEBiqdFIJnGfQIUT/fZseU9AoEinHOaNGlSb8qUKQGbNm26/tprr12Rh4wqyB57yIkEPCYwp2bFWhkyr277bE6PUzGBbxCYffIA5pw4XAsNFn/jGz32jV5SPH2jTn7dS4qnBeWdXycUt6PUAz/O3RbtSRfy68lFvXr2yj5q9OgTt1MGv4veJTc4F4iM/M6lq2i2/u7KVo5G4fHgRTzfyph1dadM6iUN3JxAYMbxfZh5/CDF0+JiUzwtBsp05glQPM0ze6DFp9WTIH7ATsQLUE+kO3uLuJMgIDI6UUyAvGc0YdBVBAQ4+qEiea/Vsuig4Baou8DVF/A7+/x53Ogpno47Nyie9pSc4mkPV2Y1QYDiaQLWo3adVz0DYuIdmfJCiZDUIeotSdxIQJaQunkNPfdu+wFBwZVFPF1dcpTo/osAxdNx5wbF056SUzzt4cqsJghQPE3Aeox4Li5ULiRdfPVOeW4kAOy7cQXNdm2keFp1MviQeEaERyI4JEgm/O35Ey/P7iFePLVOhH9vFE976mvPWWlPX5nVTwlQPD0sbOyMJ8XTQ45+1pziaXFBfUg8X87aCjMWv4fc+dU6DtZul8OuYVjv2RgxvaO1iTXMRvG0pygUT3u4MqsJAhRPE7A44+khLOc0p3haXGsfFM8kSRMhZZqkuHThmjEDmuap5Dh3+hISJU6ApMkT4+rlG7h54zaeejoV1Czp+bOXjaUWUqdLhvgJQnD8yNn/ab9lw270bDUJizYMR9r0KXHp4jVcu3IDSZIlQopUSXFBckRF3TEiYcL4uHH9FtI/kxpBQUE4feICkqcMNY7vCxvF054qUTzt4cqsJghQPE3A8jPxHN5ntvGH8O4WEj8YXfq+hacypnILStem49G4/esoUEyt/unsjeJpcf19UDzb1R2B7Lmewc3rt3FJZiqHT+uA9at24ErYDfQb1wIfdp4u77yNwcCJrfHRsIVYs2SzIZy58mXGB6OaoWL+Tv/Tfmz/L3FwzwnUbVYe1d96Bb1af4TEIpI35BjDpnfA7I++w7af/0aqNMnwRoPSmDLyGwyd3A4FX8yBN17uKTOx7yO9mz/fFlf0iekonk9E5NYOFE+3sLGRlQQonh7S9OFL7fXLf4DEoQlR4tW8BoQgmZWpVvcVmTlJ4haUEllbYvCktihbpYhb7f2pEcXT4mr6oHi2rDkEY2d2wQuFn0PFfO/gvRFN8UKhrGhfbySmL3oPHeuPQrtetVCp5ouoXLgLOvauLTOjwRjddw6mf/Me3q7Q93/a5y2cDY1e+xAbDkxDn7aTZYY0BkOntMfAbp/i4rkrSC4/u0f2nzQu9atcLWoMRvFSeZC30HOYO301pszvZXFh7EtH8bSHLcXTHq7MaoIAxdMELD+b8VTiWeTl3Og24O0HRnZgz3FMHr4QueQetb92HMLbrSthxthvUfnNl1C7STmomVL1cMMF+UOXODS+zM40R2BQIO4Xz92/H5Yci2QGJ9jIP3PSd3j62dRo1qkaVn+7Geu+24b+41vhyqXrGCV/aMNvRqJ1j5rIXyQ7rsqlw/ED5uHE0fNo3OF1lCyX38Mieb85xdNi5j4onq3fHIqlm0fL5fJkKJGlJXoPa4zyVYuhXb0Rxqzmjyt2YPGmkcal75LZWqNg8X+vFAQGxkPX/m8b4vlw+/xFn78nns2qDZKf0czoObgRJo9YiB++247cBbLi7MmLmLaoj5Fr7fJtWDT7B7mCH4PSlQqhfsuKFhfGvnQUT3vYUjzt4cqsJghQPE3A8kPxvBx23bj3TG3JUoRi0tzu2P3bYbSpM1wu1ZXBioW/4OlMaVCybH4smL0Oa3ZNQrdmE3Bo7wlDQtcu2yqzOM+hx+CG98QzX5FsaP3mMBQrlVvE8gauXb2Bxu2qYMKgr/D5yv7GTE1SuSftfbmc2L3FRKRImQSp0ibD4jnr8dnSvpg9+Tuofqk/znOmrjT6lKdgVg8L5d3mFE+LefuqeG4Zg5Spk94Tz+pvlcKkofOxUGSwVqNX0emDegYoNYtZtkpRJJefwT+2H0SXfm+hatF3sfSh9uo2lgaVPsTHX/XAdrmk/sPKHWjb/U18OmEpXimfH0cPncH5M5fuzWzeuRONumX6GLfUTF3YG3lETH1lo3jaUymKpz1cmdUEAYqnCVh+KJ6FXsyJzn3//eMn739BiFxuN8Sz9jC5nDcdtUr2QtmqRdCm2xson/cdrPvrI+O+MrXvmM86iyz+iIlD5mP93in3xFM9zNCm1jD8KF+Llj985fN2xFppV7/cB+g1tInMcH6BnkMaoUiJXCido+2/h5aIkn3VfXAfdJiq1ns3ZlUjIiLRvmctNGxb2cNCebc5xdNi3n4knieOnUNDkcfZKz5EpqxPGaD+lCsLA7t+guvXbhmX36vVLYlXZBb0YfFUs5bqEn2mbOnRf1wrTBmxCN/MXY8a9V9B5w/ewoddZjwgnir3kJ6zsPH737B821h5yMh3lrqneFr8MxSbjuJpD1dmNUGA4mkClh+K56MutSvxVJcDN+yfZjyQULFGcbToXB0VRDyVQCrxVE/jTpSZSDUjuezrjVj8y8h74vlMlnRoXWsovv5hKG7Ifu1l9nTFzvHyh/VTebL2ojzNex1frBpgXFJ8rUBnNOlYxZht/WvnIeOhCfWHVR0zZ97MMvtzAOVkJqiQPBzhSxvF0+Jq+ZB4Wjxyt9Opn9FNP/6JT8cvQc23y6Be8/Ju54qLhhRPe6hTPO3hyqwmCFA8TcDyQ/EMvxWBTNnTGyOLHz/EeKr94vkrTxTPnZv3iRhmgroftJvcj/Z67ZfviWexV3KjU8Oxxqte1OtcysnDRr2GNsb3S7fIk7wz0KJLdUNk1Tam31ysWrwZadIlN2Z7pszvaVw+/PzjFcYlfjU7NHFON1veiehh5R/bnOJpMV2Kp2mg6uevU4MxyPJ8BuPJeV/bKJ72VIziaQ9XZjVBgOJpApafieevMhuixPDuph4QKloyN+7IOwC3b9pjzDT+vPYP4z2DWXNkwPqVO1GmcmF0bz7BeE/g260qITg4EIVeymms0qIeZFBPz6bLkBJhIq9/7zpqXC7PXzSb8fS8euCoY/3Rcs9mN+O+ULWp4++Se9rCb0fKMZ7GszJbqt5pqC49qoeM1OfP5czoYZG835ziaTFziqfFQPVPR/G0p0YUT3u4MqsJAhRPE7D8TDzdHbl6X6eS1FGfvONyCiW5o2V2Uz1oMe7zdxGaxL+XF6V4unxquLYjxdM1Tn60F8XTnmJSPO3hyqwmCFA8TcCieBoEjh06bcxwPhv7YIQrBK9duWlcNlezoUo+/X2jeFpcYYqnxUD1T0fxtKdGFE97uDKrCQIUTxOwKJ4ewnJOc4qnxbWmeFoMVP90FE97akTxtIcrs5ogQPE0AYvi6SEs5zSneFpca4qnxUD1T0fxtKdGFE97uDKrCQIUTxOwKJ4ewnJOc4qnxbWmeFoMVP90FE97akTxtIcrs5ogQPE0AYvi6SEs5zSneFpca4qnxUD1T0fxtKdGFE97uDKrCQIUTxOwKJ4ewnJOc4qnxbWmeFoMVP90FE97akTxtIcrs5ogQPE0AYvi6SEs5zSneFpca4qnxUD1T0fxtKdGFE97uDKrCQIUTxOwKJ4ewnJOc4qnxbWmeFoMVP90FE97akTxtIcrs5ogQPE0AYvi6SEs5zSneFpca4qnxUD1T0fxtKdGFE97uDKrCQIUTxOwKJ4ewnJOc4qnxbWmeFoMVP90FE97akTxtIcrs5ogQPE0AYvi6SEs5zSneFpca4qnxUD1T0fxtKdGFE97uDKrCQIUTxOwKJ4ewnJOc4qnxbWmeFoMVP90FE97akTxtIcrs5ogQPE0AYvi6SEs5zSneFpcaxHPak89s7pxxuwWJ+rcWZcAACAASURBVGY6XQnMP3UEC04frYUGi7/RtY++2C+Kpy9Wzc/6TPH0sKDzqmdATLwjiwuVC0kXP6GHydjcXwhQPC2u5Ozq+RAcsA4IiGdxZqbTl0A07kTWQKPvNunbRd/rGcXT92rmdz2meHpYUoqnhwD9sznF04a6zn4jFQIQaENm/VNeC4+HtUdS442c5/TvrEU9DIqKRv1lF6XmMRZlZBohQPHkaRDnBCieHpZgfp2nEBV5tPWzOeInDQrxMBmb+wuBc+G38PnJg2sRFFwFdRdE+Mu4OA7vE2jevHmSP/74Y/3OnTsvx8TEVJMe3PR+L3hEfyFA8fSXSvrwOCieHhavf5kgZAutBQSm8jCTTzdPdTM4/Y1lu99v3LhxwPxFCyMvPxs8A/nS7fbpQXna+YCYv/D20o2csfEUpLPb58yZc1TixIm7586dO3ru3Lnzo6OjmwgR/mPG2aeF26OneLqNjg2tIkDxtIqkc/OUKVMm6NChQ8urV69eady4cdiyZUtMjRo1zoSFhVUSKn86lwxHTgIeEQh4+eWXW0RGRk5fs2ZNgMx2ombNmuE//fRTb8k63qPMbOxYAhRPx5Zen4FTPPWpha/2pFSpUuufeeaZUrNmzQoICgqC+gM5Z84cyOzndhlTGYkbvjo29psE4opA6dKlK2zfvn35hg0bQgoVKmR048yZM3j11Vcj9+7d20A+XRBXfeNxfZcAxdN3a+c3Pad4+k0p42ogqQICAjZPnDgxW8eOHe/14ejRo5fy589/++rVq5z1jKvK8Li+TqBDwYIFx69fvz4oadKkxlhk9jNKriZcW7ly5RL5tJVElK8Pkv33LgGKp3d582iPIEDx5GlhAYFk8ofx4K5du1JnypQJ165dCy9atOitffv2jZPcAy3IzxQk4EQCwbL90KlTp5dHjx5tXGr//PPPjzdt2vS8wCgmcceJUDhmzwhQPD3jx9YWEKB4WgCRKRAYGPhGxowZF65YsSJev379zi1atOhLwdJLgg9B8PwgAfcJJAsNDV0yYsSI0ilSpLjaoEGDc7FPtu91PyVbOpkAxdPJ1ddk7BRPTQrhH91onSBBgo9v376t7u1Ul9iv+sewOAoSiFMCueToW2X2M0Autb8q/78tTnvDg/s0AYqnT5fPPzpP8fSPOmoyCrV003qJvhJrNOkTu0EC/kCgjQyiqERLfxgMxxB3BCiecceeR44lQPHkqWAhAfUG/ZUSPSR2WpiXqUjA6QQqCoDXJLo6HQTH7xkBiqdn/NjaAgIUTwsgMsVdAhRPngskYA8Biqc9XB2XleLpuJLrN2CKp3418eEeUTx9uHjsutYEKJ5al8d3Okfx9J1a+W1PKZ5+W9q4GBjFMy6o85hOIEDxdEKVvTBGiqcXIPMQUCvJqFUu2j6Kxa3rV0NPHN6TP0OWHH8mTpL8/qeQ28qLwZ291jZPHrMEKJ5miXF/EnCNAMXTNU7c6wkEKJ48RbxCQMRTre07zOTBXlIr0phsw92dTYDi6ez6c/T2EaB42sfWUZkpno4qd9wNluIZd+wddmSKp8MKzuF6jQDF02uo/ftAFE//rq82o6N4alMKf+8IxdPfK8zxxRUBimdckfez41I8/aygug7nUeL5119/YcyYMUiWLBlGjhyJkBDlDA9s6lK7usdzukR9XcfGfmlFgOKpVTnYGT8iQPH0o2LG5VAonnFJ30HHflg85XPImr+YPHkydu/ejQULFmD8+PEPEPn1118rlyhRopx8sblEKgfh4lDdJ0DxdJ8dW5LA4whQPHl+WEKA4mkJRiZ5EoGHxTMsLAyNGzfG8uXLcfnyZRQoUABHjx59IM2lS5deSZky5X754laJzE86Br9PAkKA4snTgATsIUDxtIer47JSPB1X8rgZ8MPieePGDdStWxfLli3DxYsXUapUKezZs+fhzqlL7X/KF9Xldopn3JTO145K8fS1irG/vkKA4ukrldK8nxRPzQvkL9171D2ebdu2Rd++fbFjxw4cPHgQnTp1QlBQEKKiooyPslE8/eUE8N44KJ7eY80jOYsAxdNZ9bZttBRP29Ay8f0ERDxry+dN7v+akk11b2fC+EHJXin6QsnTF2/8WqVGrbAlS5agZs2aatfuMuN5SD7Wk5hLoiTgAgGKpwuQuAsJuEGA4ukGNDb5XwIUT54VcU6AS2bGeQn8qQMUT3+qJseiEwGKp07V8OG+UDytLV4LSVdUQi37OEbi7CPSJ5WvDZbo5MKhU8o+0yTOSdyJzXnsCe3iyffVU+AbJG5LnJHoGxsuHNL7u1A8vc/cj49I8fTj4nJocUqA4hmn+P3n4BRP62rZQ1Kdl5glkVVCLQ+p5DJ77CF2yscCEvElRkgUk0gb+/1r8lE9RKP2TSZxUuKURPrYPE3lY47Y3C/F7pNbPsZI/CERLJFPQsmpypNNoqyEEuBZEi9L/CKRXyKhhBLifyQKxea4JR93SaSQyCMRJfG7hPq67RvF03bETjoAxdNJ1eZYvUmA4ulN2n58LIqnNcVVMqlkTolkRGzKhvLxooQS0rYShSXUfmprL6HEc6rERInyEiskukgsk/hVQknj/eJZXD7/QKKaxFcSkyQSS5SROC6hxFHNpqr3XdaQWCmhjr9WQj0V3lUiV2xb1ac5EuMkGku0klBrqfeTWCyRWSJcYrmE7RvF03bETjoAxdNJ1eZYvUmA4ulN2n58LIqnNcVVM45HJdSs5PXYlOqyuxJCJaBK7vpLDJRIJ7FEQsnmNokvJBJILI3d9/5L8Eo8v5NYJHFT4lOJaIktEi9IhEqsllBiq0KJ5iYJdald5T0t8beEEs/ZEuoSf6TE6xJJJN6WUJKqRFQJsLpNQH3tgsQaiZ8lbN8onrYjdtIBKJ5OqjbH6k0CFE9v0vbjY1E8rStudUmlZhTVZXR1GVzNJqqZTXV/ZVMJJYNhEury9SAJNeOppLJB7PfU7GIHic73den+Gc/7e/pDbBslj0pU1WVxJbOJJOZJHJb4XELNwirpVNFfQu3/kYS6b/RriY4Sb0h0l1AzqO9LKAF9WuJDiTfvP6hd/0/xtIusI/NSPB1Zdg7aCwQonl6A7IRDUDytrXIZSfecxA2JVRLqXsnSEkow1b2VdWO/py6RqxlINUOq7r9UM4zqErtaHlJdGr+7qRnNu+3v72kG+UT9ElD5lbCqP7bq/UNqNnOdhLp3U8183r0sr2ZcP5NQs5vqcvw+id9ic3wjH9Vl/B0SSnTVbKi6XUD1X82Y2r5RPG1H7KQDUDydVG2O1ZsEKJ7epO3Hx6J4+nFxfWVoFE9fqZRP9JPi6RNlYid9kADF0weLpmOXKZ46VsVhfaJ4Oqzg9g6X4mkvX2Z3LgGKp3Nrb+nIKZ6W4mQydwhQPN2hxjb/QYDi6XunRqB0uaqEurecm74EckrX1NtO1MOo3EjAbQIUT7fRsaFVBCieVpFkHiFwVzzVGyD2kohPEFALZah73NVbNy75RI+d2Un13uifJNSbUriRgNsEKJ5uo7Ox4cwyCRCYQj0E5Iit9Mq/8qc9d2VFWOrQN9ZVyb/VEYO+O8h4t2+j4Ur1zlZu1hBQs2fqTRKvWJOOWbxAQD1EqV7lphbYUO8j5kYCJODHBCieuhV3fp1AREZ8goAA9XomR2wB0TFBwRF3kkaGBF6NiRegntR30nYDkQEF0WSxegcrN2sIKPlUwc03CKh3Eqt3E6tV2bb7RpfZSxIgAXcJUDzdJWdXu/l1QhAVuXJkzqJlsyRSr93k5q8ErkdFosfebbhwIzyHiOd+fx0nx0UCTyCQV76vlhSmePJUIQEHEKB46lbkWPGcme+VsjkSq2Xbufkrgasink12bcDZ67cpnv5aZI7LFQIUT1cocR8S8BMCFE/dCknx1K0itvWH4mkbWib2LQIUT9+qF3tLAh4RoHh6hM+GxhRPG6DqmZLiqWdd2CuvE6B4eh05D0gCcUeA4hl37B99ZM3EU70/Y+vG3fh+yRbcuH4bL5fNh6p1Sz6W2tzpq3Dh7GV07vuWKboH9hzHgpnrcPXyDeQrmg1vNnoVCRKE4M6dOzh28Ayy5njwNX/dmk1Ar2GNkfapFKaOo8vOFE9dKsF+xDEBimccF4CHJwFvEqB4epO2K8fSTDzXr9qJIT1nomS5/EiVNhl+XLEDRUvmRreBbyM4OOiRIxrQ9ROcOHoOM755z5UR39unQcV+eDbrU0iXISXWLd+GBm1ew1stKqBZtYF4sUxetOn2xgP5Zk5cZshpshTqbSy+t1E8fa9m7LEtBCietmBlUhLQkwDFU7e6aCaeLWoMRrmqxUQAyyNevHjYsWkPeredjKnze2Fwj5koXCInTh07jwGT2mB471kIu3hN3gYVifDbkYZ4nj9zCaM/nIurl26gVdeaKPRiDjSq3F8+5sQ/h06j/8TWSJY8sVGFMjnbodMH9VBNZlSPHDiFW7fCcfPabfRsNQmhSRNh6ebR6NRwDHK8kAkxMTHY9vPfGPNZZ+z+4whWLf4VufJlxsa1v6Nl5+ooWb6Asc/EwfOxZ9dRFHk5Jzas+Q2fr+ivTcUpntqUgh2JWwIUz7jlz6OTgFcJUDy9ituFg2kmnmVytMXXPw41ZiHVFhEeiXJ5OmD8513xToPRxqX3ijWK4/etB/DHtgN4vVYJzJ+5FmnSpzDEs0+7yQgJCUKGZ9LgS7kEP+u7D6FmNpV4vvbmi6hYvThC4gcbuUe+/wWWzf8ZoUkSonipPGjSoQqCpW2zqoOQt8hzGD61gyGnVeuURIXqxdClyTjM+34Qdv66D+MGzkPtRmVx8cIV6ct+fLtpFOZOW4UFs9ehbrPyWLloE47LLOz6vVNcKIJ3dqF4eoczj6I9AYqn9iViB0nAOgIUT+tYWpNJM/Esm6e9zBJ+iIyZ0hnju3H9Fl4r2AUTvuiKjvVHYdbyfng+z7OomO8dNGz3Ohq3q4x+70zD6ZMXDfEsnaMdZOpR3ocfgMjIKPQb1wIDunyC4dM6oFTFgg8wi46OweWwa1j61UbMm7EaGZ5Ng5nL+qJasW6oWq8kmnWsaojnj3smI77c+/nyc63uieeovnOw8eA0ubf0CmqX7o0N+6ehfb2RSC23BwyU2djZH6/AzEnLKJ7WnKXMQgJWEqB4WkmTuUhAcwIUT90KpJl49mz1EeLLjOT7o5oZsrfoix/w2YSlhlTWffV9zFs7yLgvs06Z91CqQgG0713buDSuHhBS+1Qu1AX1mpfHU0+nwu8yI/pmgzLGPZtjZ7+L4q/kuUf/n8Nn0FeEdeysLkiVJplx6XzSkPn4bvu4f8VTLr83e6cqysps688Hpxvt7hdPNeP5076puHj+CmqW6ImNB6ZJPz5C9J1ojJjRER8NnY/Fc3+ieOp2vrM/JABQPHkWkICDCFA8dSu2ZuK5989j6N58AhIkDEHK1MlweP9JNBUBbCgP/twVPyWeq7/dbFwqV/dfHtp3wpBRJZ4fDVuAJV9uMC7Vnz97CdMW9jEutY+b3QXF7hNPVYY2tYcb+bPlzIj9u/9Bk45VZAb1dRHVQYZQzlk1AFWKvitS6Zp4bvphlyGzakb28L6TCJfbBHipXbcTnv0hAYonzwEScBIBiqdu1dZMPBWe0ycuGOIWEREll9zTIHvuZw1qa+XJ8xLytHmi0ATG5zs378NteSAoNEkiebgownj6/daNcOzacRC3bt5G5mwZJNIb7QoWf96Y2bx/C7tw1XgQSLVV38udP4txj+fxo2eN4xcv9QJ++eEPlKtS9IHjh128iv1//YOyVYoY96CqB4zUPurhoyP7T+GpjKmM+0/XLN2CZVvGaFNx3uOpTSnYkbglwBnPuOXPo5OAVwlQPL2K24WDaSieLvRay12mjlqMJfN+QsbMaXH6+AXUb1UJDVpX0qavFE9tSsGOxC0Bimfc8ufRScCrBCieXsXtwsEoni5Acm2XSJmhVbOlt26GI1HiBMj03FPGK6F02SieulSC/YhjAhTPOC4AD08C3iRA8fQmbVeORfF0hZJf7EPx9IsychCeE6B4es6QGUjAZwhQPHUrFcVTt4rY1h+Kp21omdi3CFA8fate7C0JeESA4ukRPhsaUzxtgKpnSoqnnnVhr7xOgOLpdeQ8IAnEHQGKZ9yxf/SRKZ66VcS2/lA8bUPLxL5FgOLpW/Vib0nAIwIUT4/w2dCY4mkDVD1TUjz1rAt75XUCFE+vI+cBSSDuCFA84479f894Rkatapnp+VfThyTUrXfsj4UEbkXfwYx/9uFK+O2caLR0n4WpmYoEfIkAxdOXqsW+koCHBCieHgK0vPm/M56r66bPUiZ1yL8vZufmnwTCRTy/Pn0E16Oic+HtRXv9c5QcFQk8kQDF84mIuAMJ+A8BiqduteSldt0qYlt/eKndNrRM7FsEKJ6+VS/2lgQ8IkDx9AifDY0pnjZA1TMlxVPPurBXXidA8fQ6ch6QBOKOAMUz7tg/+sgUT90qYlt/KJ62oWVi3yJA8fSterG3JOARAYqnR/hsaEzxtAGqnikpnnrWhb3yOgGKp9eR84AkEHcEKJ5xxz5OZjx/27IPBYvnwO1bEdj2y9+ICI9EuSpFXaag9v9p9W+oUL3YA23U148dPoPsuZ5xOZfTd6R4Ov0M4PhjCVA8eSqQgIMIUDx1K/YTZjxvXr+NyKg7QEwMEiSMj6DgQMSLF4DLYdeRIlUSREZE4eaN2wgICEBo0kTyeSQiI+/Ig/J3kDBRCIb3no2uAxsgcWhCnD9zCe82GYdPl3yA6OhohMQPRlBQkNE+cei/T9QroQwODkKAHENtMdExuHrlBgID4yFGPr8jfVHHOXbwNDZ8/zuavVNVN6La9ofiqW1p2DHvEqB4epc3j0YCcUqA4hmn+B9x8MeIZ5RI3rTRi5EnfxbMGLcEjdu/jlzy/6nTJkOd0n3w3fZxmDrqG+TIkwn7dh9D5Tdfws5f9+H27QgkETn85Yddhkiqds9kSYterT/GpQtXMeqTTsZs5a2b4XilQgEsmLXunkCePRWGlKmTIjgkyOjslUvX0bH+KKROlxyVar6I82cvI1QkNnmqUGzd+Dd6DmlkSC+3JxOgeD6ZEfdwBAGKpyPKzEGSwL8EaAi6nQmPEc9zMkO5SeSxSu2X0aPlJEMslXimSpMMdcv8K567th/E3j+P4ret+9G43evY88cRlKlc2JjNrPfq+3i5bF68N7IZwkQ4B3X7FBdEHL9YNcCgMGXkIuQrkh0hIplFS+Z+JJm74plSjjnhi65QffrqkzWo26w8fly5A/VbVtSNqLb9oXhqWxp2zLsEKJ7e5c2jkUCcEqB4xil+czOeakZy7vRVqNe8Aro0GouGbSsbs5FJkydG+3ojsfiXkXi7Ql9M/6YPvpyxBhWqFcPeXUdR+rVCseL5HkqUzYf3Y8VzcPfPoGY0564ZaHTkswlLsXPzfoyY0cG4FP+o7f4Zz3Gz3zUu18+TY9VrWQHrlm/D260q6UZU2/5QPLUtDTvmXQIUT+/y5tFIIE4JUDzjFL858ZTbOrF22RYc3HsCm3/6C+NF/JRgpkqbFEcPnEbv4U2w7OuN+OfIWWTJngHP53nWuJSuZkWDggIxcdDXePHVvHI/5ilUr18K3y34Re7VDETKNEkNSV27bKsxg3m/PO7+7TCyPv80EiaOb3RW3f85c+IyJEmW2Lhkf/XyDWMWtqJcdp86apFcoq8m95L+uy+3xxOgePIMuUdgfp1Q3I5K5Egik7flxt/nv0f2lFXQ+cXfHclADTpB0GXUXRDh2PFz4I4hQPHUrdQuvE5J3evZq9VHGDOzs2W9/10uzX8xZaXMdnY0JJWb/QQonvYz9okjfFo9CeIH7ES8gJQ+0V+rOxkdE4ibkcmQMOgqAuNFWZ3eZ/LFxIxBgyVDfaa/7CgJuEmA4ukmONuauSCeth2bib1KgOLpVdz6Hmxe9QyIiXdkygslQlKH/Ps2CW7OIrDn+mX0279jBt5e0tpZI+donUiA4qlb1SmeulXEtv5QPG1D61uJY8VzcaFyIeniP/reat8aEHtrlsDvV8PQfvcvFE+z4Li/TxKgeOpWNoqnbhWxrT8UT9vQ+lZiiqdv1cuG3lI8bYDKlNoSoHjqVhqKp24Vsa0/FE/b0PpWYoqnb9XLht5SPG2AypTaEqB46lYaiqduFbGtPxRP29D6VmIfF89NP+7Cwtk/GMyDZJWzfIWfQ4M2r7m1kESPlhONt2qoZX1d3WLkdR8bvv8NpSsWcrWJdvtRPLUrCTtkIwGKp41w3UrthnhG34nG3r+OIbe8NsndLfy2rLV+6LTxCia1Xbp4zXiRfOIkrt1zptqHXbiC9BlTu9sFx7WjeDqu5I8esI+L57dzf8KYD+eiqSyXe/XSDaz+djMata+MBq1fM13g0s+3Rd8xzVFeXu/m6qaON6z3LKzfO9XVJtrtR/HUriTskI0EKJ42wnUrtRviqf7Ff+70JaTL4P7bWM6cvIimVQdi2sI+yPTcU/h57e/yftDkyJUvs0vDUO25cpFLqO7tRPE0x8tv9/YD8Rw3cB5+2jcVMdExeK/9ZHnfb7ixslmLGoNRuEQunDlxAf0ntDbe9auW1q3duCyq1i1plPTA38cx8oMvUPilnMZiFEo8P5N3BQ+c1AbZcmZEuzojUOb1wqgnq6Pt3/0PPhq6ABERUWj5bnUUkdxVi3WV9xVfQ6+hjVD9rVI+eZpQPH2ybOy0mwQonm6Cs63ZY8TzH1lPfZL80s2eK6Osz54cobL+uloiU810Thz8NVb9PgHzZ65F2PmruCOzoDXeLoUNq3/DrVvhuC2rHqkZCbUiUbT8cVCrDFWo/v+zCkocv5i6EkcOnEK/sS1wUP4YqG39qp34YHRzfDLuW7ToUgMj3/8CadOnxIUzlxEj/6V7OqX8UbloXFob3udzFCia3VhJSS2huWHNb/hLXkAfGBgPGTOlwcfDFuKNBmWMfROF8rUxFE/bfop8K7EfiOfY/l9i5Cfv4Mb1W5g2ajEq1iguYlgDJbK0ROlKhYzfNer31w/fbTdmM7/+7Ht0G9AAZasUQVsRy2QpEhtXSxbMWocBE1rhw84zMGPxe8bvtmrFuqFqvZJo2bk6WtQcgudyZDRWYjtx7CyGT+sgv5Pm4IcV2/Dptx/cu2LjWycAQPH0tYqxv54QoHh6Qs+Otk8Qz+2/7EG1eq+g7zvTUEaWwlQzkmmeSoE3S/bCkl9HGeuxfyNLZ6pN/RGoW+Y9ZHg2jSGebXu8iVcqFHhkr+/OWJYslx9zp61CyfL5HymeaplNteTmpbBrGPXBHOMXv1rG85XyBYwZz4YilYNkn74iq21qDzckNyAgAE+LeP76459Ys2uSfG4HON/LSfH0vZrZ0mM/EE81YxkvXgDiJ4yPqnVeRue+9eTzeIZ4LvxpmPE7qPwLHdGuVy282bAMujYdj/gJQozfH6Xk8vqq3yYgQYJg+f826D/+QfGsKuJZTcSzWceqKJ/3HbmkPtn4naL+ca0Wu1CX+u/OuNpSHy8kpXh6ATIPoQ0BKoA2pYjtyBPE8/ulW/GWrIs+rv88FC2Z21gOM3XaZIZ4Lt82Fk0qD8DUhb1w/uxl3L4VYUjkALnEtXXjbuQpmFVmFkIfK55vyTrwajZiw/e/o2nHKrIE589yyau13EM1G31kSc5hvWbhvdi13kf3nYOhU9rjSxHPkiKeS+ZtQOtub2Dsh1+i17DG6NFiIjrJHyC1nvxPMvP68bAFWLlzvG7E46w/ZsVTbqlQ08S3THb4K/kjXd9kG+7+EAFh31u+NMxVMMLc9d+tfiCe/yV+Lz/XCsu2jDF+B9R99T1jJrRx+yro1GC03NKT3vidUqlAJ3z0ZQ+5tSeZzG52NX5fDej6qXGpPmfeTKhdqo9x9aa5LMdbuXAXfL7iQ8SXGc/lsuRvnSblsGbpFqgZ1w37p7laHu32o3hqVxJ2yEYCrv9ytLETTH0fgSeI59Bes2WmIFgue1dH2LkryC4PA6lf6s2rD8a8tYOMe6A+Hr7QuNzdc3BDbP9lLxZ98YNcnn8WnfvVMw6kZgqmj15szD7c3c6dDsMmmZGs+XZp40vqsnmtRq9i5aJNOLT/pHEMdQleXdLv3PctXJYZzykjFqHPiKb4Zs6PKP5KHvnlPw/h4ZFoImu4KylW952OeO9zXL96C++8XwdDRVq//H4Qyx1LgOLpO6cCxfO/a/W4GceSIp5LY8Vzo/xjdqAIZebs6Y3L7lPn90aW5zPI75rZhjxmeCYNTh+/YMjows9/wIWzV/Bs1nT4c8ch1G5aFq3k0n2ftpPl84NIIDOraeVKz9jZXWDk7fYpeg9tbFwN8sWN4umLVWOf3SVA8XSXnF3tniCef2w74LO/XO1C5qt5KZ6+UzkbxDO9jP60QcDHZzxPHDuH/X/9Y9yv+fCm7iVXt/eoezLVQ5B//3HE+Adp1uefNh5iVNvVyzfw29b9xpWbK5euG/dwqvvCd/9+GKnSJDNuGVL3tD8nDxqpf/D+tfMwoiVXLpkNVbcZXbtyEzt+3YPM2TJIKKy+t1E8fa9m7LH7BCie7rOzp6UbT7Xb0xFmtZuAFeJ5584dHDhwQGaaw5E5c2YkS5bs4W7fvdT+jHzj3yfGuJkm8F/ieevWLZw/fx7PPvvva8jubrGX2oPk87QSp+5+vXDhwsHyvRrHjx///OzZs0Pl66NFPFOqtdq5ZKbpsvhNA4qn35SSA3GBAMXTBUhe3YXi6VXccXkwK8Rz4sSJ8r7VEBQpUgQrVqxAv379HhhSdHT014GBgbPki+MkcsXleH352I8SzzNnzqB9+/bIlCkTxo1TeB8QT/Vus+4S6p1BjSWO9e/fP97XX389NioqquOMGTMCp06dGrlw4cLVUR0KdEfxjLsonr58hnjWd4qnZ/zY2rcIUDx1qxfFU7eK2Nafh8RTzYoletzBVgot3gAADSRJREFUKlasGH/16tX/3N1HzXYWKFAAW7ZsQaJEidC9e3eMHj36gRQnT55cmzFjxnXyxcwSD1qpbSPzv8Tnzp17J02aNB/cPzLFXSQS8+fPx4QJEx4WT3UduZVEtMQX+fPnT6r4p02btu7MmTPx9NNP4/r166pmMXNWf/PHjcEl8i4uUj4wXXzXFmzwP8LOHhHF09n1d9roKZ66VZziqVtFbOvPPfE8fDEveqyZLwdK97iDJUyYMODmzZsp7u6jLq8XLFgQf//9t/Glrl27YuzYsQ+kkBm1iDp16lyXLyqjMftEvG1j97XEffv2TTBw4MD/+YeBiD1Gjhz5KPEMkzEGSsQo+ZRXC4Vkz549dPv27QgN/f83S6h/PAz+eDT6p9iExcUqgOLpa2eGNf2leFrDkVl8gwDFU7c6UTx1q4ht/XloxvOKHCjx4w5WqFCh+Dt27PjXMmO3N998EwMGDECePHmMGc+HxfPSpUvLU6ZM2Vl5qcSDVmrbyPwv8eHDh9tmyZKlx8Mje4x4PvfQvs/IvZ3vt2vXrpyIarzEiRPL6jsRUZMnT77ea1T/sxEjymRfXLR8PIqn/507royI4ukKJe7jLwQonrpV0gPxVK9JUk+Dqi0q6o7xcuX7t8jIKOPFy8Y+Mg8TIC98ftQmD4walxCDg9WzEY/eVC5jLkc29eLowIeO9ei8staRvFA+XmwfdUPv7f5YcY/n1atXUbduXaj7DZV0pk+fHqdPn5baByF16tTInTv33YeLPpTxDfD2GP3leP/1cNGpU6cM7uoWB/WxS5cueP/99zF8+PBH/XDJxGe8OXnz5q3z/fffBw4aNOjwpEmTglDz+bqom3sj7/H0l7PF/DgonuaZsYXvEqB46lY7D8RzxrglxrvuImUdY7VUZcHiz98bXfjtSDSu/KG8I68pMskrR9SrTdS7OR+1qVeWfNhpOibM6fbI7yup7dZsAmrU/3dd5L1/HpMXx9f8H9F9uLF6dx9fB/X/VNwQT/UvCXXfoJntoPxjY62ZBtz3fwnIz0tB+WpxV9kI86n/sW8ikc/2KVKk6H7x4sUfZZ/O8lR7EJ9qd5Wsf+5H8fTPunJUjyZA8dTtzHiMeEbIy9kHyYuSw29HoUKNYihSIicmDZ6PixeuouCLObBWXsKcM18WdOhdC307TjNWE9q6YbfMMAYgf7Hs+GTsEll3vQVSpkmKaJkdDZN2677bZrwrr0u/+lDLZo4bMA/JU4biknzvrnheCbuOrT//fW9tdyWe3ZtPRK+hjYyX0asXSKvlOC+cuyxryc+X5TkjkLtAFpR4NR8+n7wCEeERKPt6UeQt/Jwhnmr1kuljv8WxQ2eQt1A2lK9aBJOGLDDe11dKretcraisbDLGEGQxZLw/qrm8MDpEt0p53B+z4unxAZlAFwLq924hiR1Gh3z8PZ66QPXlflA8fbl67LtZAhRPs8Ts3v8x4nnj+m1Zo30qSlUoaCx/+dTTqbBr+0FjFZAvpq5ExerFDIFUM5bvt5+KtBlSIGmyxMhfNLssPZcZLWoMNpas3PHrXtyUXBOHzEeRl3PhrAhnbVl6btf2A6gnS2aGnb9irFD0uBnP7jLj2VxWT4oMj8LKbzaht6w28sn4paj+1ivI8HRqfDP3R3w2cTlmf9fPmFmdLKscVatb0hDPHC9kEkFdgGeypMMf8uLobgMbGNJ5eP8prFr8K6Z83VOW25yEqQt6yapLP4rwFkeKVEnsJu/1/BRPryPX84AUTz3r4sVeUTy9CJuHinMCFM84L8FDHXiMeN66GY7jR87i0L4TWPPtFrzduhL+3HnImM38QESzUs3i94nnFFmmsp4xs7l8wUZjObq501ffJ563sPjLDRg5vSPUyiOp0yXHHJHXuk3L4aqsBDJO1j5+nHiqddjHzX7X6PysScvRoM1r+HTisn/FM6OI55z1Ip7LYsUzmYjnwnvi+bws83nkwClj5nPzT38ZK5mE345A1hxPY/QHczBtUR98IDO2H33ZXWZT16O0zIKm+I/bAnQrn5n+UDzN0PLjfSmeflxc14ZG8XSNE/fyDwIUT93q+BjxVHI2pOcsuZQdbsxiFpP10T8aJjOHmdNi7bJtqN+qoiF0HfrURv8un8jl7SLGOsbq4Z9GbSvjvfZT7omnEtIzp8KwYfVOubSeBN1lXffzIoBjRTjV7OKFs5cfe6n93cbjkCg0oTwsFG2sF9+yc3WclfXeJ8qlf3VLQK78mVGiTF7Mlkvt6tJ8mdcKIV/hbMaMp5rBVP1W6zK/UPA55C6YBV9MWYlsuTLil7V/YLLMeA6QNZ0pnrqdnOyPLQQonrZg9aWkFE9fqhb76ikBiqenBK1u78HDRVZ3hfnsJcAZT3v5+kx2iqfPlMqujlI87SLLvDoSoHjqVhWKp24Vsa0/FE/b0PpWYoqnb9XLht5SPG2AypTaEqB46lYaiqduFbGtPxRP29D6VmKKp2/Vy4beUjxtgMqU2hKgeOpWmljxnJG3ZNnnEz/6PZu6dZn9cY/AtahItPjzZ5y9fjsHmize714WtvJ5AhRPny+hpwOgeHpKkO19iQDFU7dqTawcH6njr84Vmrx0osD/XjlIt26zP+YJRMVEY8/1y4i4HfkCmi7bbT4DW/gFAYqnX5TRk0FQPD2hx7a+RoDiqVvFYmc8+z9fsGymBKG69Y79sZDAjTtR+HD/Tly8GcEZTwu5+lyqWPGcW6B0SNqQhD7XfXbYcwJ/XgtD1z1bZuDtJa09z8YMJKA3AYqnbvXhPZ66VcS2/vAeT9vQ+lbiL6ulliUz/3kmYWjCwAD+Svat4lnT23B5Ld3p29cnoMHSLtZkZBYS0JcAf8vpVhuKp24Vsa0/FE/b0Ppe4jmVMwIhvKnb9ypnYY8jTqDhyqsWJmQqEtCSAMVTt7JQPHWriG39oXjahpaJSYAESIAENCVA8dStMBRP3SpiW38onrahZWISIAESIAFNCVA8dSsMxVO3itjWH4qnbWiZmARIgARIQFMCFE/dCkPx1K0itvWH4mkbWiYmARIgARLQlADFU7fCUDx1q4ht/aF42oaWiUmABEiABDQlQPHUrTAUT90qYlt/KJ62oWViEiABEiABTQlQPHUrDMVTt4rY1h+Kp21omZgESIAESEBTAhRP3QpD8dStIrb1h+JpG1omJgESIAES0JQAxVO3wlA8dauIbf2heNqGlolJgARIgAQ0JUDx1K0wFE/dKmJbfyietqFlYhIgARIgAU0JUDx1KwzFU7eK2NYfiqdtaJmYBEiABEhAUwIUT90KQ/HUrSK29YfiaRtaJiYBEiABEtCUAMVTt8JQPHWriG39oXjahpaJSYAESIAENCVA8dStMBRP3SpiW38onrahZWISIAESIAFNCVA8dSsMxVO3itjWH4qnbWiZmARIgARIQFMCFE/dCkPx1K0itvWH4mkbWiYmARIgARLQlADFU7fCUDx1q4ht/aF42oaWiUmABEiABDQlQPHUrTAUT90qYlt/KJ62oWViEiABEiABTQlQPHUrDMVTt4rY1h+Kp21omZgESIAESEBTAhRP3QpD8dStIrb1h+JpG1omJgESIAES0JQAxVO3wlA8dauIbf2heNqGlolJgARIgAQ0JUDx1K0wFE/dKmJbfyietqFlYhIgARIgAU0JUDx1KwzFU7eK2NYfiqdtaJmYBEiABEhAUwIUT90KQ/HUrSK29YfiaRtaJiYBEiABEtCUAMVTt8JQPHWriG39oXjahpaJSYAESIAENCVA8dStMBRP3SpiW38onrahZWISIAESIAFNCVA8dSsMxVO3itjWH4qnbWiZmARIgARIQFMCFE/dCkPx1K0itvWH4mkbWiYmARIgARLQlADFU7fCUDx1q4ht/aF42oaWiUmABEiABDQlQPHUrTCx4jn5hRJlsydKqlvv2B8LCVyLikTbv37BuRvhOdBk8X4LUzMVCZAACZAACWhJgOKpW1mmFQ5G6NNLMiQMrRwSEE+33rE/FhKIllynbt+4E3UrOguaLzluYWqmIgESIAESIAEtCVA8tSwLO0UCJEACJEACJEAC/keA4ul/NeWISIAESIAESIAESEBLAhRPLcvCTpEACZAACZAACZCA/xGgePpfTTkiEiABEiABEiABEtCSAMVTy7KwUyRAAiRAAiRAAiTgfwQonv5XU46IBEiABEiABEiABLQkQPHUsizsFAmQAAmQAAmQAAn4HwGKp//VlCMiARIgARIgARIgAS0JUDy1LAs7RQIkQAIkQAIkQAL+R4Di6X815YhIgARIgARIgARIQEsCFE8ty8JOkQAJkAAJkAAJkID/EaB4+l9NOSISIAESIAESIAES0JIAxVPLsrBTJEACJEACJEACJOB/BCie/ldTjogESIAESIAESIAEtCRA8dSyLOwUCZAACZAACZAACfgfAYqn/9WUIyIBEiABEiABEiABLQlQPLUsCztFAiRAAiRAAiRAAv5H4P8AIy3k4fGzGeE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8" name="AutoShape 6" descr="data:image/png;base64,iVBORw0KGgoAAAANSUhEUgAAAp4AAAH0CAYAAACU8S0yAAAgAElEQVR4XuydBVgcSROGP5wIEeLunou7u7sLxF2Jy0Ug7u7u7u7urhd3IZ4QNMH+6k7gj0GYZXZ3dql5Hu4IzHRXfzXDvFvdXWUBPlgBVoAVYAVYAVaAFWAFWAEDKGBhgD64C1aAFWAFWAFWgBVgBVgBVgAMnnwTsAKsACvACrACrAArwAoYRAEGT4PIzJ2wAqwAK8AKsAKsACvACjB4auEeWFjDAfYW5yj+HEcL5rANhlHAEsHHgjwTO6H9PH/D9Mi9sAKsACvACrACxlWAwdO4+n/rfXWNpAi2fDQ7exHb+Lb2WrCIbdCzAk99vdDr1rlz8AwsjfbbffTcHTfPCrACrAArwApoQgEGTy244Tt4bs5T1jaRXTQtWMQ26FmB+z6f0ezqMQZPPevMzbMCrAArwApoSwEGTy34g8FTC14wqA0MngaVmztjBVgBVoAV0IgCDJ5acASDpxa8YFAbGDwNKjd3xgqwAqwAK6ARBRg8teAIBk8teMGgNjB4GlRu7owVYAVYAVZAIwoweGrBEQyeWvCCQW1g8DSo3NwZK8AKsAKsgEYUYPDUgiMYPLXgBYPawOBpULm5M1aAFWAFWAGNKMDgqQVHMHhqwQsGtYHB06Byc2esACvACrACGlGAwVMLjmDw1IIXDGoDg6dB5ebOWAFWgBVgBTSiAIOnFhzB4KkFLxjUBgZPg8rNnbECrAArwApoRAEGTy04gsFTC14wqA0MngaVmztjBVgBVoAV0IgCDJ5acASDpxa8YFAbGDwNKjd3xgqwAqwAK6ARBRg8teAIBk8teMGgNjB4GlRu7owVYAVYAVZAIwoweGrBEQyeWvCCQW1g8DSo3NwZK8AKsAKsgEYUYPDUgiMYPLXgBYPawOBpULm139m6+jHhFxBd+4ayhaoqYOnnB6fdn1VtkxtjBTSuAIOnFhzE4KkFLxjUBgZPg8qt7c4W1nCAncUlWFo4attQtk4PCnjD3yI3mm9+r4e2uUlWQJMKMHhqwS0MnlrwgkFtYPA0qNza7uz78z87exHb+Lb22raVrVNNAa8Af/S5fR7vvL9kIvC8q1rD3BAroHEFGDy14CAzA8+AgEAsnLIN29Ycg7WNNZw7VEId59KwtLQMU+3yObqiWccqcO5YWQse0bsNDJ56l9h0OjCz5990hDeupZ8JPJtfO4bXXn4MnsZ1BfduYAUYPA0s+B+7M6MXj4DOUX2X4N6tZ2jeuSoC/AMwd8JmVKxVCB361GHw/K4Ag6cWHjyN2GBGz79GFDUJMxg8TcJNbKQeFGDw1IOoips0oxfP50/eaFjmX0xa7IIsOVNLKc6d+A/jBi7Dqv3DUbtoX2TNmRYOsaKhtlNpDO46F+kzJ8elM7fRsmt1OFF09MieS5g6fA1sbG3Qy60JRvRehOSpE+HxvZeYtNSFrk+jWGKtXcDgqTWPGNEeM3r+jaiiyXXN4GlyLmODVVKAwVMlISPVjBm9eD68+4yahXrj6N05oVPrX78GoAJNpe+7Og2lMndE3xHOKFgyGwZ2nI08hTIhZ/4MGNR5Dtr2rIXaTUvCuYobug6oh2ASdcHkrXj98iOy506LDn3rIF2mZLCzt42U3Fq4mMFTC17QiA1m9PxrRFGTMIPB0yTcxEbqQQEGTz2IqrhJM3rxfPrgiTrF+mHt4VFIkCiOlOLJA3d0qD8WW0+PR+ksHXH0zhy59rNExvZYussVqdMlRtlsnWXEs2r9oqhRsDdix40hrxWQ+fb1JzRqVQ6dB9RXLK1WL2Dw1KpnjGCXGT3/Qr0XT95i5pgNuHnlIWLEtEf73nVQokIu+NMH0LLZO2P1/hHo3Hgc/T2YoEjsoKBgrF6wF03bVVJ0nVZPZvDUqmfYLn0rwOCpb4Uj0r4ZvXj8fL+iU8OxSEFT4/9OaIVAWvPZq9VUxIhhj5GzOkrAPH5/nlRFTLu361Ub+YpmQb3i/dGmR03UaFQc9UsOwLgFXWmq3Rrnjv0nXzZ1m5WhF1jtiKhpEucweJqEmwxjpBk9/1+/0k7t1tMRN54DOhBwHt17CXNojfeCzQORIk0iCZ5Hbs3Gh3eeSJD42wfTiB5fv/hDbEIUH1zN4WDwNAcv8hh0UYDBUxfV1L7GjF48QhqxXnPWmI3w+uwDEaWIlyA2erg2Rur0SeSL5/i9b+C5dfUxzBm/EanSJZFRkgYty6FxmwqYPmodjuy+CFhYoHDJ7HLNZ23nUmhPkGouB4OnuXhShXGY0fPv8dELDUoNxPI9rkiYxBHeXn5wf/4OaTIkoQ+hQfL5X7FnGJwrDcWxe3Pxxv0jRvRZJJ//VDTzMXhia0x2Wy1nSRxiRcfDuy/RvFMVNGxdXs6kvHrxHvmKZMG0lb1UEN64TTB4Gld/7t14CjB4Gk/7//dsRi+ekEEFBgYhMDCQ/mkBKytL+SUOEbWwtbOR3wcHB9Ou90DiSwv5veX38wSsikipWONpbW2JAHphWVlSO9ZWWvCWKjYweKoio3k0YkbP/4e3tMa7SB/6cDn3N9+IZ/9X8HR1mU/PdyCGTmqD8YNX0PNuBS9PX9y9+RSz1/XDjnXHsXz2buy7Nh0+BLEVc3XD4duz5XmmfjB4mroH2X5dFWDw1FU5Na8zoxePmrKYc1sMnubsXYVjM6Pn/9MHL1oq058yWIyQU+lis+GZI9dRrFwu2Eez/Q08m1V2w2v394iXMLYUTSzREeu637z8gDkb+mP/tnMyIiqm10PANWTGRKHKmjudwVNzLmGDDKQAg6eBhA63GzN68WhBTlOwgcHTFLxkIBvN6Pn/4ucPl2aTkJLWc3bqXw97Np/G7HGbaHrdjabe4/4Gnm49FsglOYNoPfiBHeeRNHl87KZr3r76KCOeB7afw/BeBJ6UJUOCJ60R331pCmLSNLypHwyepu5Btl9XBRg8dVVOzeu+v3imZS1kG49L5qmprGbbeurnhQG3L5yDZ2BptN/uo1lD2TD9K2BG4CnEenD7OWaO3oCH917QrvZoaN+nNkqUzx0asfxxjacAzNH9luLBnedInDyeXOM5b+KWP4KnmJJvTqnW4lO2jImLu5v8dDuDp/4fLe5BmwoweGrBL8uqp4S11b0U9jFsrWi9Ix/mr4B/cBBe+PpcRKBDSTRb7m3+I+YRhqmAmYEnezpiCjB4RkwnPsv8FGDK0YJPv794VuYqaZvQNpoWLGIb9KzAQ19PtL9+kiOeetbZJJpn8DQJN6ltJIOn2opye6aiAIOnFjzFLx4teMGgNvAaT4PKre3O+PnXtn/0ZB2Dp56E5WY1rwCDpxZcxC8eLXjBoDYweBpUbm13xs+/tv2jJ+sYPPUkLDereQUYPLXgIn7xaMELBrWBwdOgcmu7M37+te0fPVnH4KknYblZzSvA4KkFF6nw4vH3D4AN1T9Xeoj6ySGHZThJ2oMoIbxI8K7k+LFtC2o7rKTPItl8SIL5kPZDksuLJPLyJqX/iOtlonlLZXYosdlQ5zJ4GkppE+hHheffBEbJJv6iAIMn3xJRVQEGTy14PpIvHlHl5xQlaS5OSZqVHF/8vqJl9eGyRro47t54iqoNisokzr8eK+fuQdP2lSLcvIBOUbO9cduK8hqRYqVCzUKyLN6Px8cPnli/+ICs2f7j8dnDGxdP3cbZYzeQNVdaxIsfC7kLZYIHJahOkiJ+hO3Q6okMnlr1jBHsiuTzbwSLuUsVFGDwVEFEbsIkFWDw1ILbwnjxvHvzCT2bT0GCRHGRI3963Lj8AKnSJkGHvnXw+L475k/aIktO1mpaEiP7LMaey1MJ1G5i04rDskpI5/71sXrBXrTtWQuPqOaxSObcsFV5zBq7EV++fEVFAsFls3ZhxV43qcKj+y9lDr3Rszth25rjOHHwqixZKXLrdWwwFslTJUSH3rUxixJCi+trNCyOEhVyy5KXn9574jrZFwK/Ajy7NB6PuRsHyLafPX6NiUNWosuA+rIPURavbrPS+O/KIxzbdxkr9w3DWgLQaxfuIW3GZGhHNosSmZtXHEHJSnngSOD59OErXD1/D8lTJ5Q/F3Wg02RIKtt6RDkDXYY0xudP3j+NXySt1uLB4KlFrxjJpqXVksHG+mG31NlsY1t/KyfLh/kr4BsUiPlP78Dji19mOG+7Y/4j5hGyAt8UYPDUwp0QDnhOcVuDAWObU/RwPLLnSUeRw2fo2LcuAeU+9BvVDDEdolHyZYIuqhay7ewE1C7SD0XL5oSPty/yFckiK3wkpQjh5TN3UK1BMSyYsk3CWfQYdnj57B19vcX6I6OlCh/ff6Z2JmPpzqG4fO4u3r36hH3bzmIg9b9+ySGKStbCxKGrQq9/+/oTRsxoT5Br95uKv4Knx0cvtK45AlNX9ML9W89x+/pjCaPdBzXEynl7JWh2bToRmXOkkpHXHq6NkTVnmj+Cp4h4itJ8RUvnQOtaI7Bw6yC8phJ7JwmUV83f99P4azUpqQUP/2YDg6cm3WIco5bWJ/D0f9gseXrbmFYMnsZxguF7/ULgudb9EbwCgrKgycbbhreAe2QFjKMAg6dxdP+513DAcw5FF3u6NsE8im66DGmEm5cfIk3GpHBzWSCBVFQGuXDqlvy3AM8mFYZg+W5XeFMUMDAoCEGBwTIymjhZPAmOEyjq6NyxMhzjxcL5k//JCiMi2iiO0zRdf+XcPbTtUQOdGo2X54tzGrYsjw1Lv4Hnj9dfu3BfTn+LtaG/Hr+C58XTt3F8/xXY2dkgGUUsEyaOi22rj6GHWxOsmLNbgufK+RSdpWl/0W6m7Klk1PZPEc+kKRPQuIKQI196tKszGkt3DcWrF++prvNZbKVI7Y/jT5TEUQseZvDUpBc0YhRPtWvEEYY1g6faDas396YdBRg8teCLv4CnqGO8fPZuOQ2djKa7uw6sj4c0dS5gNIA2FdVuWgqj+i2RU+0nDlzFltVHYWtrQ6DaEAkI8EQ95DyFMqNGo+J48uAVpo9cC3+aoq9StwgWTduG1OmTIZggNXX6JGjlUkNe6+oyX5a4ixHTHs06V8WVs3clmIr1oHPGbZTX16ZoYslKeWmqHX+cam9fbzT17yjbFtPjYh3nQarHvHfrGRnNFJFaETHt5jQRY+Z2kVPkt64+lnaIqK4VTfMrAc+jey8hWcqEP40/IYOnFu5wtiE8BRg8o+T9weAZJd3OgyYFGDy1cBvwi0cLXjCoDTzVblC5td0ZP//a9o+erGPw1JOw3KzmFWDw1IKL+MWjBS8Y1AYGT4PKre3O+PnXtn/0ZB2Dp56E5WY1rwCDpxZcxC8eLXjBoDYweBpUbm13ppHnX2w6PLDjHMT67Mz/pEbO/Bnk0pzEyRxhZ28rNRTLb47uvYzyNQpoW1MTsI7B0wScxCbqRQEGT73IqrBRjbx4FFrNp0dCAQbPSIhnbpeG8fwHBQXD87MPqGqCTC0mMlj4UAoxWSzC1hrRotvB08MHojhDIK25tiU49P/q//139nSuLwIox6/YpBcCjiHSBVPbvj5fEJ3WcIccYhOiyLUr1mOPH7Sc1nPXog17Z1C4VA4kSur4rV8qUiHg0yF2DOrbmxZrWcCK+hfZM4JoLbewRxSaEIUeYtE5fIStAIMn3x1RVQEGTy14nsFTC14wqA0MngaVW9udhbO5cHCXuZSFoopMFdaTUoyJNGop0ybGwZ3nKc1ZC7SpNRJOHSrLrA7v33qgYInsOLz7Alp3r0kb+c4hNeW53bflDPqPaU4p1P4PmSKq+ejeS2TMljJUmz2bz8hr8hXNQtkqMiNdpmSU9WJ96EbApCkSIF3mZBj/73JMXOKC3q2moTVtRjxz9DqlRWsk8/6KXLsCPM8fvylTp/HB4Mn3ACvwqwIMnlq4Jxg8teAFg9rA4GlQubXdWTjgOWvMRgyZ1BrzJ28lmKyBY/sv4wkVj9hNxSCW7hiCFtWGY/WB4RI8j+y5hAYtymIoZaSoVr8Y1izajziODvCiyKTL0MaU8SFBuDqIXLsiEnp4z0WKdJ6DyKZx9ugNWcBBVBdr36cOxDkuzpMkeI4ZsBTj5neVeXjrNy9D2S42ocu/DfCO8vuO7LOIwfMvdx1HPLX9WLJ1+lOAwVN/2ka8ZQbPiGtlJmcyeJqJI9UYRgTSqS2YvIUqlJXC9nUnUKlWYQzoMBNzN/SXEc/le9wkeIp0YvWbfwPPpu0q4fLZO6jjVAqDu87DUILXGDRVH94xZ/wmAtaiNNWeSMJkkdL/UF7fuyhZMU9oHt8fwXMcRT7HzO2MVfP2oB71u47gNFfBTHI5wEr62dTlPdVQx2zbYPA0W9fywP6iAIOnFm4RHcFTrN/auOyQLIMZcoiKQOIlVIrya/56iHVXI3ovQryEceS6sa803daqe/UIrcUSZS5FAnk+1FGAwVMdHc2ilTCef7G+8wBFHmsTPB7adQGlCACXzNwJS1pXKdZnOlEhiGX0785UhvbTB0+ZA7dgyewEiQcJOEtj29rjePHkDa3R/EdOn/94+Hr74QhtEqpcp3Doj9+++oiNyw/LdaGZaAq+bNX8lC/4BZXaPYMMWVKgYu1CVBHND0upTzH9v53ab9ymglwGIPp9/viNzKGLYODt648YObOjWbhHX4Ng8NSXstyu1hVg8NSCh8J48Xx491lWJBLAWLpKXtRqXJJKXm6lZO73UKBEVvlHv2eLKZixuo+sxT7ZbTVEbfJi5XKGgqdIKC92pzrEji7bGU2J5geOaylHLeq0V6hZELHjxpSlMMVLKj+9oFp0qYabVx9hAW02EBsY+o0WJTMPUs33mlizcD+OH7iCEuVzo1Hr8rL85QxaB/b5k5es6S42GKyYswfiJVamaj75AuTjdwUYPPmuCFVAxw+eWlNQgO/MMevlhqNeVG1NVFjjI2wFGDz57oiqCjB4asHz4Uy1jeyzBOMXdsW8CZvRgdZYHaOyk2KTwNyJmzFrTR851baEaqs3KDUQC7cNwiHadOAYP1bYEc8+iymakQpf/L7i1rVH6E9QKdoUwCqgU0yXpU6fFMupjOXYeZ0h4Hfq8LXImDUlmrStQBWSlsoIiqg+1HtYU7lBQUDtnRtPZMWj7HnS4vrFB7IuvNh8MGttXy0orDkbGDw15xLjGWQm4Gk8AU2zZwZP0/QbWx15BRg8I69h5FsIBzynj1wPt6ltsYA2F4jdq2KqvCpB3aq5ezBhUTcJngu3DkKVvC7Yd226hL6P7z+HCZ4/Rjx3bzyFf/Kml7tRq9LaLgdKiSJqqovdsRtoCn/uuv7woprvXZqMR9EyOak0Z0kc3XcZ9ZqVwfs3HojtGBP9281E3iKZkTlHKty98VRGV92fv0exsjllKczZ6/pFXh8zbIHB0wydquuQGDx1Vc6kr2PwNGn3sfGRUIDBMxLiqXZpOODp4jxZTllb21jJaeupw9ZQOpVE2L/9PGas6o3OjcbJzQWbaG2W+/N3EhQLlsgWCp4iEinSr4gp85A1ninSJJbfe9EaspbdqstdqGtpB2z8RHHkrtUWVJt9H60tE+vGxNR5jnwZ8N+VRzJ1ymyq025P+QLFeR371cOkoSspWkoJpilXoFh7lr9YFgbPCNwYDJ4RECmqnMLgGVU8/dM4GTyjpNt50KQAg6cWboMI7GrVgplsg3oKMHiqp6XJt8TgafIu1GUADJ66qMbXmIMCDJ5a8GIYLx6R5Pnpo1eUyDm5FqxkG1RUgMFTRTFNvSkGT1P3oE72M3jqJBtfZAYKMHhqwYn84tGCFwxqQ0TBk5ZEJCHDcio07qqFhYW7wmv49HAUID+kpV9njKhIpP+eiJ4Lhc+/WCZzh9ZTZ/4nVWgXX/z85UbAJMnjRbjbiJ4oluQ8pqT1ooRnmgxJqDxmDFmhKFW6xD818fLZOyRNET+izUb58xg8o/wtEGUFYPDUgusVvni0YDLbEDkFFIBnI+pptcLeGhP4rFF4DZ8ePnj2p1+PjqhIpH/E/7YqfP5Fns1+bWdg4uLuoeaEJJD/MadvRG0N7zxRyahr0wnoOrAB1YK3wb6tZ+Va74EdZ8mqRT8enz95I1Ycrs8eUd0ZPCOqFJ9nbgpE/I+juY1cS+NR+OLRkulsi24KMHjqppuxrqIoo1HAc/ns3RBLbl69fI9+o5pRWcqNciPfwR3nqVTmCOxcfxIP7jyn9Gj+ctOhyCqxcu5e5CmUCXHiOVDKtMewotrp6TMnl2UwRa11X98vlBqtEqaPXIdUtPHQxtYKTdtXhqWlhdx0eJQSy5eiMpniCAwMQp8201GweDYZYXVMEEsWnOhYfyxtTKyGXAUyUmWkuchXOAs+0mbE6g2LyZy/CZM6wps2OvakfJ6bVx7Bs0evZQq3LDnTyHKefAAMnnwXRFUFGDy14HkGTy14waA2MHgaVO5Id6YH8ExPRt2XhoXz/D9+4I7j+67gIOXnHb+wG0RBCJH6rG+baZiwsDuaV3WTWS0e3XuBCydvyQwUL5++leDYvt4YOT0ugq9pMyWD+7O3cKCIZB0qvZm7UGbKiDFW5uwVZTUzZf//tP2vYgn4vHn5oayEJCoeuU1rhz6tp2Hy0h6yUIQoRNGLcvpOGbYaFamc5wvqv0T5XOhOGTmmreiJ+iUHYNPJcTLd2v07zxg8vwvM4Bnpx5IbMFEFGDy14DgGTy14waA2RAY83717h/Xr11OEyhJNmjSBg4PDr7aLqfaN9MMW9DXfoAMz087CAs+3b9/iwoULqFy58k8jJ/0t6QeiOHoB+joS8ssKFSrEeP78+RhfX992jx492kw/70LgaYtgy0eb85S1TWT3/3rqfhSZFHXWu1BJzMUztqO3W1MZPaxLeXR7Np+CWev6okvj8ZTntx3+o6pBr168C82jK+qrCzjsNrihLChx6vA1vH/tIVOt7d50GvmLZ5W5eNMRkG5Yegh9RzpT5NP6N+999vDGxMEr5e+jxbDD2IHL0WeEkywOMWXZN/AUdd1dhjSS4FmpduGf0qmJqmotqw3DFKrbfuHULXz94s/gyeBppn8leFgRVYDBM6JK6fM8PYCnKGsZP0FsObWl6/HuzSf0ajEVM6lCUkxKLi82FFy7eF/Ri2PziiMoSdEX8fLj4/8KRAY8nZyc4OrqCg8PD2zbtg1ubm4/Sfv58+dmsWPHziChBnBk3SOvwJ/A8/79+3B2dkaBAgUwderUX8FT7LKZQl/Z6asBfd1r2rRprHPnzm2IGzdu+Z07d2Ly5MmYNGnSI7/yyZugcfajv4KnaHB0/6V4/fKDzLErAFSA5w16Br28/DB3Q3+Zu3fsgGVIlT4J0mZMhqy50uCN+0cq+JBD/n/swGWUr9eXyt42k+B3mGq+J0gcF32GO2Hl/L24fuE+sudOK6uiWdBUu4iQLpmxA60ov2/IcenMHfmzoMBgmpKvKCuXzaPKaT7eX9C0XUWy6Sja9aqFeVRit3TlvLLfAsWyYlCXOVT9rIuc7p9JZXXj0t+joqX/kXDKB0+18z0QdRVg8NSC78MAT0/aTbp6/j657kqUtCxO01dPH7xCTlpXtZpeGg2pVrpYA2ZPa77cn71HroIZZenKDFmS08/scOXcXdjYWFOEpLR82QiQFBWJxM+q1C0i12JZUmCmDdVgF22INVjrKfrh1L6SVEWcLyIqmbOnxr/jW8qXnADPbLnSysTyIjH9/Elb5WaDueM3IW68WDLpvJi2u3frGXJQVaS3rz9SHXcf2XaTthXlerPVC/fB1+cLqtYrinj0Mlo+excCA4LQoW8d2NrZaMEjerdBgue5w9cx8lgL3PfwC6vD48ePVy5WrNiEkN97e3ujUKFCuHLlCnx8fFClShXQOT9dTjDqWrNmzYf0w9701Vjvg4kCHdy6datN5syZe/w41GfPnkn4nz9//p/AMxudW56+hG/P5MmTJ92LFy9cGzdu/I/4oBArVix8/foVq1evDu4xcqD7xyH5E2/OX87yx4inucgq1qE+vPsC7995oHW3GkiRJpG5DC1S4+Cp9kjJxxebsAIMnlpwXjgJ5Ef0Xkxrubph5pgNsmTl1fP3UJmgUexqHTW7I5wruWLSEhdZ5lKsA+v2b0MMdZmHCjUKyimvomVzYNbYjRg5syOaVXFF98GN4Em7T1+7f8AxKn85bUWvP06xhYDnnHGbkCxVQtjRjlZRBlOAZ5Lk8Sn6ISoapUe7OqMxe30/KtnZA+sOj8Tt608o9cpL1Gtelqb6plMEJA/tdI0pU68spqhJespJKl48yanNlfP2oDNFcQS0inVjSjYCa8FtkbFBguf27b5wPf4EfkTdYRytWrWKvXDhwmQhv/by8kKRIkVw9epVCAgtX748Tp8+/dPVrVu3frFo0aLP9MPU9PUoMnbytd8UGD58ePxBgwYl/FUPgkmMGzfuT+D53y/nxkybNm3Ks2fPIn78/6ccIvgM7j/WNXBy6pvWmwuUhzmCJ99Df1aAwZPvjKiqAIOnFjwfDnjOJvAbPKEV5lOt9kq1KNJFUcxKdQR4TsfoOZ3QuuYIrNg7jNZ3vcfRPZdQv0VZAs/5KF+9gNyBmoY2D4gdqPO3DESl3C6Yt2kARIqUr7RTdgVFGsfQVFhYh4h4CvAcOK4Fpg5fiyw5UkOkchG5+kSEUtR5b193FIFnf9Qu2hd7r0wj8BRrzQh4qba7qNVerlp+mmrPCxtrK7SpPVJGZQWUWlPkU0Q9xRTi6gX70GNo1ArMSfC8fPQiFl+rioOPfMPygbu7e93EiRMv+vH3DRs2lLBDU+pYvny5/P7H49WrV62SJEmyg34mvkTUjY9IKkCRzR4UpXRVAJ6xfwVPWpPbs3Dhwi4UkbZydHSk3eW+X2j6/dO20weeBU4ok3tzvnJWDJ6RdJQJXc7gaULOYlNVVYDBU1U5dWwsAiUzF0zeQlPrFbBo6naZKmUBgaiAyDa1RspdrSF5/OoT1AnwrFCjAEHqPdq1mkTWb2/cpgLGD1ohU6L40tqsOPEdcGjnBUDsauMAACAASURBVIyZ2znUaAGVNy49kClSxBECnoMIfMW6re7OE2mNVyVkz5MOByg1i1hTNmvsBizb7Yo6xfphz+Wpv4FnebJD5PeLETMaLK0s4EDJp589fo0UqRPhNi0LaECgvGbhfrk5ISodkVnjKaJsM2fOhK2tLVxcXGT0s2jRoti9ezeqV5dr80I2Fw2m74dEJV31NdawNhd9+PAB27dvR/PmzeX/q1atKqbPQetw//S3VfysX5o0aQZOmzbNatasWe/IZ6fR4p+RqJDuwp/WeOprPNyu8RVg8DS+D9gC4yjA4Gkc3X/uNQzwFAv9fSh9SUyHaBIWxa5ST9plSks+5bpPkaxZQF3suDHl1LeIYoq1mqLSiK29LcSuWBHdFBuDxNrKQAJLAaFiSjt6THsZcXSg34Ucok2xEcEh9ref/di/+LfIy2dtY0XAYwOx/lS0ExgYKPsXazvFGk8Br8IWG3EO2Sqm6L9+CZD2ir7IdGmfaDuGg720y9fnK4GpvRY8YTAbFICnECaOQsM+kW/CXDeqsC0+nRSg+1dkRv8tfUBY4pD+r8L4ndjtXsTa2npzQEDAbPp+BO1qj/+nXe0svHkrwOBp3v7l0YWtAIOnFu4OPexq18Kw2IawFYgoeLKGZqtAahrZYzk6fv7N1snhDYzBM0q6nQdNCjB4auE24BePFrxgUBsYPA0qt7Y74+df2/7Rk3UMnnoSlpvVvAIMnlpwEb94tOAFg9rA4GlQubXdGT//2vaPnqxj8NSTsNys5hVg8NSCi/jFowUvGNQGBk+Dyq3tzvj517Z/9GQdg6eehOVmNa8Ag6cWXMQvHi14waA2MHgaVG5td/b9+Z+ctaBtPBs7bdvK1qmmgHdgAAbdvYj33l8zofnmu6o1zA2xAhpXgMFTCw5i8NSCFwxqA4OnQeXWdmfLqqekxLb3MsSIZWsjS7zzERUUCKRMHw99POH/xSI7Wmy8GRXGzGNkBYQCDJ5auA8UgmcgpStaOnPnT/WUDTmMm1ceyrrN/+RNZ8huzaovBk+zcmfkBvP9+V+Tu5RtQttokWuLrzYZBTwD/NH2+km88fbjiKfJeI0NVUMBBk81VIxsG2GAp5/vV5w+cp2SCILKTCZE4mTxcOHUbZn7UuTQLFYup8zzef7kLQT4B6JA8awyh+alM3dkzfP8RbOE1j4XtZJFwveQQ9ROF23LnJ4x7JE1VxpZ7z1d5mS4QO3lLZIZZ4/dBFVbkTk6RclLUYIzXsLY8Kd8obeuPUaylAmQm5LNx4nnAB8vP5w78R+1B+TMnwHnT9yihPGWKEH15W1srSOrkNldz+Bpdi7VfUAKP3jq3hFfqSUFeI2nlrzBthhSAQZPQ6odVl/hVC4a0GEWJi/tgYVUqai2UylsX3cCrbtVx4CO334+qMsc1HUujYRJHXHq0DWcOHAVA8e2kNWBvn7xR5HSOWSvIkoqgDXk+PDuM3q3moapy3ti6aydqNGoOE4evIaGLcvJykdDJrZG2zqj0GeEEyWO98PODSeodGZLjPt3GSpTyU4BrdUbFMeq+Xtlf50bjUf/0c1kAnnxu10bTmHW2r4yyT0fvyvA4Ml3RagCDJ5R8mZg8IySbudBkwIMnlq4DcIBzxkj18N1alssmLLtWxnM8/dQpW4R9Gk9DeMXdINz5aFYtW84LCwt8JFgslG5QegysIGsUpQuUzJZT/1PhwDPsQOXYSzVal85by+KU2Ty5MGraCDAs/s8DJ3UBp0ajsP8zQPx2v0Ddqw9gVbdq2PMgGUQZTBFhDVnvgyyjOaM1X1QMVd39HRtLCsTifKYm5Yfwsw1fbWgriZtYPDUpFuMYxSDp3F0N3KvDJ5GdgB3bzQFGDyNJv0PHYcDnv92mo2RMzvKeuYiKnmVwLPyd/AUEU9Xik5WrVcUcRPEwhmKNJ4/fgsd+tbBc4p4xqS66IVLZZcdiWl7UU7zx4jnuH+Xy1rtq+btQRVqY8XcPbJ2+r+d5shoZZfG4zF344A/gqeYji9ZITf2bj0r66x3azoRzbtUlSU67/73DKcOX8OMVb21oK4mbWDw1KRbjGMUg6dxdDdyrwyeRnYAd280BRg8jSZ9xMBzdL+lMgop1lM6xo8l11smSR6fIp93kbtgJllv/frFB7Jmeo586WmqOwi3af2lqKmeg6KdIesrnz9+g+SpE4Z2KqbhxTpNsR7zyQN3WkOaSLYj1m8G0W7LfLTG8+Lp27RONKuE1pfP3so1oreuPkJi6l+sGRXT6tlypiXAjSbXeN64/EDWkc+SIzXu3XqGvIUza0FdTdrA4KlJtxjHKAZP4+hu5F4ZPI3sAO7eaAoweBpN+r+Dp8dHL2xacQQtu1bTgpVsg4oKMHiqKKapN6UieN6+/hivXrynD6cJ4EAfCO/SB0CxAXDtogNo16uWVEp8YOzXdgYts+ksl/B06FMnVEExYzFz7AZ0GVBfkarig+zuTadQsVYh+v9p1GpcUi7/4SNsBRg8+e6IqgrwXwYteF7FF48WhsM2/F0BBs+/axRlzgjn+ReZJfZuOYM0GZKiQs0CWDB5m8xUkTh5PNwnqCxZIQ/KVM2HZ49eY/H0HbSZLzpyfc80ESeuAyYNXQmHODGRkmY02veu/RN4imU2I/sulmnZFhKAinYbtamAgR1mUl+F0Lp7DVw6ewfb1hxD7LgxUa95WSyjNG5ifXdmmtVo2KqcXPojZmHu336OQiWyI1vutPLDcgqaXclfLGuUcaEuA2Xw1EU1vsYcFGDw1IIXGTy14AWD2sDgaVC5td1ZGM+/iEy69ViAIZNa48zRGxTFjCezVpSunBcblx+WoLdo2nYMm94ePZpNxqx1fSWkJk0RH1bWVoifIDZuX3+CkpXyYN3iAwiiaKY4goKC5EbCJTuGoE2tkajbvAxsbawpVVocGaXcuvqoXFcuAHOoC200nNwWd28+wdzxm2WaNacOlTG810J0/bchJg5Zie6DG6J1zRHYdGIs7Oxt8fi+O5bP3o3BE1tpW3cjW8fgaWQHcPdGU4DB02jS/9Dx9xfP6Ez5bB25ZJ4WPKJ3G55/8cbwe1fOwTOwNNpv99F7h9yBdhUIAzy9Pvtg/OAVcJvaDuL71y8/4D9aYy2in+4v3qFAsWwyk0X8xHFRs2BvHLg5Q67T/vDO4zfw3LD00G9T7aNmd5TguXDbYNy8/JA2Cp6RaU4+e3hL8PT09MV42oA4bFo7fHzviWZV3NCuZ01Ub1hcgvDBHeeRiHILO3WohCp5XHDw5iyZx/eN+0eM6b8Uk5a6aFdzDVjG4KkBJ7AJRlGAwdMosv/S6aKaKWBvcb+4Y2Jbe0srLVjENuhZAa9Af5z++OYCAnxKodk+bz13x81rWYFwZjzmjN8kC0eIzYHlqufHPcoYUbx8bqpctoM2BCaWG/r6jnCW+XTtaKpcrO8UUcmQiOfzp2/x4a0HwehndOxbV6oQssYzBDzb9KiJ50/eSmj8+M6TgNMHRUr9QwUqctHU/lbETxRHTqfHiGkvi00I8BRR0+5Ok9Cb8vymSptYpl4TkVlh62mC0vv/PYVzxypaVt3otjF4Gt0FbICRFGDwNJLwP3XLU+1a8IJBbeCpdoPKre3OTPD5F9k0Jgxeib6jnEOBV2TBqELFJaaNWodO/erChqbv+QhbAQZPvjuiqgIMnlrwvAm+eLQgmynbwOBpyt5T2XYTe/5FcYpTh6/LFGyp0ycJFePRvZe0qSgRldZ9J3/HR/gKMHjyHRJVFWDw1ILnTezFowXJTN0GBk9T96CK9vPzr6KYptMUg6fp+IotVVcBBk919dStNX7x6KabCV/F4GnCzlPbdH7+1VbUJNpj8DQJN7GRelCAwVMPoipukl88iiUz9QsYPE3dgyraz8+/imKaTlMMnqbjK7ZUXQUYPNXVU7fW9PDiEQv94zo6IG2mZDi06wJSpUsia7mLOu+i9CYfxlWAwdO4+muqdz08/5oaHxvzRwUYPPnGiKoKMHhqwfPhvHguU+UQkeIkWaoEyJQ9lUwI/eIp1V1PlZBqpEfHS0qX4vHJm36XUi7sf/f6E65dvE/nvKV661kkZC6bvQt9hjvB28sX+7aeRe2mpbQw6ihtA4NnlHb/z4Nn8IySNwODZ5R0Ow+aFGDw1MJtEFYCaUrgPKL3IplAeu+W0zJauXLOHjRuWwFjBixDhqwpKLdeNOQplAl9207H6gMj0LHBWJlPbzFVNKntVJqSOX+Q5fUyZUslK5dMG7EWLkMaaWHUUdoGBs8o7X4GT3Y/GDz5JoiqCjB4asHzYYBnMFW427bmKF5TJRA7exuZI2/2uE3IUzgTVTLxlYmgS5TPhfhU6q5+qQHYeHwsGpX5F5tPjcPh3RepxF583KVEzsXK5KRyeLERTA0KYB0wprkWRh2lbWDwjNLuZ/Bk9zN48j0QZRVg8NSC68MAzw9vP2PepC1o37s2Vs7djfZ96lDEch1adK6KcYOWU4WSLChUMjuBZ2zULzkAOy9MRs8WU9Cpfz1sXnEE1RoUw9tXHxGXptv/yZNOVhsR13PE0/hOZ/A0vg80YwFPtWvGFYY0hCOehlSb+9KSAgyeWvBGOC+eW9cew+ODFxwTxkLGrCnx4PZzvCGYTJQ0HqJHt0OsuDFk5ZCTh66hRIXc8PjoRetAH8M+mp2s6fz1iz9mU9m9wRNawYum7g/uOIeajUtqYdRR2gYGzyjtfo54svs54sn3QJRVgMFTC67Xc8TjxIGrtBkpAc6fuoVy1QogbjwHLYw6StvA4Bml3c/gye5n8OR7IMoqwOCpBdfrGTy1MES24WcFGDz5jghVgJ//KHkz8FR7lHQ7D5oUYPDUwm3ALx4teMGgNjB4GlRubXfGz7+2/aMn6xg89SQsN6t5BRg8teAifvFowQsGtYHB06Bya7szfv617R89WcfgqSdhuVnNK8DgqQUX8YtHC14wqA0MngaVW9ud8fOvbf/oyToGTz0Jy81qXgEGTy24iF88WvCCQW1g8DSo3NrujJ9/bftHT9YxeOpJWG5W8woweGrBRfzi0YIXDGoDg6dB5dZ2Z/z8a9s/erKOwVNPwnKzmleAwVMLLorgi+fpw1e4ev4eqjcsrtjqK+fuyhyfdva2CAwMRFGqZsSH8RRg8DSe9prrOYLPv+bsZoMipQCDZ6Tk44tNWAEGTy04L5wXz8XTt3F410WkTJcYhUpkk+CZM38GbFh2CNbWVnBqXxk+3n5U2WgPbCmRvFOHSohGieUXz9hBP/+CBi3KykTyi6fvQMuu1WT1oklDV6FV9xpwpIpGfBhHAQZP4+iuyV4ZPDXpFn0bxeCpb4W5fa0qwOCpBc+E8eIJDAiCa4/5GDKxNY7tv4JUaRPh5pWH2L3pNEbO6ghfAs75k7chZ4EMiOvoAIfY0RHgH4gzR24gfdbkSJTEkc49hb4jnbFw6nZ0plKa4ji44zxVPnJEdiqjyYdxFGDwNI7umuyVwVOTbtG3UQye+laY29eqAgyeWvBMGC8er88+GD94BdymtoM3lbt89eI9RAR0y+pjWLnXDb4+X+DSbDKmLuuJK+fv4sSBKxT1tMXrl+/RsV89iohaynPiEJSuXXQAHfvWkaMVYGpja0213jNrYfRR0gYGzyjp9j8P+vvzPy5zfltHGzsWJooo4B0YALd7l/HB52smNN98N4oMm4fJCnACeU3cA+FEPGaMWo+M2VLi3q1nKF0lLx7ceo7nT94gSfL4tFYzCBYWFogTNyY8PnkBwcDjB+7IkiMNnj56hYSJ4uATrets1qkKZo/bFBrxXL1gHwoUz4Z0mZJpYvhR0QgGz6jo9TDGvKxCDFjaz4GlVRRb+xLsSIoUoS/LH5QJQnDwaVhYvo8Sd0hQoB/8Lduj5ZZPUWK8PEhWgBTgiKcWboNwwDOI4FICpqUFrKwsERwULGEzICBQek+s8xSHmGIXh/y3/H2ABFHxb3HtmoX70bBVOXz9GoDBnedgzNzO9J778e+9FoSIOjYweEYdX0dopPRYw801av09Tn/lDiFn+p/1sQikv1vncS9n0QjpZuonDXUVnqe/1HywAlFHgaj1h06rfjXAGq/3bz3w6b0nrG2sET2mPRJQNJQP4ynA4Gk87blnIyuwsmpcwHYXLIIL/dkSC4p64igsAhqgyfZ3RraWu2cFWAGVFWDwVFlQnZozAHjqZBdfpDcFGDz1Ji03rGUFljnTsgLPaxTpTBu+mcHBCLY4g0Cf8mi2z1vLQ2LbWAFWQJkCDJ7K9NLP2Qye+tFVw60yeGrYOWya/hRYUcuJIp3lf+rAwoIioKhKa4P2UKTz5winhcUeNNmyWn8GccusACtgaAUYPA2t+J/6Y/DUghcMagODp0Hl5s60rMCKmv/A0uISLIIKo/G2C1o2lW1jBViByCvA4Bl5DSPfAoNn5DU0sRYYPE3MYWyu/hRg8NSfttwyK6BBBRg8teAUBk8teMGgNjB4GlRu7kzLCjB4atk7bBsroLoCDJ6qS6pDgwyeOohm2pcweJq2/9h6FRVg8FRRTG6KFdC+AgyeWvARg6cWvGBQGxg8DSo3d6ZlBRg8tewdto0VUF0BBk/VJdWhQQZPHUQz7UsYPE3bf2y9igoweKooJjfFCmhfAQZPLfiIwVMLXjCoDQyeBpWbO9OyAgyeWvYO28YKqK4Ag6fqkurQIIOnDqKZ9iUMnqbtP7ZeRQUYPFUUk5tiBbSvAIOnFnzE4KkFLxjUBgZPg8rNnWlZAQZPLXuHbWMFVFeAwVN1SXVokMFTB9FM+xIGT9P2H1uvogIMniqKyU2xAtpXgMFTCz5i8NSCFwxqA4OnQeXmzrSsAIOnlr3DtrECqivA4Km6pDo0yOCpg2imfQmDp2n7j61XUQEGTxXF5KZYAe0rwOCpBR8xeGrBCwa1gcHToHJzZ1pWgMFTy95h21gB1RVg8FRdUh0aXFY7IayCnhSPl8Te3tJKhwb4ElNTwCvAH6c/vTmFL3HKouUSP1Ozn+1lBVRTgMFTNSm5IVbAFBRg8NSKl5ZXygTYxdOKOYawwzrY0rLshVft7N99cq7QoD32rpkN91jWYy4XS7szwMIyyBA2GLUPf99naLXvmVFt4M5ZAWMrwOBpbA9w/6yAQRVg8DSo3NzZjwq0L5eipq+Pz2rnHqOjla3bBntWz8SaGUN8ghFYZ/npz3tZLVaAFYgCCjB4RgEn8xBZgf8rwODJd4NRFHDK55ApmkOsayVrONs2dRktbQgODsL8EZ1xcvdad18rFFp/4uNToxjHnZqPAsuqp4G1ZQUEgdewaNWrlkgKWPRHsGUZBPte0aqZbBcpYBvTGw3WB7IWrEBkFGDwjIx6fK3OCrTIHydXsLXl6Vpt+tnXatU3tJ2Fo7p/OLZjuYWlb2DBJVc+39O5A76QFRAKrKw1GAhKjmCLqyyIRhWwQHRYWIwk657TF6931qibEEyGWQRPQJOti7VqIttlGgoweJqGn8zSSueCsRpZWFotbjd4ln3Ryg1xYMNCv+WT+iIoKMhpxVmPjWY5aB6UYRVYWWsYvS2voOnmTYbtmHtTpMCKyskpnBZL0TV8smEVCEYRWCIrmm7tadiOuTdzU4DB09w8akLjqV8fVtGfxR0VPVacvu2HzsH0Ac2D/Px9/81Q0WOcqytNjvLBCkRWAQbPyCrI17MC3xRYUasCRTwrMXjyDRFZBRg8I6sgXx9ZBSybFYqzlKbanIItLJYsP/WhZWQb5OtZgVAFGDz5ZmAF1FGAwVMdHbkVMHjyTWAwBYKDg63/1FmnCmmK+vp6HbSxjl5p3uEnR76fQxxqwYvYDeYdM+2IwdNMHcvDMrgCDJ4Gl9xcO2TwNFfPanBcBJ7n/2SWn7dXjFfPH2ROnCztHfuYDl7fz7lB4MnRTw360aRMYvA0KXexsRpWgMFTw84xLdMYPE3LXyZtLYGn2BcZ0eMMgWfhiJ7M57ECf1SAwZNvDFZAHQUYPNXRkVvhqXa+BwynAIOn4bTmnr4rwODJtwIroI4CDJ7q6MitMHjyPWA4BRg8Dac198TgyfcAK6CqAgyeqsoZlRvjqfao7H0Dj53B08CCc3cigTzn8eT7gBVQQwEGTzVU5DZIAQZPvg0MpsCfwPPBgwcYOHAgli1bBjs7ux9tEWs8m9IPnOjrCX2toi9/gxnLHZmHAgye5uFHHoXxFWDwNL4PzMQCBk8zcaQpDONX8PTw8ICbmxusra0xbNgw2Nvb/wqeJegH6+hrN33NM4Uxso0aU4DBU2MOYXNMVgEGT5N1ndYMZ/DUmkfM2J6wptrHjRuHbt26/Qk8xa52R/qyoq+3ZiwND01fCjB46ktZbjeqKcDgGdU8rrfxMnjqTVpu+FcFdARPFpIV0F0BBk/dteMrWYEfFWDw5PtBJQUYPFUSkpv5uwIEnuv/dJarq2vm8oX/yZ4tb9ETS1asSefi4nJ+9OjRdrT2s9LfW+UzWIFwFGDw5NuDFVBHAQZPdXTkVnhzEd8DxlfAuUDsfLCyPG0RFFB62VnPE8a3iC0wGwUYPM3GlTwQIyvA4GlkB5hP9xzxNB9fmuxIGDxN1nXaN5zBU/s+YgtNQwEGT9PwkwlYyeBpAk4ydxMZPM3dw0YcH4OnEcXnrs1KAQZPs3KnMQfD4GlM9blvqQCDJ98IelOAwVNv0nLDUUwBBs8o5nD9DZfBU3/acssRVIDBM4JC8WnKFWDwVK4ZX8EK/EkBBk++L1RSgMFTJSG5Gd0VYPDUXbswrrSAqys/20KcDFfcaAvlFdzNtVl1lU2pQVfXYDJXfPHBCuimAIOnbrrxVb8pwC8nvimMrgCDp4oucHW1RPor3WBpUVrFVk24qeDMhFsesLBwN+FBRN70oMBNcNq2NPINcQtRVgEGzyjrerUHzuCptqLcnmIFGDwVSxb2Bevq2yLAf/eQ9LnKpIwWU8WGuSlTVeCBjydG37+6Ck23NDXVMbDdGlCAwVMDTjAPExg8zcOPJj0KBk8V3fcdPBfnKF4mU4zYKjbMTZmqAtc9P6L99ZMMnqbqQK3YzeCpFU+YvB0MnibvQtMfAIOnij5k8FRRTPNoisHTPPxo9FEweBrdBeZiAIOnuXjShMfB4Kmi8xg8VRTTPJpi8DQPPxp9FAyeRneBuRjA4GkunjThcTB4qug8I4On/9cAnD/5H96/8UDiZPGQp1AmWFlbqTjAiDcVFBSMN+4fpB3hHcHBwbh/6znu3XoGa7I1T+FMiJ8wDo7uvYSYDtGQt0gWbF19FDUbl4x453RmRPtX1KgOJzN46iAaX/K7AgyefFeopACDp0pCcjO6K8Dgqbt2v11pRPAUANe3zQzcuPwAqdMlwX/XHqFRq/Lo2LcuKKWRwQ+3ngtgaWmJwRNahdv32WM30bftdKTNmAyvnr+DQ+zoWLV/BDo2HIvkqRNi6KQ26NduBsbO66JoDBHtX1GjOpzM4KmDaHwJgyffA3pTwAivA72NhRs2UQUYPFV0nBHB8+ShqxjabT7mbRqA1OmTYsPSg/D29oNzh8rw+uyD3ZtOQ0REy1bNh2SpEuLpo9c4sf8Kose0R/xEcSjq+IwipJlx8fQtFCyRHVlzppHCPHngjiO7LyFaDDtUrlMEgQGB2L7+BBzjxUJ0+lnJSnlxdM9F3L/9HAkSxUWlOoXh8dELbeuMkhA5f9NAnD/xH+7ceIpcBTKgQPFsPwnetekE5C2cGc07VcUnum7exM1o0KocRvVdEgqec8ZvQoc+deR1V8/fw4WTt+TvylTJh7v/PcX1iw+QNEV83L35FCUq5EbsuDF/6j96DHsVnaysKQZPZXrx2WEowBFPvjVUUoDBUyUhuRndFWDw1F273640IngumrYdm1YcwbYzEyjS+POflmE9F+LiqduIG9+BoNATi7YOxh2CtF4tpyJzjtRo2bkqBnSajURJ4iJGzGjwJFCdR8AYFBQE50quSEGQ5/7iPUpVyoMGLcqhSfnBSJ8lBZq2rYCU6RKjm9MkZMyaQkLh2PldkCptEgl+MQhqnTtWwcwx65G/WDacO34DExZ2R4586UOlK5O1M7afmyjP/fEQ14dEPIulb4cT9+dRNPchOlEkNF/RrBKU2/WsRdmrAjFt5FpkIHs+ffCk6K4FJi12Ce1/8Y4hcsreWAeDp7GUN7N+GTzNzKHGGw6Dp/G0556/K8DgqeKtYETwnD95K7atOYZtpyfA4hfwrJizG5bvcYNdNFvUKNATk5f1xNcv/ujZYgr2XplKkckYKJq2LbadnQAbG2tUo3PmbRyId68/YUDHmdh9cSo+vP+MtrVHyp83LjcIuy5ORhxHB/j5fsXeLWfw/PEbrJq/B27T2qNctfwS/AQ4Prj9Ar4Uec1CgHv90gNkzp4Ko+d2DhW9VKYO2HVpCkVP/w6es8ZuxMZlh1CoZHa8evEBvj5+EoTHD16B/den4+2rT2hWxRVH78wJ7V9M1RvzYPA0pvpm1DeDpxk507hDYfA0rv7cOynA4KnibWBE8Nyz+TQmua7Gsl1DkSipI1bO3YPnT96g17CmqJzbBRuPj4GNrTUq5epO4NlDTrv3aT0NxymSKI4iadpIALSzs0HFXN0IMAfQ5qCP+Jciofuvz4DHJy84VRiCBVsGoWnFITICKY7TR65TO9PhOrUthvVYgCGTWqNc9QLfwI+m9G9dfUzT9LbIR5uEPn7wQrKUCdCya7VQ0ZtXdUOTthVRoWYhfKY+3Fzmo13v2pg4dNVvEc9pI9Zi54aTqFa/GHwIOi0tLGWkc/Kw1RI237/1QK0ifXH83tzQ/odOZvBU8Q7npoylAIOnsZQ3u34ZPM3OpaY3IAZPFX1mRPD0oahi54bjKWJphXRZkuPQrouo2ag4Ovari/7tZ8oIoWP8WHh45zkWbh0k12SKTT3H7s4NBc/M/6SS6yMf3XOntZkD8MXPHy2rD0eughnx8ulbue7TidaMK4W3VgAAIABJREFUOlcaimMEd+IQwDu81yIUK5cTJw5cxeCJrVCpdmGafp8I9+fvUYXWfG5aeQSlK+fDBVrr2bJ7dZQnMA05dq4/CQGUYm3mk4ev5PrQRdsGw6XZpN/A8+zxm+jXdgatU82Px/deonj5XDLq+ifwDOlfjEOcY6yDI57GUt7M+mXwNDOHGm84DJ7G0557/q4Ag6eKt4IRwVOMwtf7C9Ys2k/T3q/xT970qN6wGKysrGgK+iPWLj4IP58vqONcSu4gF+mLVs3bi5CIYHFaRzlpiQsO7jwvo48iFZM4bl97jB0Eh2IjUZN2FeWayhmjN8B1yrdIosdHbyyaug0JEseR/05KEU2x6Ues9xTRybY9auHU4au4fPYusudOh7rNStMyzP//6QumtEtH912myOk1RI9uj3rNy8jNT/MmbUG8BLFR17k0XCkK6jqlrWz/OG2IOkbnJ0ziiKZkz82rD7Frwyk5DrGJasKQlfLcH/sPsU1FT0e4KQbPCEvFJ4anAIMn3x8qKcDgqZKQ3IzuCjB46q7db1caGTwjMxIBniHT7pFph6/9WQEGT74jVFGAwVMVGbkRo2TXY9lZgZ8VYPBU8Y4wYfD8MWWRiopE+aYYPKP8LaCOAAye6ujIrRgjrTOrzgoweOrtHjBh8NSbJlG8YQbPKH4DqDV8Bk+1lIzy7fBUe5S/BYwvAEc8VfQBg6eKYppHUwye5uFHo4+CwdPoLjAXAxg8zcWTJjwOBk8VncfgqaKY5tEUg6d5+NHoo2DwNLoLzMUABk9z8aQJj4PBU0XnMXiqKKZ5NMXgaR5+NPooGDyN7gJzMYDB01w8acLjYPBU0XkMniqKaR5NMXgq8GMw7XtYVaMUgi3zK7gqapxqaZEBCM6EIOyIGgOO4Cgt4AO/oKVovY3q5fIREQUYPCOiEp+jVwUYPFWU9zt4Ds6Qq0wq+5gqNsxNmaoC9309Mebe1VVouqWpqY7BYHaL58f/6862KTOXS2wXzWDdckemq8D+9y+Cz7x9VQ7Nth8y3VEY1nIGT8Pqzb39QQEGTxVvi2mV7RDPbm+u2PFKxrSyVrFhbspUFfAM9MfVTx/WwWlLQ1Mdg8Hs5hkDg0ltLh1Ne/If1jx/WJGer33mMiZ9j4PBU98Kc/t/VYDB868SRfyE7y/ORTmKl8kYI1bEr+MzzVYBMdXe8fopjnhGxMMMnhFRic/5QQEGT+W3A4Oncs34CpUVYPBUUVB+caoopnk0xWs8FfiRnx8FYvGpQgEGT+X3AYOncs34CpUVYPBUUVB+caoopnk0xeCpwI8ae34+vPVAnHixYGn591e1j7cfvvj5w8bGCkFBwYgVJ8YfBy7adIgdAza2Py/F+fD2MxwTRHyWxP9rADw/+8Ax/s/XfP3iD2FLcDAQLbod7KPZwtfni/wS54bV/9+8FEwNBgUGwcra6m+nGvT3DJ7K5f773ay8Tb6CFVCkAIOnIrnCP1ljL04VR8ZN6agAg6cC4TT2/BRL1xbbzk78De7+NKK5Ezdjx9oTqFq/KD598EL/0c3+OPDWNUegp1sTZMuV9qffF0vfDifuz4uwWGeO3kDfttNx7O7c0GsEXA7tPg+P7rnDnwA0acoEGDuvM7asOoZls3dh/7XpCKv/v3U82W01chfMhFKV8vztVIP+nsFTudwMnso14ytUVoDBU0VBVXpximiF+/N3SJoi/l+N8/jkjVixo9P57xE9hh3iODpQtCMYj++7I02GpH+9XpcT/Hy/4uWztxQBCUaCxHEQO25MiqT8HrH5TLbFiBmNoiSWunRjFtcweCpwo0rPj4Iewz01BDxFpM/joxfsKYIo7ulkBHQhEc2nD1/JaOLeLWewf9s5zF7XD/7+ATLSKCKgqdIllhFI8Tymy5wcD249R6r0SRDTIRrevfmEd689kCipI6oX7IUjt2bjzs0noVB688pDZMqeClZWlnjx5C0+e4jnyR7JUyfC+RP//Qaei6Zuw4XTtzFtRS9KDhAAF+dJqNW0FPXxKRQ8b15+GNq/aM/92TsZxUyZJhFFdi3x4O4LJEgYG6/dPyJuPAeyLR7ek501CvWGc8cq6Ni3jlryqtIOg6dyGRk8lWvGV6isAIOnioKq9OIUL67eLadiKr1A/nasW3xAvlymDV+De/89w6SlLrC1tUE3p4nyJaj2IaB4KvVVtExOevlGly/cLgPqY86ETejUr95P3TF4AgyeCu5AlZ4fBT1GCDx3rj+JVfP3EvAlxLNHr5E1ZxpMWuKCkwevYWTfRUiRJjGeP34twS13oUx4++ojPZMlsWzmLszfPBBH9lzC+EErKHo6AZVydcdkekbTZkqOXi2mwMvTV35gfHj3pfx9rSJ9cfzetyhmCPiK9no0nyI/YApYnLy0Bz6+9/wNPGsW7oM2LjVQvWFxeb3XZ1+abrcl2/eFgmfRtG1l/5n/SS2vf09T/34+X1HHuRRqNCqBBqUHSgj9+N5L2jVv00CcOnQVri4LaJyJsPbQSLXkVaUdBk/lMjJ4KteMr1BZAQZPFQUN58W5Y/0J3L35THZWx6kUzp/8Dy+fvkVgQBByFshIAHda/sH/8iUATu0roWP9MejQt66MXv539ZGMKNZvWRZpMybDomnbKdM2YEXrye7dfCp/FhAQiH/ypqM236FR6/LoTtEOAZ4CDH+8PtA/EDs3npKREx8vPxltEVEbAa8iivngzgvKUx0s/50qbWJp77njN1GgeDb5fTCtXxs3eAXSUZ9ZcqaWkZuUdF7H+mNRqFR21GxcAp0ajKPv/0HCJHFpei4j5k7YjPRZUsjIT5/hTvQiuyZfxnbRbGBjbY1ug8030xCDp4LnS8PguWDKVmw7PQH37zxH71ZTcZiik12bTJDR/uEz2mNU3yUQ098h4DltZS80KDUQExd1x/I5uxHbMSZcBjdCCPiJNZ7iGd1wdIyMpjav6obt5yb+ETzFGtO9W87KGZABHWZi4mIX+Xfh16n2kpk6YNCEVihfvcBPoi+fvfs38LSzt0W3phPRw7UxxAzGxmWHMGdDf1Qv0AtrDo5AzFjRIUB26+nxcqlBkTRt5PIBAadaOhg8lXuDwVO5ZnyFygoweKooaBgvTrHgv1r+nth1aQqRG0UivHwxrOdCTFjYjdaDeaJ9vTGo0bAYmrSrBNfu8zFkUmt0aTweczcOkBGJU4eu4/TRayhaOidFSpLJqbNi5XLBk6If29YcQ4OW5TBr7AZ0G9QQk4auktGMnRtOSvD89frEyRzliyZvkSxoU2sklu4ailcv3uPgjvNYOnMnMudIQ9N0/vLlVb9F2T+K84XGc+f6E+zffo6mAN9gPI1j+si1cBnSWI6nf7uZmL2+H7asPCrh9PDui+jQpw5G919GLy9n9Gk9HaPndsaLx2+wfe1xBk8Vb0GTbkrD4Lls1k7svz4DTx64w7mSK45RVNK5sqv8sNd3hDM9fxuxmz7QhYCnePamj1pP0+1fcXzfFazc5yZhLgQ8hZ960qyGWKMpILJEhnZyPWlNmtI+8WA+AmjWo1TmjvJn928/x5Auc9GKopkzRq7DuAVdpZt/Bc9WNYajZMU8aN65qvz9nPGbkK9IZty69uQ38BS/F1HUAiWyynNtbKzRb1QzAt8+FHH9ttb0xzWuDJ4m/WT9ZDyDp/n40mRHwuCpouvCeHGKaGS9Ev2xbJcrvAk6373xwJIZOzFqVke4v3hHQLYUpeiF0ZAAcqgLgefE1uhM4Dl7bV+0qDZcRiXEmk8RbcySIzW9SB6jct0i2LD0oJxOc+5YWYKnAD8xdTeq3xLcpijp+qOjf7s+CUVNxJq1HPnSo12d0aHgeYAgcgfB6rwNA2ia7bPcmfunNaICoudP3opm1KfYnTuHopmtu1XHzDHrQ8FzEL0kZ6zqjc0rjkjwPHHgKlrTS3PMAAJPerkN7joX3SnK+eTBK5w6fE0Cs7keHPFU4Fktg+f3zTninnWuNFSCpwC7Y/suo2XX6lg5bw+thfT4CTwv0npL8SEs8z+pMJ2eB3GEgGe8hHHkrEZDmp0QHyTFB7Ad5yehbvH+8nl4K9ZlEuxuOTUeB7afx4zR62h9ZV3MGLVOftAT0/q/gufZYzcxgWYjmrSrKGczVszdTZDaDVfO3v0NPBMkiov21L/42+Hr/UUCsrjuT1P9IuJZOksn+WG0H0U9xZpTrRwc8VTuCQZP5ZrxFSorwOCpoqDhvDjFGq4xA5bKTQeuU9rStPtTzKOdsGIzUGdaI3nx1C3Ua1YGw3svoohnG4z7dxmda4cYNJV9fP9llK9RENHo3zUaF6fo4npcv3APNZuUlBsAxNR7jnwZ0It2y4pDbDTq1XIKVu0fjkVTt+Povkuh16fNlFSCZ/Y86dG50Tgs2PIvXr98T31cQbbc6WTEVERmXKe0kdOI4tiy6ihqUV8hh5i6F7tcA2javgatJxPT8ptXHsHhXRcwZHJrOe0o1qFtXX1MvnTF1HqLrtXopbgSfUY40dT+awLseXKaPwVtlOjc/+e1oSp6xOhNMXgqcIHGwLNM1k7YcGwM9mw+jZVz92DnhclyWUqrGiNw4MYMObAh3ebhxuUHKEhLUQT45aJlM2LTkNjg40XpjppWGCJnJJrS8hlxlM7SUcJg/qJZ5AezJTTLINZlLpiyDZtOjMWsMRuwh5bHtOtZS8LifFpjKaBQTIuLmQxf3y8yiimW1wzsNBsHKAobetBsyuHdF+SH0ABawiNAtXyNAli9YF+o/T/2L2YiRATVgkBSPO9JUyRA/VIDcPDGTNlkyPgFeK6g5QLr6YPu8t1uYaaKUuBp1U5l8FQuJYOncs34CpUVYPBUUVCNvThVHJmqTQnIvXPjCd7SC7pKnSLImT+Dqu1rqTEGTwXe4OdHgVh8qlCAwVP5fcDgqVwzvkJlBRg8VRSUX5wqimkeTTF4KvAjPz8KxOJTGTx1uwcYPHXTja9SUQEGTxXF5BenimKaR1MMngr8yM+PArH4VAZP3e4BBk/ddOOrVFSAwVNFMfnFqaKY5tEUg6cCP/Lzo0AsPpXBU7d7gMFTN934KhUVYPBUUUx+caoopnk0xeCpwI/8/CgQi09l8NTtHmDw1E03vkpFBRg8VRSTX5wqimkeTTF4KvAjPz8KxOJTGTx1uwcYPHXTja9SUQEGTxXF5BenimKaR1MMngr8yM+PArH4VAZP3e4BBk/ddOOrVFSAwVNFMVV8cYpcgPMmbJHJ40V96FhxY1DuzgdwTBBL5uHMX+xbxZFVlLi6XvOyuHfrGbLlSvvTYPZuPSPzC4pcoZE9ROL4JTN2yFx/oiZ81QZFkTBxXMrtdwhte9QMbV6cd+nMHRQqmT2yXZrF9QyeCtz4/fkZlzl/mTTRI3/PKuiZTzVRBZY+v4cdr55VhNOWfSY6BIObzeBpcMm5w18VYPBU8Z4IBzyvX3qABVTxx5ZqNIsqPsN6LJRAWLxCLpw4eAXpM6dAd6pY8oQSVI8ftALxE8WBPdVTbt2jBravOS4Tzj+j8pS9XJtQdSIfqoGeSRouaiw7dfhWuahtj1qyFKeoiS6SVgtQtLWzwSyqgHTnxlOqtLJRQmtdSlQ/d/y35PUiobzL0May/V1Uuag31VIXx+dPVI6TqqmIuvHi+PjOU1ZCadapCnx9vsgyf6vm7cVxqkq07tBISoC9VVYiKlL6H+wSteAp8b2oT/3g9gsMGNMcmbJT9ZYRa/GYxudONeHXHBypovDabYrBU4FvplW2Qzz7fTGsrUpYWfDrUYFyUfZUv6BAfP0SWAfNt26OsiIoHDg/WQoF49PVV4DBU0VNwyqZSRV+6hTri1UHRshqP29ff8TM0RswkkpmiupBInopoogtulTDjnXHZSWj549fUxm9E6HgWaFmQVw9fw9JUybAzcsPkTFbSmn40b2X0IPAUYBnk3aVMcVtlazjni5zcvxH55WslIdKW0aXpfhW7HWT5e5G9Fksy+RNWtwde6lKSnKqHnSBKifVbFwCokrJnw4BmiepAtH1C/clHDeiUn/JyJaVBJ8uQxph4pCVaNerNgIDA9Gv7Qz4U5nQact74s2rj2TjZdRxKkW1rE9TtaUSVFVpqoThqHAweCrw8vfnZ2rWQmXSc8RTgXBR99T5z+5ii/sTjngquAUYPBWIxafqRwEGTxV1DQM8xfRzzcJ9qO7yOCp/54/nT15THebdGDyxFaaNWIf+VP/48X13JE4Wj0plLkdPKn355uVHrF20///gWYvA89w38PzTVLsAz/a961A08R0un7sra0iXIugsSTXgRQlM0f+m42PkYN16LgCovN6YuZ2pXOYHjKba7jmoelArqrke1nGNgDOQoqW5C2aUteJFicy2PWtSKb09EnynDFsdWqtdgKc45m4cgNfuH7CDALo2gefBHedRo1Fx9G49DdNXfqtdbe4Hg6cCD6u4VEVBr3yqCSvAlYuUO4/BU7lmfIXKCjB4qihoOC9OAYIHtp+DJUUca1Ntc1E/WYCfiBjepfKRseLEQDeaan9w5zmWztxF0+AxEUj1lkOm2hu1qYBBneegfvMycvr81zWeAjxbdq0ua6gHBwXLiGjKtIllnemhk9vQusvbNJV+SvYv1l8e2XNJ9i+O0f2XogCtBS1bNV+oGKLO9MGdF2QUVBxi+n7OuE1yCl7036RdRVrvGR8uzSZj9JxOWDx9e7jg2bJbNUyjutDi+tsErqKOfFQ4GDwVeJnBU4FYfKpQgMFT+X3A4KlcM75CZQUYPFUU1ARfnKJm+nxaezp0Uhs5Ja+vQ0RLBQTHiBkNNy4/QBdaThAVDgZPBV42wedHwej4VD0owOCpXFQGT+Wa8RUqK8DgqaKgJvji9PHykwJEj2mvohB/bsrL05eiuIGIFt1ORk2jwsHgqcDLJvj8KBgdn6oHBRg8lYvK4KlcM75CZQUYPFUUlF+cKoppHk0xeCrwo8rPzxZahyzWOL94+hbZcqeTG/A696+HVy/eYxtlihDLWT598JQZGJq0rQiLv+yk9/johZ4tpmD8wm5oXsUNk5a4IEPWFLI9scmvYavyERqsn+9XXDx9G0XL5Pjp/CBaIjPJdRV6D2saoXb4JJ5q1+UeYPDURTW+RlUFGDxVlFPlF6eKlnFTRlKAwVOB8OE8PyKrwsKp23Dq4HWUqJgbyVMlwNZVx5AyXWK4E/h9eOeBZh2qoAytUxab2FbN3yuj+MOmtpO5ZsUa4walBiIr5bq1sbGS66FT0bWi3UO7LqBkhTw4e+wGrVXeARtKedaT8ue6uiygLBBWGDGzPdx6LKAcurHx4a2HBE8BoOKYuboPPGk9tABPkU930bTtOHHgCtKkT4r+Y5vLlGgi/Vj/DjMxdVlPec2Hd5/lJsJetIlwcNe5ctNexqwp0b5PbThVGIKCtAb737EtASaEv948HPH8q0S/ncC3lXLN+AqVFWDwVFFQBk8VxTSPphg8FfgxnOdHbErbuvqYzCt7gaKFb16+J+hMgod3XsgsCwko7+1R2sA3fkFXDO+1CJOWumAh5ZZtRFFIWeSAMjCI7A39RzdHj+aTMYVSff0a4TxOwGhpaSkzQhQvn0tuxhsxswPW0EbA0lXyQWy4GzNgqQRPAY71W5QhyL1AeXQr4fj+K5STNzeO07Ui8ikg9vrFB2jzQ3GFECV+BM85lE930ISWFOlcjR6Ulmxwt7kYObOjAtGi9qkMnsr9z+CpXDO+QmUFGDxVFJTBU0UxzaMpBk8Ffgzn+XlPkcZDlGVBRBXv3nwiCx7kLJARZ47eoOn03BI8b119jNQZkqB3q2mYQZFIAYxV6hYJBc9RBJ7/jmuJqcPWyMho9jzpKfn4VwztPl+mNOvWdCKaUy7dj+8/I3FSR5n5YdCEVrIQQz0quiDWKP/baXYoeIqsEOsWH8BnD284UMqywqVzyFy71RsUwx2ybx/lyO36b4PfBPgRPEPy4E4dvhZdB9aXEVCR35ePiCnA4BkxnX48i8FTuWZ8hcoKMHiqKCiDp4pimkdTDJ4K/BjO8xMUFIR5E7dArLOMGSsaUtNU9j9501OE0oJ+vpkqgtnIafem7Sphy6qjVJDhKd6/9sDAcS0keLbrVUteLxLYCngVOXI/f/KBv38AitFaSxHhHNRlLuLGc4C1tZVsW0QtBXg+vv+SoqfbETtuTIquPvoJPMV6TTENn6tABpkmbeHU7WSjJ/VjQVW+KssSsyJ3r6jsJdaXiiMs8Ow2qAEEgIqKYs06Vpapz/gIXwEGT+V3CIOncs34CpUVYPBUUVAVwTOkVruImFy7eJ9KTqaUU3ci3+ePCeRFcvp5k7aEmZ7I08Pnp+tLV877xwF7UtSmVpG+mLy0B3LkS4+Q/sWLO6LH7euP4f78PcLqI6LtmNN5DJ4KvKni86OgVz7VhBVg8FTuPAZP5ZrxFSorwOCpoqDhvDifU511kYBdpBFq3rkKpg1fJ6M1Zarll5sbsuZMQxsequEtlZgUO1vFRgb/LwFyw4H4/bXz9/GMymiK/JdiQ0RIAnmxcUFMEZarnh/v337GPZriK0vfXzh5GzEd7NGU1sSdOHg19PrF2wbDgvoVkR5RtlOUuxSHAM+GZf6VkR6RcF4kjJ83YUto/2Kqcf6krWjdvTpmjtkAsQNXrK8rRSB74eQtpM2YFEXL5sRi2lwhIjXNO1dFmgxJ5bmvXrxDnaalkT1vOgymJPh2tOFCVG0SFZXM/WDwVOBhBk8FYvGpQgEGT+X3AYOncs34CpUVYPBUUdAwXpxi12rjsoMwe30/+Pl+IRD7QIC2g6bsumJgx9moRmvCxE5YUf9cbKBo3LYCnlI99KN7Lv+xVvuPEU8BiHWK9UM5Ati6BIc2NtYYQhsUZq/rj00rDiNPoUxy40NIrffqDYuHGfFsVWMEeg93wq6NJ+WmiOVU1jOkclJrlxq0sWIZ+oxwgovzJDmF6eP1BSvm7pagKmBZrKc7c/SmnHKcMHgFwXABOTUp6sYvnLINY+d1kXXcl+0eKuEzKhwMngq8zOCpQCw+lcFTt3uAwVM33fgqFRVg8FRRzDBenF/8vqJK3h44cGOGLIP58tlbyim4kTY6tJARwV5uTeHt5YtoMSj9C60XGz6jPd64f8QiWi8WAn4h4PhrrfYQ8KxUu1Boycqh3eZh6opeEHkMM+dITVB7NcLguf7oaOzdegZP7r/Cu9ef0IZ2A2+lNXMCRMXmjH6jmqEP1VoXU/IiOrt6/j50G9xQrk0TNr6knInFyuWUgCmiuXkLZ0LCxI6yLfvotrSjeAqW7BiioujaborBU4F/GDwViMWnMnjqdg8weOqmG1+logIMniqKGc6Lc9msXQigqj1iijs7JbPevva4rJUu0qnEjhuD1ka+Q/vetXHp9B25M9bK2hIf33mGgqeIZooE2GUorcu+rWeRLGUCabiope5c2RV/A8+Q63sPc6Joo43MHXhgxzlUrFlItiOm2kXEU4CnAOUxA5fBxtpaRjjH0veZ/0lFU/4XMW1lrzDBs2KtglhFtefTZkoOx/gOtFY0A9YvOYhESRzxgmBbpLTpQzuOFzN4qnjTmVFTDJ5m5EzDDIWn2pXrzOCpXDO+QmUFGDxVFJRfnCqKaR5NccRTgR/5+VEgFp/KEU/d7gEGT91046tUVIDBU0Ux+cWpopjm0RSDpwI/8vOjQCw+lcFTt3uAwVM33fgqFRVg8FRRTH5xqiimeTTF4KnAj/z8KBCLT2Xw1O0eYPDUTTe+SkUFGDxVFJNfnCqKaR5NMXgq8CM/PwrE4lMZPHW7Bxg8ddONr1JRAQZPFcX89uLcWyNRylLxbOxUbJibMlUF3nz1w843z9egyebGpjoGg9nN4Gkwqc2lI95cpNyTDJ7KNeMrVFaAwVNFQcWL0z9gT5c0WUontTP/5OgqKme2TT3188KcJ7dXo8mWJmY7SLUGxuCplpJRph0GT+WuZvBUrhlfobICDJ4qCsovThXFNI+meKpdgR/5+VEgFp8qFGDwVH4fMHgq14yvUFkBBk8VBeUXp4pimkdTDJ4K/MjPjwKx+FQGT93uAQZP3XTjq1RUgMFTRTH5xamimObRFIOnAj/y86NALD6VwVO3e4DBUzfd+CoVFWDwVFFMfnGqKKZ5NMXgqcCP/PwoEItPZfDU7R5g8NRNN75KRQUYPFUUk1+cKoppHk0xeCrwIz8/CsTiUxk8dbsHGDx1042vUlEBBk8VxVTxxent6Ytj+6+gcp3CYRr49tVHrJ6/D+361MbezWdQsVYh7Fx/ArWdSsPSkv+8qOhZnZti8FQgnYrPj4Je+VQTVoA3Fyl3Hr8ZlGvGV6isAIOnioKG8eL08fZD3zbTEet/7Z0HeBXF14d/IYUWehNEKYI06U0RAakiVWkivVcB6aggvXeUqgIKohSRIk1QBEW6iiK9SW+hlxSS78wa+IA/wt17d2/m3v2tz3likp2zM+/ZJC+zZZIlRq0mZbFw9g9ImSYpOvapgw2rd+LIwdPYv/sfQxy3/7IHd6LuoGmnqiKRv6Bus/L4eNhCqBx5CmRBo3av4+ypMIwfMA+p0yVHcHAQghMEoUylwsiVLzOWzNuAtOlT4KUyeS0cGFO5S4DiaYIcxdMELO7KGU/3zgGKp3vc2MpCAhRPC2H+xx/O6zJ7Wa1YNyzZPAod649GveblcfLYeeR4IROOHjyFoq/kRqrUydDyjSH4at1gbJSZziTJEuHHFTvQqltNzJq0HD0HN8LgHjPxwehmGNDlE+PrB/4+jt8278X3y7bi202jEBI/GMcOncHsj79Dv7EtLBwYU7lLgOJpghzF0wQs7krxdO8coHi6x42tLCRA8bQQ5mPEs07pPvhm43A0rzkEs5f3Q2RklFwOj4dFX/yIuk3LIfx2hIjnUHz9wxD8vPZ3o1PrV+00BHPZVxvRokt1DO/zOXoNaYSuTcdj3Ox3cfrERcyZthJgbSQQAAAgAElEQVSrFv+KdbsnI0B+o5w7fQnDe8/G2NldLBwYU7lLgOJpghzF0wQs7krxdO8coHi6x42tLCRA8bQQ5hPEc+XO8Zgps5dqU/dwVq9fChvW/GZKPPsMb4J1323Dvj+PGXkiI+/g0L4T6D2sCTI8kxq//LBLZj1P4+1WlSwcGFO5S4DiaYIcxdMELO5K8XTvHKB4useNrSwkQPG0EGYc/eE8ezoM23/eg8q1XsLk4YvQVh42CpJ7P7nFPQGKp4kaxP78zMhbsuzziZOaaMhdnUrg42N7MP/kkUpo+O0apzIwO26Kp1li3N9yAhRPC5HGkXiqEZw4eg5PZUwF9aR7+oypLRwUU3lCgOJpgt7EyvGROv7qXKHJSycK5D+cTJBz7K4nbt/A2Ws3aqDp0qWOhWBy4BRPk8C4u/UEKJ4WMo1D8bRwFExlIQGKpwmYsT8//Z8vWDZTglATDbmrUwl8dfowVp89yRlPEycAxdMELO5qDwGKp4VcKZ4WwvSPVBRPE3Xkz48JWNxVEeB7PM2fBxRP88zYwmICFE8LgfIPp4Uw/SMVxdNEHfnzYwIWd6V4uncOUDzd48ZWFhKgeFoIk384LYTpH6konibqyJ8fE7C4K8XTvXOA4ukeN7aykADF00KY/MNpIUz/SEXxNFFH/vyYgMVdKZ7unQMUT/e4sZWFBCieFsK06Q9n9J1oBMja6zHRMYgXGO9ehyMjou79v/p6oIRabjMwKPDeC+rVS+rVi+XvSA61frvKFRgYCPC3j4WF/+9UFE8TmG36+THRA+7qYwR4j6f5gvFXv3lmbGExAYqnhUBt+MMZduEqVizahFIVCuCPbQdQrd4rRofVSkfNqg1Cy3drGJ///fsRdOhTG7vlY448z8rSnKPw2hsvofRrhZAocQKM6TcXnT6oh9+27EN6edF89lzPWDhwpvovAhRPE+eGDT8/Jo7OXX2QAMXTfNEonuaZsYXFBCieFgJ9zMpFjSt/iALFc+D8qUvImT8zjuw/idwFsiJl6qT4ed0fhhy26/kmPh2/FCEJgnF430k0e6easbLRjl/3Yvi0DhjX/0v5XgieF7Fs3K4yWtQYjFGfdjJmMxfMWofOIpZ9O01D/3GtHhDPv3YeMvZ5tXJhXA67hsVz1qNZp2oWDpypKJ4WnAMUTwsgOisFxdN8vSme5pmxhcUEKJ4WAn2MeFYv3h0rd44zJDIiPBLFS72AdnWHI8cLmWW5y8ayzOUZjJZZydAkCfHBqOa4fOka5kxdJYJY1VirvWKN4sZymLUal8V7bSdjyOS2aF59MHpJ24jbkVi9ZDP6yLKZjxLPpV9tMJbQDIkfbBy7f5cZGDqlvYUDZyqKpwXnAMXTAojOSkHxNF9viqd5ZmxhMQGKp4VAXVirfefmvXKfZQzyFn4Ord8cipz5stwTzzEfzkXS5Ikx5ON2uHDuMqaP/lYupVfHknkbUalmceNSe+VaJdCr1Uciju3QsuYQfLFqgDGA8QPnodP7j57x/PbLnwzxTJAwxBDPfu9Mx/DpHSwcOFNRPC04ByieFkB0VgqKp/l6UzzNM2MLiwlQPC0Ealo8h6Fmg9LGpXY109mm+xv4ePjCB8Sz++CG6NRgDDr3rYeDe44/IJ5NXh+ATNkyyENH0Sj4Yg7Ua1b+kTOeu387jFs3w41Z00sX5VL73PVozkvtFhb+v1PxHk8TmCmeJmBxV0WA4mn+PKB4mmfGFhYToHhaCFTTP5zqQaSR789Bl35vGQ8XZXgmDbLlymjhwJmKM54WnAOa/vxYMDKmsIkAxdM8WIqneWZsYTEBiqeFQDX+w8nXKVlYZxOpOONpApbGPz8mRsFdvUiA4mkeNsXTPDO2sJgAxdNCoPzDaSFM/0hF8TRRR/78mIDFXRUBiqf584DiaZ4ZW1hMgOJpIVD+4bQQpn+koniaqCN/fkzA4q4UT/fOAYqne9zYykICFE8LYfIPp4Uw/SMVxdNEHfnzYwIWd6V4uncOUDzd48ZWFhKgeFoIk384LYTpH6konibqyJ8fE7C4K8XTvXOA4ukeN7aykADF00KY/MNpIUz/SEXxNFFH/vyYgMVdKZ7unQMUT/e4sZWFBCieFsLkH04LYfpHKoqniTry58cELO5K8XTvHKB4useNrSwkQPG0ECb/cFoI0z9SUTxN1JE/PyZgcVeKp3vnAMXTPW5sZSEBiqeFMKe1DkboueVlUj1VMVlwiIWJmcpXCYRFRmBj2JnZePvbpr46Bq/1m+LpNdT+ciC+Tsl8JSme5pmxhcUEKJ4WA51TOSMCgrNanJXpfJnATexDq6VnfXkIXuk7xdMrmP3pIBRP89WkeJpnxhYWE6B4WgyU6e4nUEo+OS5xhFhI4IkEKJ5PRMQdHiRA8TR/RlA8zTNjC4sJUDwtBsp09xMYKJ/8LvENsZDAEwlQPJ+IiDtQPD09ByienhJke48JUDw9RsgE/02A4smzw3UCFE/XWXFPgwBnPM2fCBRP88zYwmICFE+LgTIdZzx5DrhHgOLpHjcHt6J4mi8+xdM8M7awmADF02KgTEfx5DngHgGKp3vcHNyK4mm++BRP88zYwmICFE+LgTIdxZPngHsEKJ7ucXNwK4qn+eJTPM0zYwuLCVA8LQbKdBRPngPuEaB4usfNwa0onuaLT/E0z4wtLCZA8bQYKNNRPHkOuEeA4ukeNwe3oniaLz7F0zwztrCYAMXTYqBMR/HkOeAeAYqne9wc3Iriab74FE/zzNjCYgIUT4uBMh3Fk+eAewQonu5xc3Ariqf54lM8zTNjC4sJUDwtBuqwdDGymRzy3oCAgFwm23B3JxCIFc/JL5Qomz1RUieMmGP0kMDUf/Zi0amjldDw2zUepnJMc4qnY0qt70ApnvrWxhd6RvH0hSr5SB+nFQ5G6NNLMiQMrRwSEM9HOs1uxiWBS1ERMVduhb+Exku2xGU/fOnYFE9fqpaf9pXi6aeF9dKwKJ5eAu2Uw8x+IxUCo9M5Zbgcp4cEIu9EounygwiA2SsvHh7Yd5tTPH23dn7Tc4qn35QyTgZC8YwT7DwoCZAACbhFgOLpFjY2spIAxdNKms7L9bB4btmyBfPmzUPGjBkRERGBHj16IDg4+H4w6h7PKvKFARJqLfcDzqPGEZMACZBA3BCgeMYNdx71PgIUT54OnhB4WDwbNmyI8ePHI3Xq1Bg7diyaNGmCVKlS3TvErVu3jiZKlGimfOGKxEqJ/Z4cn21JgARIgARcJ0DxdJ0V97SJAMXTJrAOSXu/eEZHR6Nu3bpYuHChMfopU6agVq1aSJs27f007j7V3lC+uJXi6ZAThcMkARLQggDFU4syOLsTFE9n19/T0T8849mmTRv06dMHmTJlwogRI9C6dWukTJmS4ukpaLYnARIgAQsIUDwtgMgUnhGgeHrGz+mtHxbP/fv3Y+jQoQgKCkLevHnRoEEDbN68GUWLFsWhQ4dQokQJzng6/aTh+EmABOKMAMUzztDzwHcJUDx5LnhCQMRT3af5yG337t3ZkyVLdlUeNDp73w4n5OGiVp4ck21JgARIgATcI0DxdI8bW1lIgOJpIUymepiAemr9d4lviIYESIAESCDuCVA8474Gju8BxdPxp4CdACiedtJlbhIgARIwSYDiaRIYd7eeAMXTeqbMeI8AxZMnAwmQAAloRIDiqVExnNoViqdTK++VcVM8vYKZByEBEiAB1whQPF3jxL1sJEDxtBEuU1M8eQ6QAAmQgEYEKJ4aFcOpXaF4OrXyXhk3xdMrmHkQEiABEnCNAMXTNU7cy0YCFE8b4TI1xZPnAAmQAAloRIDiqVExnNoViqdTK++VcVM8vYKZByEBEiAB1whQPF3jxL1sJEDxtBEuU1M8eQ6QAAmQgEYEKJ4aFcOpXaF4OrXyXhk3xdMrmHkQEiABEnCNAMXTNU7cy0YCFE8b4TI1xZPnAAmQAAloRIDiqVExnNoViqdTK++VcVM8vYKZByEBEiAB1whQPF3jxL1sJEDxtBEuU1M8eQ6QAAmQgEYEKJ4aFcOpXaF4OrXyXhk3xdMrmHkQEiABEnCNAMXTNU7cy0YCFE8b4TI1xZPnAAmQAAloRIDiqVExnNoViqdTK++VcVM8vYKZByEBEiAB1whQPF3jxL1sJEDxtBEuU1M8eQ6QAAmQgEYEKJ4aFcOpXaF4OrXyto07kWROHpu9u3z8WeIb247GxCRAAiRAAi4ToHi6jIo72kWA4mkXWUfmDZRRz5F4M3b08eRjBYn1jqTBQZMACZCAZgQonpoVxIndoXg6seq2jTlEMq+UGCPxl8QdidMS0bYdkYlJgARIgARcJkDxdBkVd7SLAMXTLrKOzHtXPHvI6Hc6kgAHTQIkQAIaE6B4alwcp3SN4umUSntlnBRPr2DmQUiABEjAPQIUT/e4sZWFBCieFsJkKoonzwESIAES0JgAxVPj4jilaxRPp1TaK+OkeHoFMw9CAiRAAu4RoHi6x42tLCRA8bQQJlNRPHkOkAAJkIDGBCieGhfHKV2jeDql0l4ZJ8XTK5h5EBIgARJwjwDF0z1ubGUhAYqnhTCZiuLJc4AESIAENCZA8dS4OE7pGsXTKZX2yjgpnl7BzIOQAAmQgHsEKJ7ucWMrCwlQPC2EyVQUT54DJEACJKAxAYqnxsVxStconk6ptFfGSfH0CmYehARIgATcI0DxdI8bW1lIgOJpIUymonjyHCABEiABjQlQPDUujlO6RvF0SqW9Mk6Kp1cw8yAkQAIk4B4Biqd73NjKQgIUTwthMhXFk+cACZAACWhMgOKpcXGc0jWKp1Mq7ZVxUjy9gpkHIQESIAH3CFA83ePGVhYSoHhaCJOpKJ48B0iABEhAYwIUT42L45SuUTydUmnrxhkTE7NSsr3masYA2Vzdl/uRAAmQAAnYR4C/jO1jy8wuEqB4ugiKu90jQPHkyUACJEACvkmA4umbdfOrXlM8/aqcXhkMxdMrmHkQEiABErCcAMXTcqRMaJYAxdMsMe7/X+J59epV3LlzBylSpHgAklxpjydfCJZILHGJBEmABEiABOKGAMUzbrjzqPcRoHjydDBL4FHiuXv3brRp0wbvvvsuatWq9bB4ZpcvdJN4WqKxxGWzx+T+JEACJEACnhOgeHrOkBk8JEDx9BCgA5s/SjxXrVqFwMBAXLlyBbVr137UjOcQ+eLfEnMciIxDJgESIAEtCFA8tSiDsztB8XR2/d0Z/X9dat++fTuOHj36KPFUv+vUpfZoiTvuHJNtSIAESIAEPCdA8fScITN4SIDi6SFABzZ3UzwdSIpDJgESIAG9CFA89aqHI3tD8XRk2T0a9H+J586dO3Hs2DFUqVIFHTp0wMSJE1G/fn0sWbKEv+s8Is7GJEACJGANAf4ytoYjs3hAgOLpATyHNhXxfF2G/uzDww8PDw8cNGjQO1WrVl304osvHr/7fXmqfapDUXHYJEACJKAVAYqnVuVwZmcons6su02j5pKZNoFlWhIgARKwggDF0wqKzOERAYqn2/iUZE2RuB2b4Uf5uNBENtV+okRbE23+a9e08o1xEuo1RYESJyVGS9zyIHcCafumxJcmclA8TcDiriRAAiTgbQIUT28T5/H+hwDF0+2TIqG03CqRNzbDx/Kxo0R+id8l4kuo91celCgsoX7ed8Tur57wPiqxWkK91zI09nuJYtuop793SiiRU/nU57skIiUKxH5dvZooLPbYmeSjennm2NjPe8rHVRK7JfJJqBe3H5JILqH6rfKqvqh8GSSySihJVf3OHbtPGvnYQaKmRERs3id9oHg+iRC/TwIkQAJxSIDiGYfweeh/CVA83T4T7hdP9bOs7mNsL/GVRB2J9BKDJfpLjJLoI1FFIlxCSWU7iVclWkpkk1Di97LEdImyEt9LKGk8JxEjoQRRielpCSWz70go0VXyqMRzucQRiWQS6yXUjKeSVJX7V4lPY9sujd1H9UMda4bECIkyEko2i0lMkrgm0UuinoSrr0CieAosbiRAAiSgKwGKp66VcVC/KJ5uF1uJpxJI9UJ0tSTkGontEnfFU63SM1Civ0RriX4Sn8T+vxI5JXk/SagZxswSb0hclEgqoWY5p0ko+VOCqZaZ3CKhLn0flVDtlXCqS/XqUv/dGc8J8v9KFtVlcnXsphLPS1yRSBX7/zXko+qbeqF7J4lhEupy/1MSagZWSa2aPVXirL6ncri05cuXL/GBAwd+uXXrVm9poGZcuZEACZAACWhEgOKpUTGc2hWKp9uVf/hSu0qkfqbnSyhZrChRWqK/RCsJJZ4qlKxulvhcIotELgkljo0k1CzocxLqfs3PJPLE7qsuda+QUPdb7pdYL6FmWNXM6t0Zz7uX2pUEL5B4Pza/ElslvH9JqMvr4yUySijxVf+vcqpjV5coJaGkVOVNJ6FmatWtAC5tNWrUGPL999/3uXnzphpjGYnrLjXkTiRAAiRAAl4hQPH0CmYe5HEEKJ5unx9B0rKJhLqEff+m7ussJ3FAQt3n+bOEmsHcKKHutVQzm2pGcp2EuqSu2qvL42pmMqWEEr9/JNQ9mVcl1D2W6lL7Wgk1I6raq0vuakZR7ac21T6HhLrnVG1KaJU4KgFUQplC4heJHhJKYFXfF0kooX1B4kUJNSuqLsNXlvhWQv1+UuNbIqFmXB+7yWxny+vXr89YtmwZPvroo6hp06bNiI6OVjOqUU9qy++TAAmQAAl4hwDF0zuceZTHEKB4Oub0UL9v1MNH71o94vLlyz976NChA2vWrAnJli0brl27BvlazNatW9UMr7qkr8SZGwmQAAmQQBwToHjGcQF4eD5cxHPAYwJpU6VK9feQIUNStWnT5l6yEydOIH/+/KfCwsLUjKu6xM+NBDwhEIBZNbMiKEZdReDmBAIxMRE4VOgw+vdXb/XgZhEBiqdFIJnGfQKc8XSfHVsaBAICAwMn1q1bt+2sWbOCQkJCIJfYo6dOnfqPLJt5Xr6vbifgvZ48WTwjMLt6wWQJ429LERxfvaeWmwMIXI6MuHM5PPxVNFqiblPiZhEBiqdFIJnGfQIUT/fZseU9AoEinHOaNGlSb8qUKQGbNm26/tprr12Rh4wqyB57yIkEPCYwp2bFWhkyr277bE6PUzGBbxCYffIA5pw4XAsNFn/jGz32jV5SPH2jTn7dS4qnBeWdXycUt6PUAz/O3RbtSRfy68lFvXr2yj5q9OgTt1MGv4veJTc4F4iM/M6lq2i2/u7KVo5G4fHgRTzfyph1dadM6iUN3JxAYMbxfZh5/CDF0+JiUzwtBsp05glQPM0ze6DFp9WTIH7ATsQLUE+kO3uLuJMgIDI6UUyAvGc0YdBVBAQ4+qEiea/Vsuig4Baou8DVF/A7+/x53Ogpno47Nyie9pSc4mkPV2Y1QYDiaQLWo3adVz0DYuIdmfJCiZDUIeotSdxIQJaQunkNPfdu+wFBwZVFPF1dcpTo/osAxdNx5wbF056SUzzt4cqsJghQPE3Aeox4Li5ULiRdfPVOeW4kAOy7cQXNdm2keFp1MviQeEaERyI4JEgm/O35Ey/P7iFePLVOhH9vFE976mvPWWlPX5nVTwlQPD0sbOyMJ8XTQ45+1pziaXFBfUg8X87aCjMWv4fc+dU6DtZul8OuYVjv2RgxvaO1iTXMRvG0pygUT3u4MqsJAhRPE7A44+khLOc0p3haXGsfFM8kSRMhZZqkuHThmjEDmuap5Dh3+hISJU6ApMkT4+rlG7h54zaeejoV1Czp+bOXjaUWUqdLhvgJQnD8yNn/ab9lw270bDUJizYMR9r0KXHp4jVcu3IDSZIlQopUSXFBckRF3TEiYcL4uHH9FtI/kxpBQUE4feICkqcMNY7vCxvF054qUTzt4cqsJghQPE3A8jPxHN5ntvGH8O4WEj8YXfq+hacypnILStem49G4/esoUEyt/unsjeJpcf19UDzb1R2B7Lmewc3rt3FJZiqHT+uA9at24ErYDfQb1wIfdp4u77yNwcCJrfHRsIVYs2SzIZy58mXGB6OaoWL+Tv/Tfmz/L3FwzwnUbVYe1d96Bb1af4TEIpI35BjDpnfA7I++w7af/0aqNMnwRoPSmDLyGwyd3A4FX8yBN17uKTOx7yO9mz/fFlf0iekonk9E5NYOFE+3sLGRlQQonh7S9OFL7fXLf4DEoQlR4tW8BoQgmZWpVvcVmTlJ4haUEllbYvCktihbpYhb7f2pEcXT4mr6oHi2rDkEY2d2wQuFn0PFfO/gvRFN8UKhrGhfbySmL3oPHeuPQrtetVCp5ouoXLgLOvauLTOjwRjddw6mf/Me3q7Q93/a5y2cDY1e+xAbDkxDn7aTZYY0BkOntMfAbp/i4rkrSC4/u0f2nzQu9atcLWoMRvFSeZC30HOYO301pszvZXFh7EtH8bSHLcXTHq7MaoIAxdMELD+b8VTiWeTl3Og24O0HRnZgz3FMHr4QueQetb92HMLbrSthxthvUfnNl1C7STmomVL1cMMF+UOXODS+zM40R2BQIO4Xz92/H5Yci2QGJ9jIP3PSd3j62dRo1qkaVn+7Geu+24b+41vhyqXrGCV/aMNvRqJ1j5rIXyQ7rsqlw/ED5uHE0fNo3OF1lCyX38Mieb85xdNi5j4onq3fHIqlm0fL5fJkKJGlJXoPa4zyVYuhXb0Rxqzmjyt2YPGmkcal75LZWqNg8X+vFAQGxkPX/m8b4vlw+/xFn78nns2qDZKf0czoObgRJo9YiB++247cBbLi7MmLmLaoj5Fr7fJtWDT7B7mCH4PSlQqhfsuKFhfGvnQUT3vYUjzt4cqsJghQPE3A8kPxvBx23bj3TG3JUoRi0tzu2P3bYbSpM1wu1ZXBioW/4OlMaVCybH4smL0Oa3ZNQrdmE3Bo7wlDQtcu2yqzOM+hx+CG98QzX5FsaP3mMBQrlVvE8gauXb2Bxu2qYMKgr/D5yv7GTE1SuSftfbmc2L3FRKRImQSp0ibD4jnr8dnSvpg9+Tuofqk/znOmrjT6lKdgVg8L5d3mFE+LefuqeG4Zg5Spk94Tz+pvlcKkofOxUGSwVqNX0emDegYoNYtZtkpRJJefwT+2H0SXfm+hatF3sfSh9uo2lgaVPsTHX/XAdrmk/sPKHWjb/U18OmEpXimfH0cPncH5M5fuzWzeuRONumX6GLfUTF3YG3lETH1lo3jaUymKpz1cmdUEAYqnCVh+KJ6FXsyJzn3//eMn739BiFxuN8Sz9jC5nDcdtUr2QtmqRdCm2xson/cdrPvrI+O+MrXvmM86iyz+iIlD5mP93in3xFM9zNCm1jD8KF+Llj985fN2xFppV7/cB+g1tInMcH6BnkMaoUiJXCido+2/h5aIkn3VfXAfdJiq1ns3ZlUjIiLRvmctNGxb2cNCebc5xdNi3n4knieOnUNDkcfZKz5EpqxPGaD+lCsLA7t+guvXbhmX36vVLYlXZBb0YfFUs5bqEn2mbOnRf1wrTBmxCN/MXY8a9V9B5w/ewoddZjwgnir3kJ6zsPH737B821h5yMh3lrqneFr8MxSbjuJpD1dmNUGA4mkClh+K56MutSvxVJcDN+yfZjyQULFGcbToXB0VRDyVQCrxVE/jTpSZSDUjuezrjVj8y8h74vlMlnRoXWsovv5hKG7Ifu1l9nTFzvHyh/VTebL2ojzNex1frBpgXFJ8rUBnNOlYxZht/WvnIeOhCfWHVR0zZ97MMvtzAOVkJqiQPBzhSxvF0+Jq+ZB4Wjxyt9Opn9FNP/6JT8cvQc23y6Be8/Ju54qLhhRPe6hTPO3hyqwmCFA8TcDyQ/EMvxWBTNnTGyOLHz/EeKr94vkrTxTPnZv3iRhmgroftJvcj/Z67ZfviWexV3KjU8Oxxqte1OtcysnDRr2GNsb3S7fIk7wz0KJLdUNk1Tam31ysWrwZadIlN2Z7pszvaVw+/PzjFcYlfjU7NHFON1veiehh5R/bnOJpMV2Kp2mg6uevU4MxyPJ8BuPJeV/bKJ72VIziaQ9XZjVBgOJpApafieevMhuixPDuph4QKloyN+7IOwC3b9pjzDT+vPYP4z2DWXNkwPqVO1GmcmF0bz7BeE/g260qITg4EIVeymms0qIeZFBPz6bLkBJhIq9/7zpqXC7PXzSb8fS8euCoY/3Rcs9mN+O+ULWp4++Se9rCb0fKMZ7GszJbqt5pqC49qoeM1OfP5czoYZG835ziaTFziqfFQPVPR/G0p0YUT3u4MqsJAhRPE7D8TDzdHbl6X6eS1FGfvONyCiW5o2V2Uz1oMe7zdxGaxL+XF6V4unxquLYjxdM1Tn60F8XTnmJSPO3hyqwmCFA8TcCieBoEjh06bcxwPhv7YIQrBK9duWlcNlezoUo+/X2jeFpcYYqnxUD1T0fxtKdGFE97uDKrCQIUTxOwKJ4ewnJOc4qnxbWmeFoMVP90FE97akTxtIcrs5ogQPE0AYvi6SEs5zSneFpca4qnxUD1T0fxtKdGFE97uDKrCQIUTxOwKJ4ewnJOc4qnxbWmeFoMVP90FE97akTxtIcrs5ogQPE0AYvi6SEs5zSneFpca4qnxUD1T0fxtKdGFE97uDKrCQIUTxOwKJ4ewnJOc4qnxbWmeFoMVP90FE97akTxtIcrs5ogQPE0AYvi6SEs5zSneFpca4qnxUD1T0fxtKdGFE97uDKrCQIUTxOwKJ4ewnJOc4qnxbWmeFoMVP90FE97akTxtIcrs5ogQPE0AYvi6SEs5zSneFpca4qnxUD1T0fxtKdGFE97uDKrCQIUTxOwKJ4ewnJOc4qnxbWmeFoMVP90FE97akTxtIcrs5ogQPE0AYvi6SEs5zSneFpca4qnxUD1T0fxtKdGFE97uDKrCQIUTxOwKJ4ewnJOc4qnxbWmeFoMVP90FE97akTxtIcrs5ogQPE0AYvi6SEs5zSneFpcaxHPak89s7pxxuwWJ+rcWZcAACAASURBVGY6XQnMP3UEC04frYUGi7/RtY++2C+Kpy9Wzc/6TPH0sKDzqmdATLwjiwuVC0kXP6GHydjcXwhQPC2u5Ozq+RAcsA4IiGdxZqbTl0A07kTWQKPvNunbRd/rGcXT92rmdz2meHpYUoqnhwD9sznF04a6zn4jFQIQaENm/VNeC4+HtUdS442c5/TvrEU9DIqKRv1lF6XmMRZlZBohQPHkaRDnBCieHpZgfp2nEBV5tPWzOeInDQrxMBmb+wuBc+G38PnJg2sRFFwFdRdE+Mu4OA7vE2jevHmSP/74Y/3OnTsvx8TEVJMe3PR+L3hEfyFA8fSXSvrwOCieHhavf5kgZAutBQSm8jCTTzdPdTM4/Y1lu99v3LhxwPxFCyMvPxs8A/nS7fbpQXna+YCYv/D20o2csfEUpLPb58yZc1TixIm7586dO3ru3Lnzo6OjmwgR/mPG2aeF26OneLqNjg2tIkDxtIqkc/OUKVMm6NChQ8urV69eady4cdiyZUtMjRo1zoSFhVUSKn86lwxHTgIeEQh4+eWXW0RGRk5fs2ZNgMx2ombNmuE//fRTb8k63qPMbOxYAhRPx5Zen4FTPPWpha/2pFSpUuufeeaZUrNmzQoICgqC+gM5Z84cyOzndhlTGYkbvjo29psE4opA6dKlK2zfvn35hg0bQgoVKmR048yZM3j11Vcj9+7d20A+XRBXfeNxfZcAxdN3a+c3Pad4+k0p42ogqQICAjZPnDgxW8eOHe/14ejRo5fy589/++rVq5z1jKvK8Li+TqBDwYIFx69fvz4oadKkxlhk9jNKriZcW7ly5RL5tJVElK8Pkv33LgGKp3d582iPIEDx5GlhAYFk8ofx4K5du1JnypQJ165dCy9atOitffv2jZPcAy3IzxQk4EQCwbL90KlTp5dHjx5tXGr//PPPjzdt2vS8wCgmcceJUDhmzwhQPD3jx9YWEKB4WgCRKRAYGPhGxowZF65YsSJev379zi1atOhLwdJLgg9B8PwgAfcJJAsNDV0yYsSI0ilSpLjaoEGDc7FPtu91PyVbOpkAxdPJ1ddk7BRPTQrhH91onSBBgo9v376t7u1Ul9iv+sewOAoSiFMCueToW2X2M0Autb8q/78tTnvDg/s0AYqnT5fPPzpP8fSPOmoyCrV003qJvhJrNOkTu0EC/kCgjQyiqERLfxgMxxB3BCiecceeR44lQPHkqWAhAfUG/ZUSPSR2WpiXqUjA6QQqCoDXJLo6HQTH7xkBiqdn/NjaAgIUTwsgMsVdAhRPngskYA8Biqc9XB2XleLpuJLrN2CKp3418eEeUTx9uHjsutYEKJ5al8d3Okfx9J1a+W1PKZ5+W9q4GBjFMy6o85hOIEDxdEKVvTBGiqcXIPMQUCvJqFUu2j6Kxa3rV0NPHN6TP0OWHH8mTpL8/qeQ28qLwZ291jZPHrMEKJ5miXF/EnCNAMXTNU7c6wkEKJ48RbxCQMRTre07zOTBXlIr0phsw92dTYDi6ez6c/T2EaB42sfWUZkpno4qd9wNluIZd+wddmSKp8MKzuF6jQDF02uo/ftAFE//rq82o6N4alMKf+8IxdPfK8zxxRUBimdckfez41I8/aygug7nUeL5119/YcyYMUiWLBlGjhyJkBDlDA9s6lK7usdzukR9XcfGfmlFgOKpVTnYGT8iQPH0o2LG5VAonnFJ30HHflg85XPImr+YPHkydu/ejQULFmD8+PEPEPn1118rlyhRopx8sblEKgfh4lDdJ0DxdJ8dW5LA4whQPHl+WEKA4mkJRiZ5EoGHxTMsLAyNGzfG8uXLcfnyZRQoUABHjx59IM2lS5deSZky5X754laJzE86Br9PAkKA4snTgATsIUDxtIer47JSPB1X8rgZ8MPieePGDdStWxfLli3DxYsXUapUKezZs+fhzqlL7X/KF9Xldopn3JTO145K8fS1irG/vkKA4ukrldK8nxRPzQvkL9171D2ebdu2Rd++fbFjxw4cPHgQnTp1QlBQEKKiooyPslE8/eUE8N44KJ7eY80jOYsAxdNZ9bZttBRP29Ay8f0ERDxry+dN7v+akk11b2fC+EHJXin6QsnTF2/8WqVGrbAlS5agZs2aatfuMuN5SD7Wk5hLoiTgAgGKpwuQuAsJuEGA4ukGNDb5XwIUT54VcU6AS2bGeQn8qQMUT3+qJseiEwGKp07V8OG+UDytLV4LSVdUQi37OEbi7CPSJ5WvDZbo5MKhU8o+0yTOSdyJzXnsCe3iyffVU+AbJG5LnJHoGxsuHNL7u1A8vc/cj49I8fTj4nJocUqA4hmn+P3n4BRP62rZQ1Kdl5glkVVCLQ+p5DJ77CF2yscCEvElRkgUk0gb+/1r8lE9RKP2TSZxUuKURPrYPE3lY47Y3C/F7pNbPsZI/CERLJFPQsmpypNNoqyEEuBZEi9L/CKRXyKhhBLifyQKxea4JR93SaSQyCMRJfG7hPq67RvF03bETjoAxdNJ1eZYvUmA4ulN2n58LIqnNcVVMqlkTolkRGzKhvLxooQS0rYShSXUfmprL6HEc6rERInyEiskukgsk/hVQknj/eJZXD7/QKKaxFcSkyQSS5SROC6hxFHNpqr3XdaQWCmhjr9WQj0V3lUiV2xb1ac5EuMkGku0klBrqfeTWCyRWSJcYrmE7RvF03bETjoAxdNJ1eZYvUmA4ulN2n58LIqnNcVVM45HJdSs5PXYlOqyuxJCJaBK7vpLDJRIJ7FEQsnmNokvJBJILI3d9/5L8Eo8v5NYJHFT4lOJaIktEi9IhEqsllBiq0KJ5iYJdald5T0t8beEEs/ZEuoSf6TE6xJJJN6WUJKqRFQJsLpNQH3tgsQaiZ8lbN8onrYjdtIBKJ5OqjbH6k0CFE9v0vbjY1E8rStudUmlZhTVZXR1GVzNJqqZTXV/ZVMJJYNhEury9SAJNeOppLJB7PfU7GIHic73den+Gc/7e/pDbBslj0pU1WVxJbOJJOZJHJb4XELNwirpVNFfQu3/kYS6b/RriY4Sb0h0l1AzqO9LKAF9WuJDiTfvP6hd/0/xtIusI/NSPB1Zdg7aCwQonl6A7IRDUDytrXIZSfecxA2JVRLqXsnSEkow1b2VdWO/py6RqxlINUOq7r9UM4zqErtaHlJdGr+7qRnNu+3v72kG+UT9ElD5lbCqP7bq/UNqNnOdhLp3U8183r0sr2ZcP5NQs5vqcvw+id9ic3wjH9Vl/B0SSnTVbKi6XUD1X82Y2r5RPG1H7KQDUDydVG2O1ZsEKJ7epO3Hx6J4+nFxfWVoFE9fqZRP9JPi6RNlYid9kADF0weLpmOXKZ46VsVhfaJ4Oqzg9g6X4mkvX2Z3LgGKp3Nrb+nIKZ6W4mQydwhQPN2hxjb/QYDi6XunRqB0uaqEurecm74EckrX1NtO1MOo3EjAbQIUT7fRsaFVBCieVpFkHiFwVzzVGyD2kohPEFALZah73NVbNy75RI+d2Un13uifJNSbUriRgNsEKJ5uo7Ox4cwyCRCYQj0E5Iit9Mq/8qc9d2VFWOrQN9ZVyb/VEYO+O8h4t2+j4Ur1zlZu1hBQs2fqTRKvWJOOWbxAQD1EqV7lphbYUO8j5kYCJODHBCieuhV3fp1AREZ8goAA9XomR2wB0TFBwRF3kkaGBF6NiRegntR30nYDkQEF0WSxegcrN2sIKPlUwc03CKh3Eqt3E6tV2bb7RpfZSxIgAXcJUDzdJWdXu/l1QhAVuXJkzqJlsyRSr93k5q8ErkdFosfebbhwIzyHiOd+fx0nx0UCTyCQV76vlhSmePJUIQEHEKB46lbkWPGcme+VsjkSq2Xbufkrgasink12bcDZ67cpnv5aZI7LFQIUT1cocR8S8BMCFE/dCknx1K0itvWH4mkbWib2LQIUT9+qF3tLAh4RoHh6hM+GxhRPG6DqmZLiqWdd2CuvE6B4eh05D0gCcUeA4hl37B99ZM3EU70/Y+vG3fh+yRbcuH4bL5fNh6p1Sz6W2tzpq3Dh7GV07vuWKboH9hzHgpnrcPXyDeQrmg1vNnoVCRKE4M6dOzh28Ayy5njwNX/dmk1Ar2GNkfapFKaOo8vOFE9dKsF+xDEBimccF4CHJwFvEqB4epO2K8fSTDzXr9qJIT1nomS5/EiVNhl+XLEDRUvmRreBbyM4OOiRIxrQ9ROcOHoOM755z5UR39unQcV+eDbrU0iXISXWLd+GBm1ew1stKqBZtYF4sUxetOn2xgP5Zk5cZshpshTqbSy+t1E8fa9m7LEtBCietmBlUhLQkwDFU7e6aCaeLWoMRrmqxUQAyyNevHjYsWkPeredjKnze2Fwj5koXCInTh07jwGT2mB471kIu3hN3gYVifDbkYZ4nj9zCaM/nIurl26gVdeaKPRiDjSq3F8+5sQ/h06j/8TWSJY8sVGFMjnbodMH9VBNZlSPHDiFW7fCcfPabfRsNQmhSRNh6ebR6NRwDHK8kAkxMTHY9vPfGPNZZ+z+4whWLf4VufJlxsa1v6Nl5+ooWb6Asc/EwfOxZ9dRFHk5Jzas+Q2fr+ivTcUpntqUgh2JWwIUz7jlz6OTgFcJUDy9ituFg2kmnmVytMXXPw41ZiHVFhEeiXJ5OmD8513xToPRxqX3ijWK4/etB/DHtgN4vVYJzJ+5FmnSpzDEs0+7yQgJCUKGZ9LgS7kEP+u7D6FmNpV4vvbmi6hYvThC4gcbuUe+/wWWzf8ZoUkSonipPGjSoQqCpW2zqoOQt8hzGD61gyGnVeuURIXqxdClyTjM+34Qdv66D+MGzkPtRmVx8cIV6ct+fLtpFOZOW4UFs9ehbrPyWLloE47LLOz6vVNcKIJ3dqF4eoczj6I9AYqn9iViB0nAOgIUT+tYWpNJM/Esm6e9zBJ+iIyZ0hnju3H9Fl4r2AUTvuiKjvVHYdbyfng+z7OomO8dNGz3Ohq3q4x+70zD6ZMXDfEsnaMdZOpR3ocfgMjIKPQb1wIDunyC4dM6oFTFgg8wi46OweWwa1j61UbMm7EaGZ5Ng5nL+qJasW6oWq8kmnWsaojnj3smI77c+/nyc63uieeovnOw8eA0ubf0CmqX7o0N+6ehfb2RSC23BwyU2djZH6/AzEnLKJ7WnKXMQgJWEqB4WkmTuUhAcwIUT90KpJl49mz1EeLLjOT7o5oZsrfoix/w2YSlhlTWffV9zFs7yLgvs06Z91CqQgG0713buDSuHhBS+1Qu1AX1mpfHU0+nwu8yI/pmgzLGPZtjZ7+L4q/kuUf/n8Nn0FeEdeysLkiVJplx6XzSkPn4bvu4f8VTLr83e6cqysps688Hpxvt7hdPNeP5076puHj+CmqW6ImNB6ZJPz5C9J1ojJjRER8NnY/Fc3+ieOp2vrM/JABQPHkWkICDCFA8dSu2ZuK5989j6N58AhIkDEHK1MlweP9JNBUBbCgP/twVPyWeq7/dbFwqV/dfHtp3wpBRJZ4fDVuAJV9uMC7Vnz97CdMW9jEutY+b3QXF7hNPVYY2tYcb+bPlzIj9u/9Bk45VZAb1dRHVQYZQzlk1AFWKvitS6Zp4bvphlyGzakb28L6TCJfbBHipXbcTnv0hAYonzwEScBIBiqdu1dZMPBWe0ycuGOIWEREll9zTIHvuZw1qa+XJ8xLytHmi0ATG5zs378NteSAoNEkiebgownj6/daNcOzacRC3bt5G5mwZJNIb7QoWf96Y2bx/C7tw1XgQSLVV38udP4txj+fxo2eN4xcv9QJ++eEPlKtS9IHjh128iv1//YOyVYoY96CqB4zUPurhoyP7T+GpjKmM+0/XLN2CZVvGaFNx3uOpTSnYkbglwBnPuOXPo5OAVwlQPL2K24WDaSieLvRay12mjlqMJfN+QsbMaXH6+AXUb1UJDVpX0qavFE9tSsGOxC0Bimfc8ufRScCrBCieXsXtwsEoni5Acm2XSJmhVbOlt26GI1HiBMj03FPGK6F02SieulSC/YhjAhTPOC4AD08C3iRA8fQmbVeORfF0hZJf7EPx9IsychCeE6B4es6QGUjAZwhQPHUrFcVTt4rY1h+Kp21omdi3CFA8fate7C0JeESA4ukRPhsaUzxtgKpnSoqnnnVhr7xOgOLpdeQ8IAnEHQGKZ9yxf/SRKZ66VcS2/lA8bUPLxL5FgOLpW/Vib0nAIwIUT4/w2dCY4mkDVD1TUjz1rAt75XUCFE+vI+cBSSDuCFA84479f894Rkatapnp+VfThyTUrXfsj4UEbkXfwYx/9uFK+O2caLR0n4WpmYoEfIkAxdOXqsW+koCHBCieHgK0vPm/M56r66bPUiZ1yL8vZufmnwTCRTy/Pn0E16Oic+HtRXv9c5QcFQk8kQDF84mIuAMJ+A8BiqduteSldt0qYlt/eKndNrRM7FsEKJ6+VS/2lgQ8IkDx9AifDY0pnjZA1TMlxVPPurBXXidA8fQ6ch6QBOKOAMUz7tg/+sgUT90qYlt/KJ62oWVi3yJA8fSterG3JOARAYqnR/hsaEzxtAGqnikpnnrWhb3yOgGKp9eR84AkEHcEKJ5xxz5OZjx/27IPBYvnwO1bEdj2y9+ICI9EuSpFXaag9v9p9W+oUL3YA23U148dPoPsuZ5xOZfTd6R4Ov0M4PhjCVA8eSqQgIMIUDx1K/YTZjxvXr+NyKg7QEwMEiSMj6DgQMSLF4DLYdeRIlUSREZE4eaN2wgICEBo0kTyeSQiI+/Ig/J3kDBRCIb3no2uAxsgcWhCnD9zCe82GYdPl3yA6OhohMQPRlBQkNE+cei/T9QroQwODkKAHENtMdExuHrlBgID4yFGPr8jfVHHOXbwNDZ8/zuavVNVN6La9ofiqW1p2DHvEqB4epc3j0YCcUqA4hmn+B9x8MeIZ5RI3rTRi5EnfxbMGLcEjdu/jlzy/6nTJkOd0n3w3fZxmDrqG+TIkwn7dh9D5Tdfws5f9+H27QgkETn85Yddhkiqds9kSYterT/GpQtXMeqTTsZs5a2b4XilQgEsmLXunkCePRWGlKmTIjgkyOjslUvX0bH+KKROlxyVar6I82cvI1QkNnmqUGzd+Dd6DmlkSC+3JxOgeD6ZEfdwBAGKpyPKzEGSwL8EaAi6nQmPEc9zMkO5SeSxSu2X0aPlJEMslXimSpMMdcv8K567th/E3j+P4ret+9G43evY88cRlKlc2JjNrPfq+3i5bF68N7IZwkQ4B3X7FBdEHL9YNcCgMGXkIuQrkh0hIplFS+Z+JJm74plSjjnhi65QffrqkzWo26w8fly5A/VbVtSNqLb9oXhqWxp2zLsEKJ7e5c2jkUCcEqB4xil+czOeakZy7vRVqNe8Aro0GouGbSsbs5FJkydG+3ojsfiXkXi7Ql9M/6YPvpyxBhWqFcPeXUdR+rVCseL5HkqUzYf3Y8VzcPfPoGY0564ZaHTkswlLsXPzfoyY0cG4FP+o7f4Zz3Gz3zUu18+TY9VrWQHrlm/D260q6UZU2/5QPLUtDTvmXQIUT+/y5tFIIE4JUDzjFL858ZTbOrF22RYc3HsCm3/6C+NF/JRgpkqbFEcPnEbv4U2w7OuN+OfIWWTJngHP53nWuJSuZkWDggIxcdDXePHVvHI/5ilUr18K3y34Re7VDETKNEkNSV27bKsxg3m/PO7+7TCyPv80EiaOb3RW3f85c+IyJEmW2Lhkf/XyDWMWtqJcdp86apFcoq8m95L+uy+3xxOgePIMuUdgfp1Q3I5K5Egik7flxt/nv0f2lFXQ+cXfHclADTpB0GXUXRDh2PFz4I4hQPHUrdQuvE5J3evZq9VHGDOzs2W9/10uzX8xZaXMdnY0JJWb/QQonvYz9okjfFo9CeIH7ES8gJQ+0V+rOxkdE4ibkcmQMOgqAuNFWZ3eZ/LFxIxBgyVDfaa/7CgJuEmA4ukmONuauSCeth2bib1KgOLpVdz6Hmxe9QyIiXdkygslQlKH/Ps2CW7OIrDn+mX0279jBt5e0tpZI+donUiA4qlb1SmeulXEtv5QPG1D61uJY8VzcaFyIeniP/reat8aEHtrlsDvV8PQfvcvFE+z4Li/TxKgeOpWNoqnbhWxrT8UT9vQ+lZiiqdv1cuG3lI8bYDKlNoSoHjqVhqKp24Vsa0/FE/b0PpWYoqnb9XLht5SPG2AypTaEqB46lYaiqduFbGtPxRP29D6VmIfF89NP+7Cwtk/GMyDZJWzfIWfQ4M2r7m1kESPlhONt2qoZX1d3WLkdR8bvv8NpSsWcrWJdvtRPLUrCTtkIwGKp41w3UrthnhG34nG3r+OIbe8NsndLfy2rLV+6LTxCia1Xbp4zXiRfOIkrt1zptqHXbiC9BlTu9sFx7WjeDqu5I8esI+L57dzf8KYD+eiqSyXe/XSDaz+djMata+MBq1fM13g0s+3Rd8xzVFeXu/m6qaON6z3LKzfO9XVJtrtR/HUriTskI0EKJ42wnUrtRviqf7Ff+70JaTL4P7bWM6cvIimVQdi2sI+yPTcU/h57e/yftDkyJUvs0vDUO25cpFLqO7tRPE0x8tv9/YD8Rw3cB5+2jcVMdExeK/9ZHnfb7ixslmLGoNRuEQunDlxAf0ntDbe9auW1q3duCyq1i1plPTA38cx8oMvUPilnMZiFEo8P5N3BQ+c1AbZcmZEuzojUOb1wqgnq6Pt3/0PPhq6ABERUWj5bnUUkdxVi3WV9xVfQ6+hjVD9rVI+eZpQPH2ybOy0mwQonm6Cs63ZY8TzH1lPfZL80s2eK6Osz54cobL+uloiU810Thz8NVb9PgHzZ65F2PmruCOzoDXeLoUNq3/DrVvhuC2rHqkZCbUiUbT8cVCrDFWo/v+zCkocv5i6EkcOnEK/sS1wUP4YqG39qp34YHRzfDLuW7ToUgMj3/8CadOnxIUzlxEj/6V7OqX8UbloXFob3udzFCia3VhJSS2huWHNb/hLXkAfGBgPGTOlwcfDFuKNBmWMfROF8rUxFE/bfop8K7EfiOfY/l9i5Cfv4Mb1W5g2ajEq1iguYlgDJbK0ROlKhYzfNer31w/fbTdmM7/+7Ht0G9AAZasUQVsRy2QpEhtXSxbMWocBE1rhw84zMGPxe8bvtmrFuqFqvZJo2bk6WtQcgudyZDRWYjtx7CyGT+sgv5Pm4IcV2/Dptx/cu2LjWycAQPH0tYqxv54QoHh6Qs+Otk8Qz+2/7EG1eq+g7zvTUEaWwlQzkmmeSoE3S/bCkl9HGeuxfyNLZ6pN/RGoW+Y9ZHg2jSGebXu8iVcqFHhkr+/OWJYslx9zp61CyfL5HymeaplNteTmpbBrGPXBHOMXv1rG85XyBYwZz4YilYNkn74iq21qDzckNyAgAE+LeP76459Ys2uSfG4HON/LSfH0vZrZ0mM/EE81YxkvXgDiJ4yPqnVeRue+9eTzeIZ4LvxpmPE7qPwLHdGuVy282bAMujYdj/gJQozfH6Xk8vqq3yYgQYJg+f826D/+QfGsKuJZTcSzWceqKJ/3HbmkPtn4naL+ca0Wu1CX+u/OuNpSHy8kpXh6ATIPoQ0BKoA2pYjtyBPE8/ulW/GWrIs+rv88FC2Z21gOM3XaZIZ4Lt82Fk0qD8DUhb1w/uxl3L4VYUjkALnEtXXjbuQpmFVmFkIfK55vyTrwajZiw/e/o2nHKrIE589yyau13EM1G31kSc5hvWbhvdi13kf3nYOhU9rjSxHPkiKeS+ZtQOtub2Dsh1+i17DG6NFiIjrJHyC1nvxPMvP68bAFWLlzvG7E46w/ZsVTbqlQ08S3THb4K/kjXd9kG+7+EAFh31u+NMxVMMLc9d+tfiCe/yV+Lz/XCsu2jDF+B9R99T1jJrRx+yro1GC03NKT3vidUqlAJ3z0ZQ+5tSeZzG52NX5fDej6qXGpPmfeTKhdqo9x9aa5LMdbuXAXfL7iQ8SXGc/lsuRvnSblsGbpFqgZ1w37p7laHu32o3hqVxJ2yEYCrv9ytLETTH0fgSeI59Bes2WmIFgue1dH2LkryC4PA6lf6s2rD8a8tYOMe6A+Hr7QuNzdc3BDbP9lLxZ98YNcnn8WnfvVMw6kZgqmj15szD7c3c6dDsMmmZGs+XZp40vqsnmtRq9i5aJNOLT/pHEMdQleXdLv3PctXJYZzykjFqHPiKb4Zs6PKP5KHvnlPw/h4ZFoImu4KylW952OeO9zXL96C++8XwdDRVq//H4Qyx1LgOLpO6cCxfO/a/W4GceSIp5LY8Vzo/xjdqAIZebs6Y3L7lPn90aW5zPI75rZhjxmeCYNTh+/YMjows9/wIWzV/Bs1nT4c8ch1G5aFq3k0n2ftpPl84NIIDOraeVKz9jZXWDk7fYpeg9tbFwN8sWN4umLVWOf3SVA8XSXnF3tniCef2w74LO/XO1C5qt5KZ6+UzkbxDO9jP60QcDHZzxPHDuH/X/9Y9yv+fCm7iVXt/eoezLVQ5B//3HE+Adp1uefNh5iVNvVyzfw29b9xpWbK5euG/dwqvvCd/9+GKnSJDNuGVL3tD8nDxqpf/D+tfMwoiVXLpkNVbcZXbtyEzt+3YPM2TJIKKy+t1E8fa9m7LH7BCie7rOzp6UbT7Xb0xFmtZuAFeJ5584dHDhwQGaaw5E5c2YkS5bs4W7fvdT+jHzj3yfGuJkm8F/ieevWLZw/fx7PPvvva8jubrGX2oPk87QSp+5+vXDhwsHyvRrHjx///OzZs0Pl66NFPFOqtdq5ZKbpsvhNA4qn35SSA3GBAMXTBUhe3YXi6VXccXkwK8Rz4sSJ8r7VEBQpUgQrVqxAv379HhhSdHT014GBgbPki+MkcsXleH352I8SzzNnzqB9+/bIlCkTxo1TeB8QT/Vus+4S6p1BjSWO9e/fP97XX389NioqquOMGTMCp06dGrlw4cLVUR0KdEfxjLsonr58hnjWd4qnZ/zY2rcIUDx1qxfFU7eK2Nafh8RTzYoletzBVgot3gAADSRJREFUKlasGH/16tX/3N1HzXYWKFAAW7ZsQaJEidC9e3eMHj36gRQnT55cmzFjxnXyxcwSD1qpbSPzv8Tnzp17J02aNB/cPzLFXSQS8+fPx4QJEx4WT3UduZVEtMQX+fPnT6r4p02btu7MmTPx9NNP4/r166pmMXNWf/PHjcEl8i4uUj4wXXzXFmzwP8LOHhHF09n1d9roKZ66VZziqVtFbOvPPfE8fDEveqyZLwdK97iDJUyYMODmzZsp7u6jLq8XLFgQf//9t/Glrl27YuzYsQ+kkBm1iDp16lyXLyqjMftEvG1j97XEffv2TTBw4MD/+YeBiD1Gjhz5KPEMkzEGSsQo+ZRXC4Vkz549dPv27QgN/f83S6h/PAz+eDT6p9iExcUqgOLpa2eGNf2leFrDkVl8gwDFU7c6UTx1q4ht/XloxvOKHCjx4w5WqFCh+Dt27PjXMmO3N998EwMGDECePHmMGc+HxfPSpUvLU6ZM2Vl5qcSDVmrbyPwv8eHDh9tmyZKlx8Mje4x4PvfQvs/IvZ3vt2vXrpyIarzEiRPL6jsRUZMnT77ea1T/sxEjymRfXLR8PIqn/507royI4ukKJe7jLwQonrpV0gPxVK9JUk+Dqi0q6o7xcuX7t8jIKOPFy8Y+Mg8TIC98ftQmD4walxCDg9WzEY/eVC5jLkc29eLowIeO9ei8staRvFA+XmwfdUPv7f5YcY/n1atXUbduXaj7DZV0pk+fHqdPn5baByF16tTInTv33YeLPpTxDfD2GP3leP/1cNGpU6cM7uoWB/WxS5cueP/99zF8+PBH/XDJxGe8OXnz5q3z/fffBw4aNOjwpEmTglDz+bqom3sj7/H0l7PF/DgonuaZsYXvEqB46lY7D8RzxrglxrvuImUdY7VUZcHiz98bXfjtSDSu/KG8I68pMskrR9SrTdS7OR+1qVeWfNhpOibM6fbI7yup7dZsAmrU/3dd5L1/HpMXx9f8H9F9uLF6dx9fB/X/VNwQT/UvCXXfoJntoPxjY62ZBtz3fwnIz0tB+WpxV9kI86n/sW8ikc/2KVKk6H7x4sUfZZ/O8lR7EJ9qd5Wsf+5H8fTPunJUjyZA8dTtzHiMeEbIy9kHyYuSw29HoUKNYihSIicmDZ6PixeuouCLObBWXsKcM18WdOhdC307TjNWE9q6YbfMMAYgf7Hs+GTsEll3vQVSpkmKaJkdDZN2677bZrwrr0u/+lDLZo4bMA/JU4biknzvrnheCbuOrT//fW9tdyWe3ZtPRK+hjYyX0asXSKvlOC+cuyxryc+X5TkjkLtAFpR4NR8+n7wCEeERKPt6UeQt/Jwhnmr1kuljv8WxQ2eQt1A2lK9aBJOGLDDe11dKretcraisbDLGEGQxZLw/qrm8MDpEt0p53B+z4unxAZlAFwLq924hiR1Gh3z8PZ66QPXlflA8fbl67LtZAhRPs8Ts3v8x4nnj+m1Zo30qSlUoaCx/+dTTqbBr+0FjFZAvpq5ExerFDIFUM5bvt5+KtBlSIGmyxMhfNLssPZcZLWoMNpas3PHrXtyUXBOHzEeRl3PhrAhnbVl6btf2A6gnS2aGnb9irFD0uBnP7jLj2VxWT4oMj8LKbzaht6w28sn4paj+1ivI8HRqfDP3R3w2cTlmf9fPmFmdLKscVatb0hDPHC9kEkFdgGeypMMf8uLobgMbGNJ5eP8prFr8K6Z83VOW25yEqQt6yapLP4rwFkeKVEnsJu/1/BRPryPX84AUTz3r4sVeUTy9CJuHinMCFM84L8FDHXiMeN66GY7jR87i0L4TWPPtFrzduhL+3HnImM38QESzUs3i94nnFFmmsp4xs7l8wUZjObq501ffJ563sPjLDRg5vSPUyiOp0yXHHJHXuk3L4aqsBDJO1j5+nHiqddjHzX7X6PysScvRoM1r+HTisn/FM6OI55z1Ip7LYsUzmYjnwnvi+bws83nkwClj5nPzT38ZK5mE345A1hxPY/QHczBtUR98IDO2H33ZXWZT16O0zIKm+I/bAnQrn5n+UDzN0PLjfSmeflxc14ZG8XSNE/fyDwIUT93q+BjxVHI2pOcsuZQdbsxiFpP10T8aJjOHmdNi7bJtqN+qoiF0HfrURv8un8jl7SLGOsbq4Z9GbSvjvfZT7omnEtIzp8KwYfVOubSeBN1lXffzIoBjRTjV7OKFs5cfe6n93cbjkCg0oTwsFG2sF9+yc3WclfXeJ8qlf3VLQK78mVGiTF7Mlkvt6tJ8mdcKIV/hbMaMp5rBVP1W6zK/UPA55C6YBV9MWYlsuTLil7V/YLLMeA6QNZ0pnrqdnOyPLQQonrZg9aWkFE9fqhb76ikBiqenBK1u78HDRVZ3hfnsJcAZT3v5+kx2iqfPlMqujlI87SLLvDoSoHjqVhWKp24Vsa0/FE/b0PpWYoqnb9XLht5SPG2AypTaEqB46lYaiqduFbGtPxRP29D6VmKKp2/Vy4beUjxtgMqU2hKgeOpWmljxnJG3ZNnnEz/6PZu6dZn9cY/AtahItPjzZ5y9fjsHmize714WtvJ5AhRPny+hpwOgeHpKkO19iQDFU7dqTawcH6njr84Vmrx0osD/XjlIt26zP+YJRMVEY8/1y4i4HfkCmi7bbT4DW/gFAYqnX5TRk0FQPD2hx7a+RoDiqVvFYmc8+z9fsGymBKG69Y79sZDAjTtR+HD/Tly8GcEZTwu5+lyqWPGcW6B0SNqQhD7XfXbYcwJ/XgtD1z1bZuDtJa09z8YMJKA3AYqnbvXhPZ66VcS2/vAeT9vQ+lbiL6ulliUz/3kmYWjCwAD+Svat4lnT23B5Ld3p29cnoMHSLtZkZBYS0JcAf8vpVhuKp24Vsa0/FE/b0Ppe4jmVMwIhvKnb9ypnYY8jTqDhyqsWJmQqEtCSAMVTt7JQPHWriG39oXjahpaJSYAESIAENCVA8dStMBRP3SpiW38onrahZWISIAESIAFNCVA8dSsMxVO3itjWH4qnbWiZmARIgARIQFMCFE/dCkPx1K0itvWH4mkbWiYmARIgARLQlADFU7fCUDx1q4ht/aF42oaWiUmABEiABDQlQPHUrTAUT90qYlt/KJ62oWViEiABEiABTQlQPHUrDMVTt4rY1h+Kp21omZgESIAESEBTAhRP3QpD8dStIrb1h+JpG1omJgESIAES0JQAxVO3wlA8dauIbf2heNqGlolJgARIgAQ0JUDx1K0wFE/dKmJbfyietqFlYhIgARIgAU0JUDx1KwzFU7eK2NYfiqdtaJmYBEiABEhAUwIUT90KQ/HUrSK29YfiaRtaJiYBEiABEtCUAMVTt8JQPHWriG39oXjahpaJSYAESIAENCVA8dStMBRP3SpiW38onrahZWISIAESIAFNCVA8dSsMxVO3itjWH4qnbWiZmARIgARIQFMCFE/dCkPx1K0itvWH4mkbWiYmARIgARLQlADFU7fCUDx1q4ht/aF42oaWiUmABEiABDQlQPHUrTAUT90qYlt/KJ62oWViEiABEiABTQlQPHUrDMVTt4rY1h+Kp21omZgESIAESEBTAhRP3QpD8dStIrb1h+JpG1omJgESIAES0JQAxVO3wlA8dauIbf2heNqGlolJgARIgAQ0JUDx1K0wFE/dKmJbfyietqFlYhIgARIgAU0JUDx1KwzFU7eK2NYfiqdtaJmYBEiABEhAUwIUT90KQ/HUrSK29YfiaRtaJiYBEiABEtCUAMVTt8JQPHWriG39oXjahpaJSYAESIAENCVA8dStMBRP3SpiW38onrahZWISIAESIAFNCVA8dSsMxVO3itjWH4qnbWiZmARIgARIQFMCFE/dCkPx1K0itvWH4mkbWiYmARIgARLQlADFU7fCUDx1q4ht/aF42oaWiUmABEiABDQlQPHUrTCx4jn5hRJlsydKqlvv2B8LCVyLikTbv37BuRvhOdBk8X4LUzMVCZAACZAACWhJgOKpW1mmFQ5G6NNLMiQMrRwSEE+33rE/FhKIllynbt+4E3UrOguaLzluYWqmIgESIAESIAEtCVA8tSwLO0UCJEACJEACJEAC/keA4ul/NeWISIAESIAESIAESEBLAhRPLcvCTpEACZAACZAACZCA/xGgePpfTTkiEiABEiABEiABEtCSAMVTy7KwUyRAAiRAAiRAAiTgfwQonv5XU46IBEiABEiABEiABLQkQPHUsizsFAmQAAmQAAmQAAn4HwGKp//VlCMiARIgARIgARIgAS0JUDy1LAs7RQIkQAIkQAIkQAL+R4Di6X815YhIgARIgARIgARIQEsCFE8ty8JOkQAJkAAJkAAJkID/EaB4+l9NOSISIAESIAESIAES0JIAxVPLsrBTJEACJEACJEACJOB/BCie/ldTjogESIAESIAESIAEtCRA8dSyLOwUCZAACZAACZAACfgfAYqn/9WUIyIBEiABEiABEiABLQlQPLUsCztFAiRAAiRAAiRAAv5H4P8AIy3k4fGzGeE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0" name="AutoShape 8" descr="data:image/png;base64,iVBORw0KGgoAAAANSUhEUgAAAp4AAAH0CAYAAACU8S0yAAAgAElEQVR4XuydBVgcSROGP5wIEeLunou7u7sLxF2Jy0Ug7u7u7u7urhd3IZ4QNMH+6k7gj0GYZXZ3dql5Hu4IzHRXfzXDvFvdXWUBPlgBVoAVYAVYAVaAFWAFWAEDKGBhgD64C1aAFWAFWAFWgBVgBVgBVgAMnnwTsAKsACvACrACrAArwAoYRAEGT4PIzJ2wAqwAK8AKsAKsACvACjB4auEeWFjDAfYW5yj+HEcL5rANhlHAEsHHgjwTO6H9PH/D9Mi9sAKsACvACrACxlWAwdO4+n/rfXWNpAi2fDQ7exHb+Lb2WrCIbdCzAk99vdDr1rlz8AwsjfbbffTcHTfPCrACrAArwApoQgEGTy244Tt4bs5T1jaRXTQtWMQ26FmB+z6f0ezqMQZPPevMzbMCrAArwApoSwEGTy34g8FTC14wqA0MngaVmztjBVgBVoAV0IgCDJ5acASDpxa8YFAbGDwNKjd3xgqwAqwAK6ARBRg8teAIBk8teMGgNjB4GlRu7owVYAVYAVZAIwoweGrBEQyeWvCCQW1g8DSo3NwZK8AKsAKsgEYUYPDUgiMYPLXgBYPawOBpULm5M1aAFWAFWAGNKMDgqQVHMHhqwQsGtYHB06Byc2esACvACrACGlGAwVMLjmDw1IIXDGoDg6dB5ebOWAFWgBVgBTSiAIOnFhzB4KkFLxjUBgZPg8rNnbECrAArwApoRAEGTy04gsFTC14wqA0MngaVmztjBVgBVoAV0IgCDJ5acASDpxa8YFAbGDwNKjd3xgqwAqwAK6ARBRg8teAIBk8teMGgNjB4GlRu7owVYAVYAVZAIwoweGrBEQyeWvCCQW1g8DSo3NwZK8AKsAKsgEYUYPDUgiMYPLXgBYPawOBpULm139m6+jHhFxBd+4ayhaoqYOnnB6fdn1VtkxtjBTSuAIOnFhzE4KkFLxjUBgZPg8qt7c4W1nCAncUlWFo4attQtk4PCnjD3yI3mm9+r4e2uUlWQJMKMHhqwS0MnlrwgkFtYPA0qNza7uz78z87exHb+Lb22raVrVNNAa8Af/S5fR7vvL9kIvC8q1rD3BAroHEFGDy14CAzA8+AgEAsnLIN29Ycg7WNNZw7VEId59KwtLQMU+3yObqiWccqcO5YWQse0bsNDJ56l9h0OjCz5990hDeupZ8JPJtfO4bXXn4MnsZ1BfduYAUYPA0s+B+7M6MXj4DOUX2X4N6tZ2jeuSoC/AMwd8JmVKxVCB361GHw/K4Ag6cWHjyN2GBGz79GFDUJMxg8TcJNbKQeFGDw1IOoips0oxfP50/eaFjmX0xa7IIsOVNLKc6d+A/jBi7Dqv3DUbtoX2TNmRYOsaKhtlNpDO46F+kzJ8elM7fRsmt1OFF09MieS5g6fA1sbG3Qy60JRvRehOSpE+HxvZeYtNSFrk+jWGKtXcDgqTWPGNEeM3r+jaiiyXXN4GlyLmODVVKAwVMlISPVjBm9eD68+4yahXrj6N05oVPrX78GoAJNpe+7Og2lMndE3xHOKFgyGwZ2nI08hTIhZ/4MGNR5Dtr2rIXaTUvCuYobug6oh2ASdcHkrXj98iOy506LDn3rIF2mZLCzt42U3Fq4mMFTC17QiA1m9PxrRFGTMIPB0yTcxEbqQQEGTz2IqrhJM3rxfPrgiTrF+mHt4VFIkCiOlOLJA3d0qD8WW0+PR+ksHXH0zhy59rNExvZYussVqdMlRtlsnWXEs2r9oqhRsDdix40hrxWQ+fb1JzRqVQ6dB9RXLK1WL2Dw1KpnjGCXGT3/Qr0XT95i5pgNuHnlIWLEtEf73nVQokIu+NMH0LLZO2P1/hHo3Hgc/T2YoEjsoKBgrF6wF03bVVJ0nVZPZvDUqmfYLn0rwOCpb4Uj0r4ZvXj8fL+iU8OxSEFT4/9OaIVAWvPZq9VUxIhhj5GzOkrAPH5/nlRFTLu361Ub+YpmQb3i/dGmR03UaFQc9UsOwLgFXWmq3Rrnjv0nXzZ1m5WhF1jtiKhpEucweJqEmwxjpBk9/1+/0k7t1tMRN54DOhBwHt17CXNojfeCzQORIk0iCZ5Hbs3Gh3eeSJD42wfTiB5fv/hDbEIUH1zN4WDwNAcv8hh0UYDBUxfV1L7GjF48QhqxXnPWmI3w+uwDEaWIlyA2erg2Rur0SeSL5/i9b+C5dfUxzBm/EanSJZFRkgYty6FxmwqYPmodjuy+CFhYoHDJ7HLNZ23nUmhPkGouB4OnuXhShXGY0fPv8dELDUoNxPI9rkiYxBHeXn5wf/4OaTIkoQ+hQfL5X7FnGJwrDcWxe3Pxxv0jRvRZJJ//VDTzMXhia0x2Wy1nSRxiRcfDuy/RvFMVNGxdXs6kvHrxHvmKZMG0lb1UEN64TTB4Gld/7t14CjB4Gk/7//dsRi+ekEEFBgYhMDCQ/mkBKytL+SUOEbWwtbOR3wcHB9Ou90DiSwv5veX38wSsikipWONpbW2JAHphWVlSO9ZWWvCWKjYweKoio3k0YkbP/4e3tMa7SB/6cDn3N9+IZ/9X8HR1mU/PdyCGTmqD8YNX0PNuBS9PX9y9+RSz1/XDjnXHsXz2buy7Nh0+BLEVc3XD4duz5XmmfjB4mroH2X5dFWDw1FU5Na8zoxePmrKYc1sMnubsXYVjM6Pn/9MHL1oq058yWIyQU+lis+GZI9dRrFwu2Eez/Q08m1V2w2v394iXMLYUTSzREeu637z8gDkb+mP/tnMyIiqm10PANWTGRKHKmjudwVNzLmGDDKQAg6eBhA63GzN68WhBTlOwgcHTFLxkIBvN6Pn/4ucPl2aTkJLWc3bqXw97Np/G7HGbaHrdjabe4/4Gnm49FsglOYNoPfiBHeeRNHl87KZr3r76KCOeB7afw/BeBJ6UJUOCJ60R331pCmLSNLypHwyepu5Btl9XBRg8dVVOzeu+v3imZS1kG49L5qmprGbbeurnhQG3L5yDZ2BptN/uo1lD2TD9K2BG4CnEenD7OWaO3oCH917QrvZoaN+nNkqUzx0asfxxjacAzNH9luLBnedInDyeXOM5b+KWP4KnmJJvTqnW4lO2jImLu5v8dDuDp/4fLe5BmwoweGrBL8uqp4S11b0U9jFsrWi9Ix/mr4B/cBBe+PpcRKBDSTRb7m3+I+YRhqmAmYEnezpiCjB4RkwnPsv8FGDK0YJPv794VuYqaZvQNpoWLGIb9KzAQ19PtL9+kiOeetbZJJpn8DQJN6ltJIOn2opye6aiAIOnFjzFLx4teMGgNvAaT4PKre3O+PnXtn/0ZB2Dp56E5WY1rwCDpxZcxC8eLXjBoDYweBpUbm13xs+/tv2jJ+sYPPUkLDereQUYPLXgIn7xaMELBrWBwdOgcmu7M37+te0fPVnH4KknYblZzSvA4KkFF6nw4vH3D4AN1T9Xeoj6ySGHZThJ2oMoIbxI8K7k+LFtC2o7rKTPItl8SIL5kPZDksuLJPLyJqX/iOtlonlLZXYosdlQ5zJ4GkppE+hHheffBEbJJv6iAIMn3xJRVQEGTy14PpIvHlHl5xQlaS5OSZqVHF/8vqJl9eGyRro47t54iqoNisokzr8eK+fuQdP2lSLcvIBOUbO9cduK8hqRYqVCzUKyLN6Px8cPnli/+ICs2f7j8dnDGxdP3cbZYzeQNVdaxIsfC7kLZYIHJahOkiJ+hO3Q6okMnlr1jBHsiuTzbwSLuUsVFGDwVEFEbsIkFWDw1ILbwnjxvHvzCT2bT0GCRHGRI3963Lj8AKnSJkGHvnXw+L475k/aIktO1mpaEiP7LMaey1MJ1G5i04rDskpI5/71sXrBXrTtWQuPqOaxSObcsFV5zBq7EV++fEVFAsFls3ZhxV43qcKj+y9lDr3Rszth25rjOHHwqixZKXLrdWwwFslTJUSH3rUxixJCi+trNCyOEhVyy5KXn9574jrZFwK/Ajy7NB6PuRsHyLafPX6NiUNWosuA+rIPURavbrPS+O/KIxzbdxkr9w3DWgLQaxfuIW3GZGhHNosSmZtXHEHJSnngSOD59OErXD1/D8lTJ5Q/F3Wg02RIKtt6RDkDXYY0xudP3j+NXySt1uLB4KlFrxjJpqXVksHG+mG31NlsY1t/KyfLh/kr4BsUiPlP78Dji19mOG+7Y/4j5hGyAt8UYPDUwp0QDnhOcVuDAWObU/RwPLLnSUeRw2fo2LcuAeU+9BvVDDEdolHyZYIuqhay7ewE1C7SD0XL5oSPty/yFckiK3wkpQjh5TN3UK1BMSyYsk3CWfQYdnj57B19vcX6I6OlCh/ff6Z2JmPpzqG4fO4u3r36hH3bzmIg9b9+ySGKStbCxKGrQq9/+/oTRsxoT5Br95uKv4Knx0cvtK45AlNX9ML9W89x+/pjCaPdBzXEynl7JWh2bToRmXOkkpHXHq6NkTVnmj+Cp4h4itJ8RUvnQOtaI7Bw6yC8phJ7JwmUV83f99P4azUpqQUP/2YDg6cm3WIco5bWJ/D0f9gseXrbmFYMnsZxguF7/ULgudb9EbwCgrKgycbbhreAe2QFjKMAg6dxdP+513DAcw5FF3u6NsE8im66DGmEm5cfIk3GpHBzWSCBVFQGuXDqlvy3AM8mFYZg+W5XeFMUMDAoCEGBwTIymjhZPAmOEyjq6NyxMhzjxcL5k//JCiMi2iiO0zRdf+XcPbTtUQOdGo2X54tzGrYsjw1Lv4Hnj9dfu3BfTn+LtaG/Hr+C58XTt3F8/xXY2dkgGUUsEyaOi22rj6GHWxOsmLNbgufK+RSdpWl/0W6m7Klk1PZPEc+kKRPQuIKQI196tKszGkt3DcWrF++prvNZbKVI7Y/jT5TEUQseZvDUpBc0YhRPtWvEEYY1g6faDas396YdBRg8teCLv4CnqGO8fPZuOQ2djKa7uw6sj4c0dS5gNIA2FdVuWgqj+i2RU+0nDlzFltVHYWtrQ6DaEAkI8EQ95DyFMqNGo+J48uAVpo9cC3+aoq9StwgWTduG1OmTIZggNXX6JGjlUkNe6+oyX5a4ixHTHs06V8WVs3clmIr1oHPGbZTX16ZoYslKeWmqHX+cam9fbzT17yjbFtPjYh3nQarHvHfrGRnNFJFaETHt5jQRY+Z2kVPkt64+lnaIqK4VTfMrAc+jey8hWcqEP40/IYOnFu5wtiE8BRg8o+T9weAZJd3OgyYFGDy1cBvwi0cLXjCoDTzVblC5td0ZP//a9o+erGPw1JOw3KzmFWDw1IKL+MWjBS8Y1AYGT4PKre3O+PnXtn/0ZB2Dp56E5WY1rwCDpxZcxC8eLXjBoDYweBpUbm13ppHnX2w6PLDjHMT67Mz/pEbO/Bnk0pzEyRxhZ28rNRTLb47uvYzyNQpoW1MTsI7B0wScxCbqRQEGT73IqrBRjbx4FFrNp0dCAQbPSIhnbpeG8fwHBQXD87MPqGqCTC0mMlj4UAoxWSzC1hrRotvB08MHojhDIK25tiU49P/q//139nSuLwIox6/YpBcCjiHSBVPbvj5fEJ3WcIccYhOiyLUr1mOPH7Sc1nPXog17Z1C4VA4kSur4rV8qUiHg0yF2DOrbmxZrWcCK+hfZM4JoLbewRxSaEIUeYtE5fIStAIMn3x1RVQEGTy14nsFTC14wqA0MngaVW9udhbO5cHCXuZSFoopMFdaTUoyJNGop0ybGwZ3nKc1ZC7SpNRJOHSrLrA7v33qgYInsOLz7Alp3r0kb+c4hNeW53bflDPqPaU4p1P4PmSKq+ejeS2TMljJUmz2bz8hr8hXNQtkqMiNdpmSU9WJ96EbApCkSIF3mZBj/73JMXOKC3q2moTVtRjxz9DqlRWsk8/6KXLsCPM8fvylTp/HB4Mn3ACvwqwIMnlq4Jxg8teAFg9rA4GlQubXdWTjgOWvMRgyZ1BrzJ28lmKyBY/sv4wkVj9hNxSCW7hiCFtWGY/WB4RI8j+y5hAYtymIoZaSoVr8Y1izajziODvCiyKTL0MaU8SFBuDqIXLsiEnp4z0WKdJ6DyKZx9ugNWcBBVBdr36cOxDkuzpMkeI4ZsBTj5neVeXjrNy9D2S42ocu/DfCO8vuO7LOIwfMvdx1HPLX9WLJ1+lOAwVN/2ka8ZQbPiGtlJmcyeJqJI9UYRgTSqS2YvIUqlJXC9nUnUKlWYQzoMBNzN/SXEc/le9wkeIp0YvWbfwPPpu0q4fLZO6jjVAqDu87DUILXGDRVH94xZ/wmAtaiNNWeSMJkkdL/UF7fuyhZMU9oHt8fwXMcRT7HzO2MVfP2oB71u47gNFfBTHI5wEr62dTlPdVQx2zbYPA0W9fywP6iAIOnFm4RHcFTrN/auOyQLIMZcoiKQOIlVIrya/56iHVXI3ovQryEceS6sa803daqe/UIrcUSZS5FAnk+1FGAwVMdHc2ilTCef7G+8wBFHmsTPB7adQGlCACXzNwJS1pXKdZnOlEhiGX0785UhvbTB0+ZA7dgyewEiQcJOEtj29rjePHkDa3R/EdOn/94+Hr74QhtEqpcp3Doj9+++oiNyw/LdaGZaAq+bNX8lC/4BZXaPYMMWVKgYu1CVBHND0upTzH9v53ab9ymglwGIPp9/viNzKGLYODt648YObOjWbhHX4Ng8NSXstyu1hVg8NSCh8J48Xx491lWJBLAWLpKXtRqXJJKXm6lZO73UKBEVvlHv2eLKZixuo+sxT7ZbTVEbfJi5XKGgqdIKC92pzrEji7bGU2J5geOaylHLeq0V6hZELHjxpSlMMVLKj+9oFp0qYabVx9hAW02EBsY+o0WJTMPUs33mlizcD+OH7iCEuVzo1Hr8rL85QxaB/b5k5es6S42GKyYswfiJVamaj75AuTjdwUYPPmuCFVAxw+eWlNQgO/MMevlhqNeVG1NVFjjI2wFGDz57oiqCjB4asHz4Uy1jeyzBOMXdsW8CZvRgdZYHaOyk2KTwNyJmzFrTR851baEaqs3KDUQC7cNwiHadOAYP1bYEc8+iymakQpf/L7i1rVH6E9QKdoUwCqgU0yXpU6fFMupjOXYeZ0h4Hfq8LXImDUlmrStQBWSlsoIiqg+1HtYU7lBQUDtnRtPZMWj7HnS4vrFB7IuvNh8MGttXy0orDkbGDw15xLjGWQm4Gk8AU2zZwZP0/QbWx15BRg8I69h5FsIBzynj1wPt6ltsYA2F4jdq2KqvCpB3aq5ezBhUTcJngu3DkKVvC7Yd226hL6P7z+HCZ4/Rjx3bzyFf/Kml7tRq9LaLgdKiSJqqovdsRtoCn/uuv7woprvXZqMR9EyOak0Z0kc3XcZ9ZqVwfs3HojtGBP9281E3iKZkTlHKty98VRGV92fv0exsjllKczZ6/pFXh8zbIHB0wydquuQGDx1Vc6kr2PwNGn3sfGRUIDBMxLiqXZpOODp4jxZTllb21jJaeupw9ZQOpVE2L/9PGas6o3OjcbJzQWbaG2W+/N3EhQLlsgWCp4iEinSr4gp85A1ninSJJbfe9EaspbdqstdqGtpB2z8RHHkrtUWVJt9H60tE+vGxNR5jnwZ8N+VRzJ1ymyq025P+QLFeR371cOkoSspWkoJpilXoFh7lr9YFgbPCNwYDJ4RECmqnMLgGVU8/dM4GTyjpNt50KQAg6cWboMI7GrVgplsg3oKMHiqp6XJt8TgafIu1GUADJ66qMbXmIMCDJ5a8GIYLx6R5Pnpo1eUyDm5FqxkG1RUgMFTRTFNvSkGT1P3oE72M3jqJBtfZAYKMHhqwYn84tGCFwxqQ0TBk5ZEJCHDcio07qqFhYW7wmv49HAUID+kpV9njKhIpP+eiJ4Lhc+/WCZzh9ZTZ/4nVWgXX/z85UbAJMnjRbjbiJ4oluQ8pqT1ooRnmgxJqDxmDFmhKFW6xD818fLZOyRNET+izUb58xg8o/wtEGUFYPDUgusVvni0YDLbEDkFFIBnI+pptcLeGhP4rFF4DZ8ePnj2p1+PjqhIpH/E/7YqfP5Fns1+bWdg4uLuoeaEJJD/MadvRG0N7zxRyahr0wnoOrAB1YK3wb6tZ+Va74EdZ8mqRT8enz95I1Ycrs8eUd0ZPCOqFJ9nbgpE/I+juY1cS+NR+OLRkulsi24KMHjqppuxrqIoo1HAc/ns3RBLbl69fI9+o5pRWcqNciPfwR3nqVTmCOxcfxIP7jyn9Gj+ctOhyCqxcu5e5CmUCXHiOVDKtMewotrp6TMnl2UwRa11X98vlBqtEqaPXIdUtPHQxtYKTdtXhqWlhdx0eJQSy5eiMpniCAwMQp8201GweDYZYXVMEEsWnOhYfyxtTKyGXAUyUmWkuchXOAs+0mbE6g2LyZy/CZM6wps2OvakfJ6bVx7Bs0evZQq3LDnTyHKefAAMnnwXRFUFGDy14HkGTy14waA2MHgaVO5Id6YH8ExPRt2XhoXz/D9+4I7j+67gIOXnHb+wG0RBCJH6rG+baZiwsDuaV3WTWS0e3XuBCydvyQwUL5++leDYvt4YOT0ugq9pMyWD+7O3cKCIZB0qvZm7UGbKiDFW5uwVZTUzZf//tP2vYgn4vHn5oayEJCoeuU1rhz6tp2Hy0h6yUIQoRNGLcvpOGbYaFamc5wvqv0T5XOhOGTmmreiJ+iUHYNPJcTLd2v07zxg8vwvM4Bnpx5IbMFEFGDy14DgGTy14waA2RAY83717h/Xr11OEyhJNmjSBg4PDr7aLqfaN9MMW9DXfoAMz087CAs+3b9/iwoULqFy58k8jJ/0t6QeiOHoB+joS8ssKFSrEeP78+RhfX992jx492kw/70LgaYtgy0eb85S1TWT3/3rqfhSZFHXWu1BJzMUztqO3W1MZPaxLeXR7Np+CWev6okvj8ZTntx3+o6pBr168C82jK+qrCzjsNrihLChx6vA1vH/tIVOt7d50GvmLZ5W5eNMRkG5Yegh9RzpT5NP6N+999vDGxMEr5e+jxbDD2IHL0WeEkywOMWXZN/AUdd1dhjSS4FmpduGf0qmJqmotqw3DFKrbfuHULXz94s/gyeBppn8leFgRVYDBM6JK6fM8PYCnKGsZP0FsObWl6/HuzSf0ajEVM6lCUkxKLi82FFy7eF/Ri2PziiMoSdEX8fLj4/8KRAY8nZyc4OrqCg8PD2zbtg1ubm4/Sfv58+dmsWPHziChBnBk3SOvwJ/A8/79+3B2dkaBAgUwderUX8FT7LKZQl/Z6asBfd1r2rRprHPnzm2IGzdu+Z07d2Ly5MmYNGnSI7/yyZugcfajv4KnaHB0/6V4/fKDzLErAFSA5w16Br28/DB3Q3+Zu3fsgGVIlT4J0mZMhqy50uCN+0cq+JBD/n/swGWUr9eXyt42k+B3mGq+J0gcF32GO2Hl/L24fuE+sudOK6uiWdBUu4iQLpmxA60ov2/IcenMHfmzoMBgmpKvKCuXzaPKaT7eX9C0XUWy6Sja9aqFeVRit3TlvLLfAsWyYlCXOVT9rIuc7p9JZXXj0t+joqX/kXDKB0+18z0QdRVg8NSC78MAT0/aTbp6/j657kqUtCxO01dPH7xCTlpXtZpeGg2pVrpYA2ZPa77cn71HroIZZenKDFmS08/scOXcXdjYWFOEpLR82QiQFBWJxM+q1C0i12JZUmCmDdVgF22INVjrKfrh1L6SVEWcLyIqmbOnxr/jW8qXnADPbLnSysTyIjH9/Elb5WaDueM3IW68WDLpvJi2u3frGXJQVaS3rz9SHXcf2XaTthXlerPVC/fB1+cLqtYrinj0Mlo+excCA4LQoW8d2NrZaMEjerdBgue5w9cx8lgL3PfwC6vD48ePVy5WrNiEkN97e3ujUKFCuHLlCnx8fFClShXQOT9dTjDqWrNmzYf0w9701Vjvg4kCHdy6datN5syZe/w41GfPnkn4nz9//p/AMxudW56+hG/P5MmTJ92LFy9cGzdu/I/4oBArVix8/foVq1evDu4xcqD7xyH5E2/OX87yx4inucgq1qE+vPsC7995oHW3GkiRJpG5DC1S4+Cp9kjJxxebsAIMnlpwXjgJ5Ef0Xkxrubph5pgNsmTl1fP3UJmgUexqHTW7I5wruWLSEhdZ5lKsA+v2b0MMdZmHCjUKyimvomVzYNbYjRg5syOaVXFF98GN4Em7T1+7f8AxKn85bUWvP06xhYDnnHGbkCxVQtjRjlZRBlOAZ5Lk8Sn6ISoapUe7OqMxe30/KtnZA+sOj8Tt608o9cpL1Gtelqb6plMEJA/tdI0pU68spqhJespJKl48yanNlfP2oDNFcQS0inVjSjYCa8FtkbFBguf27b5wPf4EfkTdYRytWrWKvXDhwmQhv/by8kKRIkVw9epVCAgtX748Tp8+/dPVrVu3frFo0aLP9MPU9PUoMnbytd8UGD58ePxBgwYl/FUPgkmMGzfuT+D53y/nxkybNm3Ks2fPIn78/6ccIvgM7j/WNXBy6pvWmwuUhzmCJ99Df1aAwZPvjKiqAIOnFjwfDnjOJvAbPKEV5lOt9kq1KNJFUcxKdQR4TsfoOZ3QuuYIrNg7jNZ3vcfRPZdQv0VZAs/5KF+9gNyBmoY2D4gdqPO3DESl3C6Yt2kARIqUr7RTdgVFGsfQVFhYh4h4CvAcOK4Fpg5fiyw5UkOkchG5+kSEUtR5b193FIFnf9Qu2hd7r0wj8BRrzQh4qba7qNVerlp+mmrPCxtrK7SpPVJGZQWUWlPkU0Q9xRTi6gX70GNo1ArMSfC8fPQiFl+rioOPfMPygbu7e93EiRMv+vH3DRs2lLBDU+pYvny5/P7H49WrV62SJEmyg34mvkTUjY9IKkCRzR4UpXRVAJ6xfwVPWpPbs3Dhwi4UkbZydHSk3eW+X2j6/dO20weeBU4ok3tzvnJWDJ6RdJQJXc7gaULOYlNVVYDBU1U5dWwsAiUzF0zeQlPrFbBo6naZKmUBgaiAyDa1RspdrSF5/OoT1AnwrFCjAEHqPdq1mkTWb2/cpgLGD1ohU6L40tqsOPEdcGjnBUDsauMAACAASURBVIyZ2znUaAGVNy49kClSxBECnoMIfMW6re7OE2mNVyVkz5MOByg1i1hTNmvsBizb7Yo6xfphz+Wpv4FnebJD5PeLETMaLK0s4EDJp589fo0UqRPhNi0LaECgvGbhfrk5ISodkVnjKaJsM2fOhK2tLVxcXGT0s2jRoti9ezeqV5dr80I2Fw2m74dEJV31NdawNhd9+PAB27dvR/PmzeX/q1atKqbPQetw//S3VfysX5o0aQZOmzbNatasWe/IZ6fR4p+RqJDuwp/WeOprPNyu8RVg8DS+D9gC4yjA4Gkc3X/uNQzwFAv9fSh9SUyHaBIWxa5ST9plSks+5bpPkaxZQF3suDHl1LeIYoq1mqLSiK29LcSuWBHdFBuDxNrKQAJLAaFiSjt6THsZcXSg34Ucok2xEcEh9ref/di/+LfIy2dtY0XAYwOx/lS0ExgYKPsXazvFGk8Br8IWG3EO2Sqm6L9+CZD2ir7IdGmfaDuGg720y9fnK4GpvRY8YTAbFICnECaOQsM+kW/CXDeqsC0+nRSg+1dkRv8tfUBY4pD+r8L4ndjtXsTa2npzQEDAbPp+BO1qj/+nXe0svHkrwOBp3v7l0YWtAIOnFu4OPexq18Kw2IawFYgoeLKGZqtAahrZYzk6fv7N1snhDYzBM0q6nQdNCjB4auE24BePFrxgUBsYPA0qt7Y74+df2/7Rk3UMnnoSlpvVvAIMnlpwEb94tOAFg9rA4GlQubXdGT//2vaPnqxj8NSTsNys5hVg8NSCi/jFowUvGNQGBk+Dyq3tzvj517Z/9GQdg6eehOVmNa8Ag6cWXMQvHi14waA2MHgaVG5td/b9+Z+ctaBtPBs7bdvK1qmmgHdgAAbdvYj33l8zofnmu6o1zA2xAhpXgMFTCw5i8NSCFwxqA4OnQeXWdmfLqqekxLb3MsSIZWsjS7zzERUUCKRMHw99POH/xSI7Wmy8GRXGzGNkBYQCDJ5auA8UgmcgpStaOnPnT/WUDTmMm1ceyrrN/+RNZ8huzaovBk+zcmfkBvP9+V+Tu5RtQttokWuLrzYZBTwD/NH2+km88fbjiKfJeI0NVUMBBk81VIxsG2GAp5/vV5w+cp2SCILKTCZE4mTxcOHUbZn7UuTQLFYup8zzef7kLQT4B6JA8awyh+alM3dkzfP8RbOE1j4XtZJFwveQQ9ROF23LnJ4x7JE1VxpZ7z1d5mS4QO3lLZIZZ4/dBFVbkTk6RclLUYIzXsLY8Kd8obeuPUaylAmQm5LNx4nnAB8vP5w78R+1B+TMnwHnT9yihPGWKEH15W1srSOrkNldz+Bpdi7VfUAKP3jq3hFfqSUFeI2nlrzBthhSAQZPQ6odVl/hVC4a0GEWJi/tgYVUqai2UylsX3cCrbtVx4CO334+qMsc1HUujYRJHXHq0DWcOHAVA8e2kNWBvn7xR5HSOWSvIkoqgDXk+PDuM3q3moapy3ti6aydqNGoOE4evIaGLcvJykdDJrZG2zqj0GeEEyWO98PODSeodGZLjPt3GSpTyU4BrdUbFMeq+Xtlf50bjUf/0c1kAnnxu10bTmHW2r4yyT0fvyvA4Ml3RagCDJ5R8mZg8IySbudBkwIMnlq4DcIBzxkj18N1alssmLLtWxnM8/dQpW4R9Gk9DeMXdINz5aFYtW84LCwt8JFgslG5QegysIGsUpQuUzJZT/1PhwDPsQOXYSzVal85by+KU2Ty5MGraCDAs/s8DJ3UBp0ajsP8zQPx2v0Ddqw9gVbdq2PMgGUQZTBFhDVnvgyyjOaM1X1QMVd39HRtLCsTifKYm5Yfwsw1fbWgriZtYPDUpFuMYxSDp3F0N3KvDJ5GdgB3bzQFGDyNJv0PHYcDnv92mo2RMzvKeuYiKnmVwLPyd/AUEU9Xik5WrVcUcRPEwhmKNJ4/fgsd+tbBc4p4xqS66IVLZZcdiWl7UU7zx4jnuH+Xy1rtq+btQRVqY8XcPbJ2+r+d5shoZZfG4zF344A/gqeYji9ZITf2bj0r66x3azoRzbtUlSU67/73DKcOX8OMVb21oK4mbWDw1KRbjGMUg6dxdDdyrwyeRnYAd280BRg8jSZ9xMBzdL+lMgop1lM6xo8l11smSR6fIp93kbtgJllv/frFB7Jmeo586WmqOwi3af2lqKmeg6KdIesrnz9+g+SpE4Z2KqbhxTpNsR7zyQN3WkOaSLYj1m8G0W7LfLTG8+Lp27RONKuE1pfP3so1oreuPkJi6l+sGRXT6tlypiXAjSbXeN64/EDWkc+SIzXu3XqGvIUza0FdTdrA4KlJtxjHKAZP4+hu5F4ZPI3sAO7eaAoweBpN+r+Dp8dHL2xacQQtu1bTgpVsg4oKMHiqKKapN6UieN6+/hivXrynD6cJ4EAfCO/SB0CxAXDtogNo16uWVEp8YOzXdgYts+ksl/B06FMnVEExYzFz7AZ0GVBfkarig+zuTadQsVYh+v9p1GpcUi7/4SNsBRg8+e6IqgrwXwYteF7FF48WhsM2/F0BBs+/axRlzgjn+ReZJfZuOYM0GZKiQs0CWDB5m8xUkTh5PNwnqCxZIQ/KVM2HZ49eY/H0HbSZLzpyfc80ESeuAyYNXQmHODGRkmY02veu/RN4imU2I/sulmnZFhKAinYbtamAgR1mUl+F0Lp7DVw6ewfb1hxD7LgxUa95WSyjNG5ifXdmmtVo2KqcXPojZmHu336OQiWyI1vutPLDcgqaXclfLGuUcaEuA2Xw1EU1vsYcFGDw1IIXGTy14AWD2sDgaVC5td1ZGM+/iEy69ViAIZNa48zRGxTFjCezVpSunBcblx+WoLdo2nYMm94ePZpNxqx1fSWkJk0RH1bWVoifIDZuX3+CkpXyYN3iAwiiaKY4goKC5EbCJTuGoE2tkajbvAxsbawpVVocGaXcuvqoXFcuAHOoC200nNwWd28+wdzxm2WaNacOlTG810J0/bchJg5Zie6DG6J1zRHYdGIs7Oxt8fi+O5bP3o3BE1tpW3cjW8fgaWQHcPdGU4DB02jS/9Dx9xfP6Ez5bB25ZJ4WPKJ3G55/8cbwe1fOwTOwNNpv99F7h9yBdhUIAzy9Pvtg/OAVcJvaDuL71y8/4D9aYy2in+4v3qFAsWwyk0X8xHFRs2BvHLg5Q67T/vDO4zfw3LD00G9T7aNmd5TguXDbYNy8/JA2Cp6RaU4+e3hL8PT09MV42oA4bFo7fHzviWZV3NCuZ01Ub1hcgvDBHeeRiHILO3WohCp5XHDw5iyZx/eN+0eM6b8Uk5a6aFdzDVjG4KkBJ7AJRlGAwdMosv/S6aKaKWBvcb+4Y2Jbe0srLVjENuhZAa9Af5z++OYCAnxKodk+bz13x81rWYFwZjzmjN8kC0eIzYHlqufHPcoYUbx8bqpctoM2BCaWG/r6jnCW+XTtaKpcrO8UUcmQiOfzp2/x4a0HwehndOxbV6oQssYzBDzb9KiJ50/eSmj8+M6TgNMHRUr9QwUqctHU/lbETxRHTqfHiGkvi00I8BRR0+5Ok9Cb8vymSptYpl4TkVlh62mC0vv/PYVzxypaVt3otjF4Gt0FbICRFGDwNJLwP3XLU+1a8IJBbeCpdoPKre3OTPD5F9k0Jgxeib6jnEOBV2TBqELFJaaNWodO/erChqbv+QhbAQZPvjuiqgIMnlrwvAm+eLQgmynbwOBpyt5T2XYTe/5FcYpTh6/LFGyp0ycJFePRvZe0qSgRldZ9J3/HR/gKMHjyHRJVFWDw1ILnTezFowXJTN0GBk9T96CK9vPzr6KYptMUg6fp+IotVVcBBk919dStNX7x6KabCV/F4GnCzlPbdH7+1VbUJNpj8DQJN7GRelCAwVMPoipukl88iiUz9QsYPE3dgyraz8+/imKaTlMMnqbjK7ZUXQUYPNXVU7fW9PDiEQv94zo6IG2mZDi06wJSpUsia7mLOu+i9CYfxlWAwdO4+muqdz08/5oaHxvzRwUYPPnGiKoKMHhqwfPhvHguU+UQkeIkWaoEyJQ9lUwI/eIp1V1PlZBqpEfHS0qX4vHJm36XUi7sf/f6E65dvE/nvKV661kkZC6bvQt9hjvB28sX+7aeRe2mpbQw6ihtA4NnlHb/z4Nn8IySNwODZ5R0Ow+aFGDw1MJtEFYCaUrgPKL3IplAeu+W0zJauXLOHjRuWwFjBixDhqwpKLdeNOQplAl9207H6gMj0LHBWJlPbzFVNKntVJqSOX+Q5fUyZUslK5dMG7EWLkMaaWHUUdoGBs8o7X4GT3Y/GDz5JoiqCjB4asHzYYBnMFW427bmKF5TJRA7exuZI2/2uE3IUzgTVTLxlYmgS5TPhfhU6q5+qQHYeHwsGpX5F5tPjcPh3RepxF583KVEzsXK5KRyeLERTA0KYB0wprkWRh2lbWDwjNLuZ/Bk9zN48j0QZRVg8NSC68MAzw9vP2PepC1o37s2Vs7djfZ96lDEch1adK6KcYOWU4WSLChUMjuBZ2zULzkAOy9MRs8WU9Cpfz1sXnEE1RoUw9tXHxGXptv/yZNOVhsR13PE0/hOZ/A0vg80YwFPtWvGFYY0hCOehlSb+9KSAgyeWvBGOC+eW9cew+ODFxwTxkLGrCnx4PZzvCGYTJQ0HqJHt0OsuDFk5ZCTh66hRIXc8PjoRetAH8M+mp2s6fz1iz9mU9m9wRNawYum7g/uOIeajUtqYdRR2gYGzyjtfo54svs54sn3QJRVgMFTC67Xc8TjxIGrtBkpAc6fuoVy1QogbjwHLYw6StvA4Bml3c/gye5n8OR7IMoqwOCpBdfrGTy1MES24WcFGDz5jghVgJ//KHkz8FR7lHQ7D5oUYPDUwm3ALx4teMGgNjB4GlRubXfGz7+2/aMn6xg89SQsN6t5BRg8teAifvFowQsGtYHB06Bya7szfv617R89WcfgqSdhuVnNK8DgqQUX8YtHC14wqA0MngaVW9ud8fOvbf/oyToGTz0Jy81qXgEGTy24iF88WvCCQW1g8DSo3NrujJ9/bftHT9YxeOpJWG5W8woweGrBRfzi0YIXDGoDg6dB5dZ2Z/z8a9s/erKOwVNPwnKzmleAwVMLLorgi+fpw1e4ev4eqjcsrtjqK+fuyhyfdva2CAwMRFGqZsSH8RRg8DSe9prrOYLPv+bsZoMipQCDZ6Tk44tNWAEGTy04L5wXz8XTt3F410WkTJcYhUpkk+CZM38GbFh2CNbWVnBqXxk+3n5U2WgPbCmRvFOHSohGieUXz9hBP/+CBi3KykTyi6fvQMuu1WT1oklDV6FV9xpwpIpGfBhHAQZP4+iuyV4ZPDXpFn0bxeCpb4W5fa0qwOCpBc+E8eIJDAiCa4/5GDKxNY7tv4JUaRPh5pWH2L3pNEbO6ghfAs75k7chZ4EMiOvoAIfY0RHgH4gzR24gfdbkSJTEkc49hb4jnbFw6nZ0plKa4ji44zxVPnJEdiqjyYdxFGDwNI7umuyVwVOTbtG3UQye+laY29eqAgyeWvBMGC8er88+GD94BdymtoM3lbt89eI9RAR0y+pjWLnXDb4+X+DSbDKmLuuJK+fv4sSBKxT1tMXrl+/RsV89iohaynPiEJSuXXQAHfvWkaMVYGpja0213jNrYfRR0gYGzyjp9j8P+vvzPy5zfltHGzsWJooo4B0YALd7l/HB52smNN98N4oMm4fJCnACeU3cA+FEPGaMWo+M2VLi3q1nKF0lLx7ceo7nT94gSfL4tFYzCBYWFogTNyY8PnkBwcDjB+7IkiMNnj56hYSJ4uATrets1qkKZo/bFBrxXL1gHwoUz4Z0mZJpYvhR0QgGz6jo9TDGvKxCDFjaz4GlVRRb+xLsSIoUoS/LH5QJQnDwaVhYvo8Sd0hQoB/8Lduj5ZZPUWK8PEhWgBTgiKcWboNwwDOI4FICpqUFrKwsERwULGEzICBQek+s8xSHmGIXh/y3/H2ABFHxb3HtmoX70bBVOXz9GoDBnedgzNzO9J778e+9FoSIOjYweEYdX0dopPRYw801av09Tn/lDiFn+p/1sQikv1vncS9n0QjpZuonDXUVnqe/1HywAlFHgaj1h06rfjXAGq/3bz3w6b0nrG2sET2mPRJQNJQP4ynA4Gk87blnIyuwsmpcwHYXLIIL/dkSC4p64igsAhqgyfZ3RraWu2cFWAGVFWDwVFlQnZozAHjqZBdfpDcFGDz1Ji03rGUFljnTsgLPaxTpTBu+mcHBCLY4g0Cf8mi2z1vLQ2LbWAFWQJkCDJ7K9NLP2Qye+tFVw60yeGrYOWya/hRYUcuJIp3lf+rAwoIioKhKa4P2UKTz5winhcUeNNmyWn8GccusACtgaAUYPA2t+J/6Y/DUghcMagODp0Hl5s60rMCKmv/A0uISLIIKo/G2C1o2lW1jBViByCvA4Bl5DSPfAoNn5DU0sRYYPE3MYWyu/hRg8NSfttwyK6BBBRg8teAUBk8teMGgNjB4GlRu7kzLCjB4atk7bBsroLoCDJ6qS6pDgwyeOohm2pcweJq2/9h6FRVg8FRRTG6KFdC+AgyeWvARg6cWvGBQGxg8DSo3d6ZlBRg8tewdto0VUF0BBk/VJdWhQQZPHUQz7UsYPE3bf2y9igoweKooJjfFCmhfAQZPLfiIwVMLXjCoDQyeBpWbO9OyAgyeWvYO28YKqK4Ag6fqkurQIIOnDqKZ9iUMnqbtP7ZeRQUYPFUUk5tiBbSvAIOnFnzE4KkFLxjUBgZPg8rNnWlZAQZPLXuHbWMFVFeAwVN1SXVokMFTB9FM+xIGT9P2H1uvogIMniqKyU2xAtpXgMFTCz5i8NSCFwxqA4OnQeXmzrSsAIOnlr3DtrECqivA4Km6pDo0yOCpg2imfQmDp2n7j61XUQEGTxXF5KZYAe0rwOCpBR8xeGrBCwa1gcHToHJzZ1pWgMFTy95h21gB1RVg8FRdUh0aXFY7IayCnhSPl8Te3tJKhwb4ElNTwCvAH6c/vTmFL3HKouUSP1Ozn+1lBVRTgMFTNSm5IVbAFBRg8NSKl5ZXygTYxdOKOYawwzrY0rLshVft7N99cq7QoD32rpkN91jWYy4XS7szwMIyyBA2GLUPf99naLXvmVFt4M5ZAWMrwOBpbA9w/6yAQRVg8DSo3NzZjwq0L5eipq+Pz2rnHqOjla3bBntWz8SaGUN8ghFYZ/npz3tZLVaAFYgCCjB4RgEn8xBZgf8rwODJd4NRFHDK55ApmkOsayVrONs2dRktbQgODsL8EZ1xcvdad18rFFp/4uNToxjHnZqPAsuqp4G1ZQUEgdewaNWrlkgKWPRHsGUZBPte0aqZbBcpYBvTGw3WB7IWrEBkFGDwjIx6fK3OCrTIHydXsLXl6Vpt+tnXatU3tJ2Fo7p/OLZjuYWlb2DBJVc+39O5A76QFRAKrKw1GAhKjmCLqyyIRhWwQHRYWIwk657TF6931qibEEyGWQRPQJOti7VqIttlGgoweJqGn8zSSueCsRpZWFotbjd4ln3Ryg1xYMNCv+WT+iIoKMhpxVmPjWY5aB6UYRVYWWsYvS2voOnmTYbtmHtTpMCKyskpnBZL0TV8smEVCEYRWCIrmm7tadiOuTdzU4DB09w8akLjqV8fVtGfxR0VPVacvu2HzsH0Ac2D/Px9/81Q0WOcqytNjvLBCkRWAQbPyCrI17MC3xRYUasCRTwrMXjyDRFZBRg8I6sgXx9ZBSybFYqzlKbanIItLJYsP/WhZWQb5OtZgVAFGDz5ZmAF1FGAwVMdHbkVMHjyTWAwBYKDg63/1FmnCmmK+vp6HbSxjl5p3uEnR76fQxxqwYvYDeYdM+2IwdNMHcvDMrgCDJ4Gl9xcO2TwNFfPanBcBJ7n/2SWn7dXjFfPH2ROnCztHfuYDl7fz7lB4MnRTw360aRMYvA0KXexsRpWgMFTw84xLdMYPE3LXyZtLYGn2BcZ0eMMgWfhiJ7M57ECf1SAwZNvDFZAHQUYPNXRkVvhqXa+BwynAIOn4bTmnr4rwODJtwIroI4CDJ7q6MitMHjyPWA4BRg8Dac198TgyfcAK6CqAgyeqsoZlRvjqfao7H0Dj53B08CCc3cigTzn8eT7gBVQQwEGTzVU5DZIAQZPvg0MpsCfwPPBgwcYOHAgli1bBjs7ux9tEWs8m9IPnOjrCX2toi9/gxnLHZmHAgye5uFHHoXxFWDwNL4PzMQCBk8zcaQpDONX8PTw8ICbmxusra0xbNgw2Nvb/wqeJegH6+hrN33NM4Uxso0aU4DBU2MOYXNMVgEGT5N1ndYMZ/DUmkfM2J6wptrHjRuHbt26/Qk8xa52R/qyoq+3ZiwND01fCjB46ktZbjeqKcDgGdU8rrfxMnjqTVpu+FcFdARPFpIV0F0BBk/dteMrWYEfFWDw5PtBJQUYPFUSkpv5uwIEnuv/dJarq2vm8oX/yZ4tb9ETS1asSefi4nJ+9OjRdrT2s9LfW+UzWIFwFGDw5NuDFVBHAQZPdXTkVnhzEd8DxlfAuUDsfLCyPG0RFFB62VnPE8a3iC0wGwUYPM3GlTwQIyvA4GlkB5hP9xzxNB9fmuxIGDxN1nXaN5zBU/s+YgtNQwEGT9PwkwlYyeBpAk4ydxMZPM3dw0YcH4OnEcXnrs1KAQZPs3KnMQfD4GlM9blvqQCDJ98IelOAwVNv0nLDUUwBBs8o5nD9DZfBU3/acssRVIDBM4JC8WnKFWDwVK4ZX8EK/EkBBk++L1RSgMFTJSG5Gd0VYPDUXbswrrSAqys/20KcDFfcaAvlFdzNtVl1lU2pQVfXYDJXfPHBCuimAIOnbrrxVb8pwC8nvimMrgCDp4oucHW1RPor3WBpUVrFVk24qeDMhFsesLBwN+FBRN70oMBNcNq2NPINcQtRVgEGzyjrerUHzuCptqLcnmIFGDwVSxb2Bevq2yLAf/eQ9LnKpIwWU8WGuSlTVeCBjydG37+6Ck23NDXVMbDdGlCAwVMDTjAPExg8zcOPJj0KBk8V3fcdPBfnKF4mU4zYKjbMTZmqAtc9P6L99ZMMnqbqQK3YzeCpFU+YvB0MnibvQtMfAIOnij5k8FRRTPNoisHTPPxo9FEweBrdBeZiAIOnuXjShMfB4Kmi8xg8VRTTPJpi8DQPPxp9FAyeRneBuRjA4GkunjThcTB4qug8I4On/9cAnD/5H96/8UDiZPGQp1AmWFlbqTjAiDcVFBSMN+4fpB3hHcHBwbh/6znu3XoGa7I1T+FMiJ8wDo7uvYSYDtGQt0gWbF19FDUbl4x453RmRPtX1KgOJzN46iAaX/K7AgyefFeopACDp0pCcjO6K8Dgqbt2v11pRPAUANe3zQzcuPwAqdMlwX/XHqFRq/Lo2LcuKKWRwQ+3ngtgaWmJwRNahdv32WM30bftdKTNmAyvnr+DQ+zoWLV/BDo2HIvkqRNi6KQ26NduBsbO66JoDBHtX1GjOpzM4KmDaHwJgyffA3pTwAivA72NhRs2UQUYPFV0nBHB8+ShqxjabT7mbRqA1OmTYsPSg/D29oNzh8rw+uyD3ZtOQ0REy1bNh2SpEuLpo9c4sf8Kose0R/xEcSjq+IwipJlx8fQtFCyRHVlzppHCPHngjiO7LyFaDDtUrlMEgQGB2L7+BBzjxUJ0+lnJSnlxdM9F3L/9HAkSxUWlOoXh8dELbeuMkhA5f9NAnD/xH+7ceIpcBTKgQPFsPwnetekE5C2cGc07VcUnum7exM1o0KocRvVdEgqec8ZvQoc+deR1V8/fw4WTt+TvylTJh7v/PcX1iw+QNEV83L35FCUq5EbsuDF/6j96DHsVnaysKQZPZXrx2WEowBFPvjVUUoDBUyUhuRndFWDw1F273640IngumrYdm1YcwbYzEyjS+POflmE9F+LiqduIG9+BoNATi7YOxh2CtF4tpyJzjtRo2bkqBnSajURJ4iJGzGjwJFCdR8AYFBQE50quSEGQ5/7iPUpVyoMGLcqhSfnBSJ8lBZq2rYCU6RKjm9MkZMyaQkLh2PldkCptEgl+MQhqnTtWwcwx65G/WDacO34DExZ2R4586UOlK5O1M7afmyjP/fEQ14dEPIulb4cT9+dRNPchOlEkNF/RrBKU2/WsRdmrAjFt5FpkIHs+ffCk6K4FJi12Ce1/8Y4hcsreWAeDp7GUN7N+GTzNzKHGGw6Dp/G0556/K8DgqeKtYETwnD95K7atOYZtpyfA4hfwrJizG5bvcYNdNFvUKNATk5f1xNcv/ujZYgr2XplKkckYKJq2LbadnQAbG2tUo3PmbRyId68/YUDHmdh9cSo+vP+MtrVHyp83LjcIuy5ORhxHB/j5fsXeLWfw/PEbrJq/B27T2qNctfwS/AQ4Prj9Ar4Uec1CgHv90gNkzp4Ko+d2DhW9VKYO2HVpCkVP/w6es8ZuxMZlh1CoZHa8evEBvj5+EoTHD16B/den4+2rT2hWxRVH78wJ7V9M1RvzYPA0pvpm1DeDpxk507hDYfA0rv7cOynA4KnibWBE8Nyz+TQmua7Gsl1DkSipI1bO3YPnT96g17CmqJzbBRuPj4GNrTUq5epO4NlDTrv3aT0NxymSKI4iadpIALSzs0HFXN0IMAfQ5qCP+Jciofuvz4DHJy84VRiCBVsGoWnFITICKY7TR65TO9PhOrUthvVYgCGTWqNc9QLfwI+m9G9dfUzT9LbIR5uEPn7wQrKUCdCya7VQ0ZtXdUOTthVRoWYhfKY+3Fzmo13v2pg4dNVvEc9pI9Zi54aTqFa/GHwIOi0tLGWkc/Kw1RI237/1QK0ifXH83tzQ/odOZvBU8Q7npoylAIOnsZQ3u34ZPM3OpaY3IAZPFX1mRPD0oahi54bjKWJphXRZkuPQrouo2ag4Ovari/7tZ8oIoWP8WHh45zkWbh0k12SKTT3H7s4NBc/M/6SS6yMf3XOntZkD8MXPHy2rD0eughnx8ulbue7TidaMK4W3VgAAIABJREFUOlcaimMEd+IQwDu81yIUK5cTJw5cxeCJrVCpdmGafp8I9+fvUYXWfG5aeQSlK+fDBVrr2bJ7dZQnMA05dq4/CQGUYm3mk4ev5PrQRdsGw6XZpN/A8+zxm+jXdgatU82Px/deonj5XDLq+ifwDOlfjEOcY6yDI57GUt7M+mXwNDOHGm84DJ7G0557/q4Ag6eKt4IRwVOMwtf7C9Ys2k/T3q/xT970qN6wGKysrGgK+iPWLj4IP58vqONcSu4gF+mLVs3bi5CIYHFaRzlpiQsO7jwvo48iFZM4bl97jB0Eh2IjUZN2FeWayhmjN8B1yrdIosdHbyyaug0JEseR/05KEU2x6Ues9xTRybY9auHU4au4fPYusudOh7rNStMyzP//6QumtEtH912myOk1RI9uj3rNy8jNT/MmbUG8BLFR17k0XCkK6jqlrWz/OG2IOkbnJ0ziiKZkz82rD7Frwyk5DrGJasKQlfLcH/sPsU1FT0e4KQbPCEvFJ4anAIMn3x8qKcDgqZKQ3IzuCjB46q7db1caGTwjMxIBniHT7pFph6/9WQEGT74jVFGAwVMVGbkRo2TXY9lZgZ8VYPBU8Y4wYfD8MWWRiopE+aYYPKP8LaCOAAye6ujIrRgjrTOrzgoweOrtHjBh8NSbJlG8YQbPKH4DqDV8Bk+1lIzy7fBUe5S/BYwvAEc8VfQBg6eKYppHUwye5uFHo4+CwdPoLjAXAxg8zcWTJjwOBk8VncfgqaKY5tEUg6d5+NHoo2DwNLoLzMUABk9z8aQJj4PBU0XnMXiqKKZ5NMXgaR5+NPooGDyN7gJzMYDB01w8acLjYPBU0XkMniqKaR5NMXgq8GMw7XtYVaMUgi3zK7gqapxqaZEBCM6EIOyIGgOO4Cgt4AO/oKVovY3q5fIREQUYPCOiEp+jVwUYPFWU9zt4Ds6Qq0wq+5gqNsxNmaoC9309Mebe1VVouqWpqY7BYHaL58f/6862KTOXS2wXzWDdckemq8D+9y+Cz7x9VQ7Nth8y3VEY1nIGT8Pqzb39QQEGTxVvi2mV7RDPbm+u2PFKxrSyVrFhbspUFfAM9MfVTx/WwWlLQ1Mdg8Hs5hkDg0ltLh1Ne/If1jx/WJGer33mMiZ9j4PBU98Kc/t/VYDB868SRfyE7y/ORTmKl8kYI1bEr+MzzVYBMdXe8fopjnhGxMMMnhFRic/5QQEGT+W3A4Oncs34CpUVYPBUUVB+caoopnk0xWs8FfiRnx8FYvGpQgEGT+X3AYOncs34CpUVYPBUUVB+caoopnk0xeCpwI8ae34+vPVAnHixYGn591e1j7cfvvj5w8bGCkFBwYgVJ8YfBy7adIgdAza2Py/F+fD2MxwTRHyWxP9rADw/+8Ax/s/XfP3iD2FLcDAQLbod7KPZwtfni/wS54bV/9+8FEwNBgUGwcra6m+nGvT3DJ7K5f773ay8Tb6CFVCkAIOnIrnCP1ljL04VR8ZN6agAg6cC4TT2/BRL1xbbzk78De7+NKK5Ezdjx9oTqFq/KD598EL/0c3+OPDWNUegp1sTZMuV9qffF0vfDifuz4uwWGeO3kDfttNx7O7c0GsEXA7tPg+P7rnDnwA0acoEGDuvM7asOoZls3dh/7XpCKv/v3U82W01chfMhFKV8vztVIP+nsFTudwMnso14ytUVoDBU0VBVXpximiF+/N3SJoi/l+N8/jkjVixo9P57xE9hh3iODpQtCMYj++7I02GpH+9XpcT/Hy/4uWztxQBCUaCxHEQO25MiqT8HrH5TLbFiBmNoiSWunRjFtcweCpwo0rPj4Iewz01BDxFpM/joxfsKYIo7ulkBHQhEc2nD1/JaOLeLWewf9s5zF7XD/7+ATLSKCKgqdIllhFI8Tymy5wcD249R6r0SRDTIRrevfmEd689kCipI6oX7IUjt2bjzs0noVB688pDZMqeClZWlnjx5C0+e4jnyR7JUyfC+RP//Qaei6Zuw4XTtzFtRS9KDhAAF+dJqNW0FPXxKRQ8b15+GNq/aM/92TsZxUyZJhFFdi3x4O4LJEgYG6/dPyJuPAeyLR7ek501CvWGc8cq6Ni3jlryqtIOg6dyGRk8lWvGV6isAIOnioKq9OIUL67eLadiKr1A/nasW3xAvlymDV+De/89w6SlLrC1tUE3p4nyJaj2IaB4KvVVtExOevlGly/cLgPqY86ETejUr95P3TF4AgyeCu5AlZ4fBT1GCDx3rj+JVfP3EvAlxLNHr5E1ZxpMWuKCkwevYWTfRUiRJjGeP34twS13oUx4++ojPZMlsWzmLszfPBBH9lzC+EErKHo6AZVydcdkekbTZkqOXi2mwMvTV35gfHj3pfx9rSJ9cfzetyhmCPiK9no0nyI/YApYnLy0Bz6+9/wNPGsW7oM2LjVQvWFxeb3XZ1+abrcl2/eFgmfRtG1l/5n/SS2vf09T/34+X1HHuRRqNCqBBqUHSgj9+N5L2jVv00CcOnQVri4LaJyJsPbQSLXkVaUdBk/lMjJ4KteMr1BZAQZPFQUN58W5Y/0J3L35THZWx6kUzp/8Dy+fvkVgQBByFshIAHda/sH/8iUATu0roWP9MejQt66MXv539ZGMKNZvWRZpMybDomnbKdM2YEXrye7dfCp/FhAQiH/ypqM236FR6/LoTtEOAZ4CDH+8PtA/EDs3npKREx8vPxltEVEbAa8iivngzgvKUx0s/50qbWJp77njN1GgeDb5fTCtXxs3eAXSUZ9ZcqaWkZuUdF7H+mNRqFR21GxcAp0ajKPv/0HCJHFpei4j5k7YjPRZUsjIT5/hTvQiuyZfxnbRbGBjbY1ug8030xCDp4LnS8PguWDKVmw7PQH37zxH71ZTcZiik12bTJDR/uEz2mNU3yUQ098h4DltZS80KDUQExd1x/I5uxHbMSZcBjdCCPiJNZ7iGd1wdIyMpjav6obt5yb+ETzFGtO9W87KGZABHWZi4mIX+Xfh16n2kpk6YNCEVihfvcBPoi+fvfs38LSzt0W3phPRw7UxxAzGxmWHMGdDf1Qv0AtrDo5AzFjRIUB26+nxcqlBkTRt5PIBAadaOhg8lXuDwVO5ZnyFygoweKooaBgvTrHgv1r+nth1aQqRG0UivHwxrOdCTFjYjdaDeaJ9vTGo0bAYmrSrBNfu8zFkUmt0aTweczcOkBGJU4eu4/TRayhaOidFSpLJqbNi5XLBk6If29YcQ4OW5TBr7AZ0G9QQk4auktGMnRtOSvD89frEyRzliyZvkSxoU2sklu4ailcv3uPgjvNYOnMnMudIQ9N0/vLlVb9F2T+K84XGc+f6E+zffo6mAN9gPI1j+si1cBnSWI6nf7uZmL2+H7asPCrh9PDui+jQpw5G919GLy9n9Gk9HaPndsaLx2+wfe1xBk8Vb0GTbkrD4Lls1k7svz4DTx64w7mSK45RVNK5sqv8sNd3hDM9fxuxmz7QhYCnePamj1pP0+1fcXzfFazc5yZhLgQ8hZ960qyGWKMpILJEhnZyPWlNmtI+8WA+AmjWo1TmjvJn928/x5Auc9GKopkzRq7DuAVdpZt/Bc9WNYajZMU8aN65qvz9nPGbkK9IZty69uQ38BS/F1HUAiWyynNtbKzRb1QzAt8+FHH9ttb0xzWuDJ4m/WT9ZDyDp/n40mRHwuCpouvCeHGKaGS9Ev2xbJcrvAk6373xwJIZOzFqVke4v3hHQLYUpeiF0ZAAcqgLgefE1uhM4Dl7bV+0qDZcRiXEmk8RbcySIzW9SB6jct0i2LD0oJxOc+5YWYKnAD8xdTeq3xLcpijp+qOjf7s+CUVNxJq1HPnSo12d0aHgeYAgcgfB6rwNA2ia7bPcmfunNaICoudP3opm1KfYnTuHopmtu1XHzDHrQ8FzEL0kZ6zqjc0rjkjwPHHgKlrTS3PMAAJPerkN7joX3SnK+eTBK5w6fE0Cs7keHPFU4Fktg+f3zTninnWuNFSCpwC7Y/suo2XX6lg5bw+thfT4CTwv0npL8SEs8z+pMJ2eB3GEgGe8hHHkrEZDmp0QHyTFB7Ad5yehbvH+8nl4K9ZlEuxuOTUeB7afx4zR62h9ZV3MGLVOftAT0/q/gufZYzcxgWYjmrSrKGczVszdTZDaDVfO3v0NPBMkiov21L/42+Hr/UUCsrjuT1P9IuJZOksn+WG0H0U9xZpTrRwc8VTuCQZP5ZrxFSorwOCpoqDhvDjFGq4xA5bKTQeuU9rStPtTzKOdsGIzUGdaI3nx1C3Ua1YGw3svoohnG4z7dxmda4cYNJV9fP9llK9RENHo3zUaF6fo4npcv3APNZuUlBsAxNR7jnwZ0It2y4pDbDTq1XIKVu0fjkVTt+Povkuh16fNlFSCZ/Y86dG50Tgs2PIvXr98T31cQbbc6WTEVERmXKe0kdOI4tiy6ihqUV8hh5i6F7tcA2javgatJxPT8ptXHsHhXRcwZHJrOe0o1qFtXX1MvnTF1HqLrtXopbgSfUY40dT+awLseXKaPwVtlOjc/+e1oSp6xOhNMXgqcIHGwLNM1k7YcGwM9mw+jZVz92DnhclyWUqrGiNw4MYMObAh3ebhxuUHKEhLUQT45aJlM2LTkNjg40XpjppWGCJnJJrS8hlxlM7SUcJg/qJZ5AezJTTLINZlLpiyDZtOjMWsMRuwh5bHtOtZS8LifFpjKaBQTIuLmQxf3y8yiimW1wzsNBsHKAobetBsyuHdF+SH0ABawiNAtXyNAli9YF+o/T/2L2YiRATVgkBSPO9JUyRA/VIDcPDGTNlkyPgFeK6g5QLr6YPu8t1uYaaKUuBp1U5l8FQuJYOncs34CpUVYPBUUVCNvThVHJmqTQnIvXPjCd7SC7pKnSLImT+Dqu1rqTEGTwXe4OdHgVh8qlCAwVP5fcDgqVwzvkJlBRg8VRSUX5wqimkeTTF4KvAjPz8KxOJTGTx1uwcYPHXTja9SUQEGTxXF5BenimKaR1MMngr8yM+PArH4VAZP3e4BBk/ddOOrVFSAwVNFMfnFqaKY5tEUg6cCP/Lzo0AsPpXBU7d7gMFTN934KhUVYPBUUUx+caoopnk0xeCpwI/8/CgQi09l8NTtHmDw1E03vkpFBRg8VRSTX5wqimkeTTF4KvAjPz8KxOJTGTx1uwcYPHXTja9SUQEGTxXF5BenimKaR1MMngr8yM+PArH4VAZP3e4BBk/ddOOrVFSAwVNFMVV8cYpcgPMmbJHJ40V96FhxY1DuzgdwTBBL5uHMX+xbxZFVlLi6XvOyuHfrGbLlSvvTYPZuPSPzC4pcoZE9ROL4JTN2yFx/oiZ81QZFkTBxXMrtdwhte9QMbV6cd+nMHRQqmT2yXZrF9QyeCtz4/fkZlzl/mTTRI3/PKuiZTzVRBZY+v4cdr55VhNOWfSY6BIObzeBpcMm5w18VYPBU8Z4IBzyvX3qABVTxx5ZqNIsqPsN6LJRAWLxCLpw4eAXpM6dAd6pY8oQSVI8ftALxE8WBPdVTbt2jBravOS4Tzj+j8pS9XJtQdSIfqoGeSRouaiw7dfhWuahtj1qyFKeoiS6SVgtQtLWzwSyqgHTnxlOqtLJRQmtdSlQ/d/y35PUiobzL0May/V1Uuag31VIXx+dPVI6TqqmIuvHi+PjOU1ZCadapCnx9vsgyf6vm7cVxqkq07tBISoC9VVYiKlL6H+wSteAp8b2oT/3g9gsMGNMcmbJT9ZYRa/GYxudONeHXHBypovDabYrBU4FvplW2Qzz7fTGsrUpYWfDrUYFyUfZUv6BAfP0SWAfNt26OsiIoHDg/WQoF49PVV4DBU0VNwyqZSRV+6hTri1UHRshqP29ff8TM0RswkkpmiupBInopoogtulTDjnXHZSWj549fUxm9E6HgWaFmQVw9fw9JUybAzcsPkTFbSmn40b2X0IPAUYBnk3aVMcVtlazjni5zcvxH55WslIdKW0aXpfhW7HWT5e5G9Fksy+RNWtwde6lKSnKqHnSBKifVbFwCokrJnw4BmiepAtH1C/clHDeiUn/JyJaVBJ8uQxph4pCVaNerNgIDA9Gv7Qz4U5nQact74s2rj2TjZdRxKkW1rE9TtaUSVFVpqoThqHAweCrw8vfnZ2rWQmXSc8RTgXBR99T5z+5ii/sTjngquAUYPBWIxafqRwEGTxV1DQM8xfRzzcJ9qO7yOCp/54/nT15THebdGDyxFaaNWIf+VP/48X13JE4Wj0plLkdPKn355uVHrF20///gWYvA89w38PzTVLsAz/a961A08R0un7sra0iXIugsSTXgRQlM0f+m42PkYN16LgCovN6YuZ2pXOYHjKba7jmoelArqrke1nGNgDOQoqW5C2aUteJFicy2PWtSKb09EnynDFsdWqtdgKc45m4cgNfuH7CDALo2gefBHedRo1Fx9G49DdNXfqtdbe4Hg6cCD6u4VEVBr3yqCSvAlYuUO4/BU7lmfIXKCjB4qihoOC9OAYIHtp+DJUUca1Ntc1E/WYCfiBjepfKRseLEQDeaan9w5zmWztxF0+AxEUj1lkOm2hu1qYBBneegfvMycvr81zWeAjxbdq0ua6gHBwXLiGjKtIllnemhk9vQusvbNJV+SvYv1l8e2XNJ9i+O0f2XogCtBS1bNV+oGKLO9MGdF2QUVBxi+n7OuE1yCl7036RdRVrvGR8uzSZj9JxOWDx9e7jg2bJbNUyjutDi+tsErqKOfFQ4GDwVeJnBU4FYfKpQgMFT+X3A4KlcM75CZQUYPFUU1ARfnKJm+nxaezp0Uhs5Ja+vQ0RLBQTHiBkNNy4/QBdaThAVDgZPBV42wedHwej4VD0owOCpXFQGT+Wa8RUqK8DgqaKgJvji9PHykwJEj2mvohB/bsrL05eiuIGIFt1ORk2jwsHgqcDLJvj8KBgdn6oHBRg8lYvK4KlcM75CZQUYPFUUlF+cKoppHk0xeCrwo8rPzxZahyzWOL94+hbZcqeTG/A696+HVy/eYxtlihDLWT598JQZGJq0rQiLv+yk9/johZ4tpmD8wm5oXsUNk5a4IEPWFLI9scmvYavyERqsn+9XXDx9G0XL5Pjp/CBaIjPJdRV6D2saoXb4JJ5q1+UeYPDURTW+RlUFGDxVlFPlF6eKlnFTRlKAwVOB8OE8PyKrwsKp23Dq4HWUqJgbyVMlwNZVx5AyXWK4E/h9eOeBZh2qoAytUxab2FbN3yuj+MOmtpO5ZsUa4walBiIr5bq1sbGS66FT0bWi3UO7LqBkhTw4e+wGrVXeARtKedaT8ue6uiygLBBWGDGzPdx6LKAcurHx4a2HBE8BoOKYuboPPGk9tABPkU930bTtOHHgCtKkT4r+Y5vLlGgi/Vj/DjMxdVlPec2Hd5/lJsJetIlwcNe5ctNexqwp0b5PbThVGIKCtAb737EtASaEv948HPH8q0S/ncC3lXLN+AqVFWDwVFFQBk8VxTSPphg8FfgxnOdHbErbuvqYzCt7gaKFb16+J+hMgod3XsgsCwko7+1R2sA3fkFXDO+1CJOWumAh5ZZtRFFIWeSAMjCI7A39RzdHj+aTMYVSff0a4TxOwGhpaSkzQhQvn0tuxhsxswPW0EbA0lXyQWy4GzNgqQRPAY71W5QhyL1AeXQr4fj+K5STNzeO07Ui8ikg9vrFB2jzQ3GFECV+BM85lE930ISWFOlcjR6Ulmxwt7kYObOjAtGi9qkMnsr9z+CpXDO+QmUFGDxVFJTBU0UxzaMpBk8Ffgzn+XlPkcZDlGVBRBXv3nwiCx7kLJARZ47eoOn03BI8b119jNQZkqB3q2mYQZFIAYxV6hYJBc9RBJ7/jmuJqcPWyMho9jzpKfn4VwztPl+mNOvWdCKaUy7dj+8/I3FSR5n5YdCEVrIQQz0quiDWKP/baXYoeIqsEOsWH8BnD284UMqywqVzyFy71RsUwx2ybx/lyO36b4PfBPgRPEPy4E4dvhZdB9aXEVCR35ePiCnA4BkxnX48i8FTuWZ8hcoKMHiqKCiDp4pimkdTDJ4K/BjO8xMUFIR5E7dArLOMGSsaUtNU9j9501OE0oJ+vpkqgtnIafem7Sphy6qjVJDhKd6/9sDAcS0keLbrVUteLxLYCngVOXI/f/KBv38AitFaSxHhHNRlLuLGc4C1tZVsW0QtBXg+vv+SoqfbETtuTIquPvoJPMV6TTENn6tABpkmbeHU7WSjJ/VjQVW+KssSsyJ3r6jsJdaXiiMs8Ow2qAEEgIqKYs06Vpapz/gIXwEGT+V3CIOncs34CpUVYPBUUVAVwTOkVruImFy7eJ9KTqaUU3ci3+ePCeRFcvp5k7aEmZ7I08Pnp+tLV877xwF7UtSmVpG+mLy0B3LkS4+Q/sWLO6LH7euP4f78PcLqI6LtmNN5DJ4KvKni86OgVz7VhBVg8FTuPAZP5ZrxFSorwOCpoqDhvDifU511kYBdpBFq3rkKpg1fJ6M1Zarll5sbsuZMQxsequEtlZgUO1vFRgb/LwFyw4H4/bXz9/GMymiK/JdiQ0RIAnmxcUFMEZarnh/v337GPZriK0vfXzh5GzEd7NGU1sSdOHg19PrF2wbDgvoVkR5RtlOUuxSHAM+GZf6VkR6RcF4kjJ83YUto/2Kqcf6krWjdvTpmjtkAsQNXrK8rRSB74eQtpM2YFEXL5sRi2lwhIjXNO1dFmgxJ5bmvXrxDnaalkT1vOgymJPh2tOFCVG0SFZXM/WDwVOBhBk8FYvGpQgEGT+X3AYOncs34CpUVYPBUUdAwXpxi12rjsoMwe30/+Pl+IRD7QIC2g6bsumJgx9moRmvCxE5YUf9cbKBo3LYCnlI99KN7Lv+xVvuPEU8BiHWK9UM5Ati6BIc2NtYYQhsUZq/rj00rDiNPoUxy40NIrffqDYuHGfFsVWMEeg93wq6NJ+WmiOVU1jOkclJrlxq0sWIZ+oxwgovzJDmF6eP1BSvm7pagKmBZrKc7c/SmnHKcMHgFwXABOTUp6sYvnLINY+d1kXXcl+0eKuEzKhwMngq8zOCpQCw+lcFTt3uAwVM33fgqFRVg8FRRzDBenF/8vqJK3h44cGOGLIP58tlbyim4kTY6tJARwV5uTeHt5YtoMSj9C60XGz6jPd64f8QiWi8WAn4h4PhrrfYQ8KxUu1Boycqh3eZh6opeEHkMM+dITVB7NcLguf7oaOzdegZP7r/Cu9ef0IZ2A2+lNXMCRMXmjH6jmqEP1VoXU/IiOrt6/j50G9xQrk0TNr6knInFyuWUgCmiuXkLZ0LCxI6yLfvotrSjeAqW7BiioujaborBU4F/GDwViMWnMnjqdg8weOqmG1+logIMniqKGc6Lc9msXQigqj1iijs7JbPevva4rJUu0qnEjhuD1ka+Q/vetXHp9B25M9bK2hIf33mGgqeIZooE2GUorcu+rWeRLGUCabiope5c2RV/A8+Q63sPc6Joo43MHXhgxzlUrFlItiOm2kXEU4CnAOUxA5fBxtpaRjjH0veZ/0lFU/4XMW1lrzDBs2KtglhFtefTZkoOx/gOtFY0A9YvOYhESRzxgmBbpLTpQzuOFzN4qnjTmVFTDJ5m5EzDDIWn2pXrzOCpXDO+QmUFGDxVFJRfnCqKaR5NccRTgR/5+VEgFp/KEU/d7gEGT91046tUVIDBU0Ux+cWpopjm0RSDpwI/8vOjQCw+lcFTt3uAwVM33fgqFRVg8FRRTH5xqiimeTTF4KnAj/z8KBCLT2Xw1O0eYPDUTTe+SkUFGDxVFJNfnCqKaR5NMXgq8CM/PwrE4lMZPHW7Bxg8ddONr1JRAQZPFcX89uLcWyNRylLxbOxUbJibMlUF3nz1w843z9egyebGpjoGg9nN4Gkwqc2lI95cpNyTDJ7KNeMrVFaAwVNFQcWL0z9gT5c0WUontTP/5OgqKme2TT3188KcJ7dXo8mWJmY7SLUGxuCplpJRph0GT+WuZvBUrhlfobICDJ4qCsovThXFNI+meKpdgR/5+VEgFp8qFGDwVH4fMHgq14yvUFkBBk8VBeUXp4pimkdTDJ4K/MjPjwKx+FQGT93uAQZP3XTjq1RUgMFTRTH5xamimObRFIOnAj/y86NALD6VwVO3e4DBUzfd+CoVFWDwVFFMfnGqKKZ5NMXgqcCP/PwoEItPZfDU7R5g8NRNN75KRQUYPFUUk1+cKoppHk0xeCrwIz8/CsTiUxk8dbsHGDx1042vUlEBBk8VxVTxxent6Ytj+6+gcp3CYRr49tVHrJ6/D+361MbezWdQsVYh7Fx/ArWdSsPSkv+8qOhZnZti8FQgnYrPj4Je+VQTVoA3Fyl3Hr8ZlGvGV6isAIOnioKG8eL08fZD3zbTEet/7Z0HeBXF14d/IYUWehNEKYI06U0RAakiVWkivVcB6aggvXeUqgIKohSRIk1QBEW6iiK9SW+hlxSS78wa+IA/wt17d2/m3v2tz3likp2zM+/ZJC+zZZIlRq0mZbFw9g9ImSYpOvapgw2rd+LIwdPYv/sfQxy3/7IHd6LuoGmnqiKRv6Bus/L4eNhCqBx5CmRBo3av4+ypMIwfMA+p0yVHcHAQghMEoUylwsiVLzOWzNuAtOlT4KUyeS0cGFO5S4DiaYIcxdMELO7KGU/3zgGKp3vc2MpCAhRPC2H+xx/O6zJ7Wa1YNyzZPAod649GveblcfLYeeR4IROOHjyFoq/kRqrUydDyjSH4at1gbJSZziTJEuHHFTvQqltNzJq0HD0HN8LgHjPxwehmGNDlE+PrB/4+jt8278X3y7bi202jEBI/GMcOncHsj79Dv7EtLBwYU7lLgOJpghzF0wQs7krxdO8coHi6x42tLCRA8bQQ5mPEs07pPvhm43A0rzkEs5f3Q2RklFwOj4dFX/yIuk3LIfx2hIjnUHz9wxD8vPZ3o1PrV+00BHPZVxvRokt1DO/zOXoNaYSuTcdj3Ox3cfrERcyZthJgbSQQAAAgAElEQVSrFv+KdbsnI0B+o5w7fQnDe8/G2NldLBwYU7lLgOJpghzF0wQs7krxdO8coHi6x42tLCRA8bQQ5hPEc+XO8Zgps5dqU/dwVq9fChvW/GZKPPsMb4J1323Dvj+PGXkiI+/g0L4T6D2sCTI8kxq//LBLZj1P4+1WlSwcGFO5S4DiaYIcxdMELO5K8XTvHKB4useNrSwkQPG0EGYc/eE8ezoM23/eg8q1XsLk4YvQVh42CpJ7P7nFPQGKp4kaxP78zMhbsuzziZOaaMhdnUrg42N7MP/kkUpo+O0apzIwO26Kp1li3N9yAhRPC5HGkXiqEZw4eg5PZUwF9aR7+oypLRwUU3lCgOJpgt7EyvGROv7qXKHJSycK5D+cTJBz7K4nbt/A2Ws3aqDp0qWOhWBy4BRPk8C4u/UEKJ4WMo1D8bRwFExlIQGKpwmYsT8//Z8vWDZTglATDbmrUwl8dfowVp89yRlPEycAxdMELO5qDwGKp4VcKZ4WwvSPVBRPE3Xkz48JWNxVEeB7PM2fBxRP88zYwmICFE8LgfIPp4Uw/SMVxdNEHfnzYwIWd6V4uncOUDzd48ZWFhKgeFoIk384LYTpH6konibqyJ8fE7C4K8XTvXOA4ukeN7aykADF00KY/MNpIUz/SEXxNFFH/vyYgMVdKZ7unQMUT/e4sZWFBCieFsK06Q9n9J1oBMja6zHRMYgXGO9ehyMjou79v/p6oIRabjMwKPDeC+rVS+rVi+XvSA61frvKFRgYCPC3j4WF/+9UFE8TmG36+THRA+7qYwR4j6f5gvFXv3lmbGExAYqnhUBt+MMZduEqVizahFIVCuCPbQdQrd4rRofVSkfNqg1Cy3drGJ///fsRdOhTG7vlY448z8rSnKPw2hsvofRrhZAocQKM6TcXnT6oh9+27EN6edF89lzPWDhwpvovAhRPE+eGDT8/Jo7OXX2QAMXTfNEonuaZsYXFBCieFgJ9zMpFjSt/iALFc+D8qUvImT8zjuw/idwFsiJl6qT4ed0fhhy26/kmPh2/FCEJgnF430k0e6easbLRjl/3Yvi0DhjX/0v5XgieF7Fs3K4yWtQYjFGfdjJmMxfMWofOIpZ9O01D/3GtHhDPv3YeMvZ5tXJhXA67hsVz1qNZp2oWDpypKJ4WnAMUTwsgOisFxdN8vSme5pmxhcUEKJ4WAn2MeFYv3h0rd44zJDIiPBLFS72AdnWHI8cLmWW5y8ayzOUZjJZZydAkCfHBqOa4fOka5kxdJYJY1VirvWKN4sZymLUal8V7bSdjyOS2aF59MHpJ24jbkVi9ZDP6yLKZjxLPpV9tMJbQDIkfbBy7f5cZGDqlvYUDZyqKpwXnAMXTAojOSkHxNF9viqd5ZmxhMQGKp4VAXVirfefmvXKfZQzyFn4Ord8cipz5stwTzzEfzkXS5Ikx5ON2uHDuMqaP/lYupVfHknkbUalmceNSe+VaJdCr1Uciju3QsuYQfLFqgDGA8QPnodP7j57x/PbLnwzxTJAwxBDPfu9Mx/DpHSwcOFNRPC04ByieFkB0VgqKp/l6UzzNM2MLiwlQPC0Ealo8h6Fmg9LGpXY109mm+xv4ePjCB8Sz++CG6NRgDDr3rYeDe44/IJ5NXh+ATNkyyENH0Sj4Yg7Ua1b+kTOeu387jFs3w41Z00sX5VL73PVozkvtFhb+v1PxHk8TmCmeJmBxV0WA4mn+PKB4mmfGFhYToHhaCFTTP5zqQaSR789Bl35vGQ8XZXgmDbLlymjhwJmKM54WnAOa/vxYMDKmsIkAxdM8WIqneWZsYTEBiqeFQDX+w8nXKVlYZxOpOONpApbGPz8mRsFdvUiA4mkeNsXTPDO2sJgAxdNCoPzDaSFM/0hF8TRRR/78mIDFXRUBiqf584DiaZ4ZW1hMgOJpIVD+4bQQpn+koniaqCN/fkzA4q4UT/fOAYqne9zYykICFE8LYfIPp4Uw/SMVxdNEHfnzYwIWd6V4uncOUDzd48ZWFhKgeFoIk384LYTpH6konibqyJ8fE7C4K8XTvXOA4ukeN7aykADF00KY/MNpIUz/SEXxNFFH/vyYgMVdKZ7unQMUT/e4sZWFBCieFsLkH04LYfpHKoqniTry58cELO5K8XTvHKB4useNrSwkQPG0ECb/cFoI0z9SUTxN1JE/PyZgcVeKp3vnAMXTPW5sZSEBiqeFMKe1DkboueVlUj1VMVlwiIWJmcpXCYRFRmBj2JnZePvbpr46Bq/1m+LpNdT+ciC+Tsl8JSme5pmxhcUEKJ4WA51TOSMCgrNanJXpfJnATexDq6VnfXkIXuk7xdMrmP3pIBRP89WkeJpnxhYWE6B4WgyU6e4nUEo+OS5xhFhI4IkEKJ5PRMQdHiRA8TR/RlA8zTNjC4sJUDwtBsp09xMYKJ/8LvENsZDAEwlQPJ+IiDtQPD09ByienhJke48JUDw9RsgE/02A4smzw3UCFE/XWXFPgwBnPM2fCBRP88zYwmICFE+LgTIdZzx5DrhHgOLpHjcHt6J4mi8+xdM8M7awmADF02KgTEfx5DngHgGKp3vcHNyK4mm++BRP88zYwmICFE+LgTIdxZPngHsEKJ7ucXNwK4qn+eJTPM0zYwuLCVA8LQbKdBRPngPuEaB4usfNwa0onuaLT/E0z4wtLCZA8bQYKNNRPHkOuEeA4ukeNwe3oniaLz7F0zwztrCYAMXTYqBMR/HkOeAeAYqne9wc3Iriab74FE/zzNjCYgIUT4uBMh3Fk+eAewQonu5xc3Ariqf54lM8zTNjC4sJUDwtBuqwdDGymRzy3oCAgFwm23B3JxCIFc/JL5Qomz1RUieMmGP0kMDUf/Zi0amjldDw2zUepnJMc4qnY0qt70ApnvrWxhd6RvH0hSr5SB+nFQ5G6NNLMiQMrRwSEM9HOs1uxiWBS1ERMVduhb+Exku2xGU/fOnYFE9fqpaf9pXi6aeF9dKwKJ5eAu2Uw8x+IxUCo9M5Zbgcp4cEIu9EounygwiA2SsvHh7Yd5tTPH23dn7Tc4qn35QyTgZC8YwT7DwoCZAACbhFgOLpFjY2spIAxdNKms7L9bB4btmyBfPmzUPGjBkRERGBHj16IDg4+H4w6h7PKvKFARJqLfcDzqPGEZMACZBA3BCgeMYNdx71PgIUT54OnhB4WDwbNmyI8ePHI3Xq1Bg7diyaNGmCVKlS3TvErVu3jiZKlGimfOGKxEqJ/Z4cn21JgARIgARcJ0DxdJ0V97SJAMXTJrAOSXu/eEZHR6Nu3bpYuHChMfopU6agVq1aSJs27f007j7V3lC+uJXi6ZAThcMkARLQggDFU4syOLsTFE9n19/T0T8849mmTRv06dMHmTJlwogRI9C6dWukTJmS4ukpaLYnARIgAQsIUDwtgMgUnhGgeHrGz+mtHxbP/fv3Y+jQoQgKCkLevHnRoEEDbN68GUWLFsWhQ4dQokQJzng6/aTh+EmABOKMAMUzztDzwHcJUDx5LnhCQMRT3af5yG337t3ZkyVLdlUeNDp73w4n5OGiVp4ck21JgARIgATcI0DxdI8bW1lIgOJpIUymepiAemr9d4lviIYESIAESCDuCVA8474Gju8BxdPxp4CdACiedtJlbhIgARIwSYDiaRIYd7eeAMXTeqbMeI8AxZMnAwmQAAloRIDiqVExnNoViqdTK++VcVM8vYKZByEBEiAB1whQPF3jxL1sJEDxtBEuU1M8eQ6QAAmQgEYEKJ4aFcOpXaF4OrXyXhk3xdMrmHkQEiABEnCNAMXTNU7cy0YCFE8b4TI1xZPnAAmQAAloRIDiqVExnNoViqdTK++VcVM8vYKZByEBEiAB1whQPF3jxL1sJEDxtBEuU1M8eQ6QAAmQgEYEKJ4aFcOpXaF4OrXyXhk3xdMrmHkQEiABEnCNAMXTNU7cy0YCFE8b4TI1xZPnAAmQAAloRIDiqVExnNoViqdTK++VcVM8vYKZByEBEiAB1whQPF3jxL1sJEDxtBEuU1M8eQ6QAAmQgEYEKJ4aFcOpXaF4OrXyXhk3xdMrmHkQEiABEnCNAMXTNU7cy0YCFE8b4TI1xZPnAAmQAAloRIDiqVExnNoViqdTK++VcVM8vYKZByEBEiAB1whQPF3jxL1sJEDxtBEuU1M8eQ6QAAmQgEYEKJ4aFcOpXaF4OrXyto07kWROHpu9u3z8WeIb247GxCRAAiRAAi4ToHi6jIo72kWA4mkXWUfmDZRRz5F4M3b08eRjBYn1jqTBQZMACZCAZgQonpoVxIndoXg6seq2jTlEMq+UGCPxl8QdidMS0bYdkYlJgARIgARcJkDxdBkVd7SLAMXTLrKOzHtXPHvI6Hc6kgAHTQIkQAIaE6B4alwcp3SN4umUSntlnBRPr2DmQUiABEjAPQIUT/e4sZWFBCieFsJkKoonzwESIAES0JgAxVPj4jilaxRPp1TaK+OkeHoFMw9CAiRAAu4RoHi6x42tLCRA8bQQJlNRPHkOkAAJkIDGBCieGhfHKV2jeDql0l4ZJ8XTK5h5EBIgARJwjwDF0z1ubGUhAYqnhTCZiuLJc4AESIAENCZA8dS4OE7pGsXTKZX2yjgpnl7BzIOQAAmQgHsEKJ7ucWMrCwlQPC2EyVQUT54DJEACJKAxAYqnxsVxStconk6ptFfGSfH0CmYehARIgATcI0DxdI8bW1lIgOJpIUymonjyHCABEiABjQlQPDUujlO6RvF0SqW9Mk6Kp1cw8yAkQAIk4B4Biqd73NjKQgIUTwthMhXFk+cACZAACWhMgOKpcXGc0jWKp1Mq7ZVxUjy9gpkHIQESIAH3CFA83ePGVhYSoHhaCJOpKJ48B0iABEhAYwIUT42L45SuUTydUmnrxhkTE7NSsr3masYA2Vzdl/uRAAmQAAnYR4C/jO1jy8wuEqB4ugiKu90jQPHkyUACJEACvkmA4umbdfOrXlM8/aqcXhkMxdMrmHkQEiABErCcAMXTcqRMaJYAxdMsMe7/X+J59epV3LlzBylSpHgAklxpjydfCJZILHGJBEmABEiABOKGAMUzbrjzqPcRoHjydDBL4FHiuXv3brRp0wbvvvsuatWq9bB4ZpcvdJN4WqKxxGWzx+T+JEACJEACnhOgeHrOkBk8JEDx9BCgA5s/SjxXrVqFwMBAXLlyBbVr137UjOcQ+eLfEnMciIxDJgESIAEtCFA8tSiDsztB8XR2/d0Z/X9dat++fTuOHj36KPFUv+vUpfZoiTvuHJNtSIAESIAEPCdA8fScITN4SIDi6SFABzZ3UzwdSIpDJgESIAG9CFA89aqHI3tD8XRk2T0a9H+J586dO3Hs2DFUqVIFHTp0wMSJE1G/fn0sWbKEv+s8Is7GJEACJGANAf4ytoYjs3hAgOLpATyHNhXxfF2G/uzDww8PDw8cNGjQO1WrVl304osvHr/7fXmqfapDUXHYJEACJKAVAYqnVuVwZmcons6su02j5pKZNoFlWhIgARKwggDF0wqKzOERAYqn2/iUZE2RuB2b4Uf5uNBENtV+okRbE23+a9e08o1xEuo1RYESJyVGS9zyIHcCafumxJcmclA8TcDiriRAAiTgbQIUT28T5/H+hwDF0+2TIqG03CqRNzbDx/Kxo0R+id8l4kuo91celCgsoX7ed8Tur57wPiqxWkK91zI09nuJYtuop793SiiRU/nU57skIiUKxH5dvZooLPbYmeSjennm2NjPe8rHVRK7JfJJqBe3H5JILqH6rfKqvqh8GSSySihJVf3OHbtPGvnYQaKmRERs3id9oHg+iRC/TwIkQAJxSIDiGYfweeh/CVA83T4T7hdP9bOs7mNsL/GVRB2J9BKDJfpLjJLoI1FFIlxCSWU7iVclWkpkk1Di97LEdImyEt9LKGk8JxEjoQRRielpCSWz70go0VXyqMRzucQRiWQS6yXUjKeSVJX7V4lPY9sujd1H9UMda4bECIkyEko2i0lMkrgm0UuinoSrr0CieAosbiRAAiSgKwGKp66VcVC/KJ5uF1uJpxJI9UJ0tSTkGontEnfFU63SM1Civ0RriX4Sn8T+vxI5JXk/SagZxswSb0hclEgqoWY5p0ko+VOCqZaZ3CKhLn0flVDtlXCqS/XqUv/dGc8J8v9KFtVlcnXsphLPS1yRSBX7/zXko+qbeqF7J4lhEupy/1MSagZWSa2aPVXirL6ncri05cuXL/GBAwd+uXXrVm9poGZcuZEACZAACWhEgOKpUTGc2hWKp9uVf/hSu0qkfqbnSyhZrChRWqK/RCsJJZ4qlKxulvhcIotELgkljo0k1CzocxLqfs3PJPLE7qsuda+QUPdb7pdYL6FmWNXM6t0Zz7uX2pUEL5B4Pza/ElslvH9JqMvr4yUySijxVf+vcqpjV5coJaGkVOVNJ6FmatWtAC5tNWrUGPL999/3uXnzphpjGYnrLjXkTiRAAiRAAl4hQPH0CmYe5HEEKJ5unx9B0rKJhLqEff+m7ussJ3FAQt3n+bOEmsHcKKHutVQzm2pGcp2EuqSu2qvL42pmMqWEEr9/JNQ9mVcl1D2W6lL7Wgk1I6raq0vuakZR7ac21T6HhLrnVG1KaJU4KgFUQplC4heJHhJKYFXfF0kooX1B4kUJNSuqLsNXlvhWQv1+UuNbIqFmXB+7yWxny+vXr89YtmwZPvroo6hp06bNiI6OVjOqUU9qy++TAAmQAAl4hwDF0zuceZTHEKB4Oub0UL9v1MNH71o94vLlyz976NChA2vWrAnJli0brl27BvlazNatW9UMr7qkr8SZGwmQAAmQQBwToHjGcQF4eD5cxHPAYwJpU6VK9feQIUNStWnT5l6yEydOIH/+/KfCwsLUjKu6xM+NBDwhEIBZNbMiKEZdReDmBAIxMRE4VOgw+vdXb/XgZhEBiqdFIJnGfQKc8XSfHVsaBAICAwMn1q1bt+2sWbOCQkJCIJfYo6dOnfqPLJt5Xr6vbifgvZ48WTwjMLt6wWQJ429LERxfvaeWmwMIXI6MuHM5PPxVNFqiblPiZhEBiqdFIJnGfQIUT/fZseU9AoEinHOaNGlSb8qUKQGbNm26/tprr12Rh4wqyB57yIkEPCYwp2bFWhkyr277bE6PUzGBbxCYffIA5pw4XAsNFn/jGz32jV5SPH2jTn7dS4qnBeWdXycUt6PUAz/O3RbtSRfy68lFvXr2yj5q9OgTt1MGv4veJTc4F4iM/M6lq2i2/u7KVo5G4fHgRTzfyph1dadM6iUN3JxAYMbxfZh5/CDF0+JiUzwtBsp05glQPM0ze6DFp9WTIH7ATsQLUE+kO3uLuJMgIDI6UUyAvGc0YdBVBAQ4+qEiea/Vsuig4Baou8DVF/A7+/x53Ogpno47Nyie9pSc4mkPV2Y1QYDiaQLWo3adVz0DYuIdmfJCiZDUIeotSdxIQJaQunkNPfdu+wFBwZVFPF1dcpTo/osAxdNx5wbF056SUzzt4cqsJghQPE3Aeox4Li5ULiRdfPVOeW4kAOy7cQXNdm2keFp1MviQeEaERyI4JEgm/O35Ey/P7iFePLVOhH9vFE976mvPWWlPX5nVTwlQPD0sbOyMJ8XTQ45+1pziaXFBfUg8X87aCjMWv4fc+dU6DtZul8OuYVjv2RgxvaO1iTXMRvG0pygUT3u4MqsJAhRPE7A44+khLOc0p3haXGsfFM8kSRMhZZqkuHThmjEDmuap5Dh3+hISJU6ApMkT4+rlG7h54zaeejoV1Czp+bOXjaUWUqdLhvgJQnD8yNn/ab9lw270bDUJizYMR9r0KXHp4jVcu3IDSZIlQopUSXFBckRF3TEiYcL4uHH9FtI/kxpBQUE4feICkqcMNY7vCxvF054qUTzt4cqsJghQPE3A8jPxHN5ntvGH8O4WEj8YXfq+hacypnILStem49G4/esoUEyt/unsjeJpcf19UDzb1R2B7Lmewc3rt3FJZiqHT+uA9at24ErYDfQb1wIfdp4u77yNwcCJrfHRsIVYs2SzIZy58mXGB6OaoWL+Tv/Tfmz/L3FwzwnUbVYe1d96Bb1af4TEIpI35BjDpnfA7I++w7af/0aqNMnwRoPSmDLyGwyd3A4FX8yBN17uKTOx7yO9mz/fFlf0iekonk9E5NYOFE+3sLGRlQQonh7S9OFL7fXLf4DEoQlR4tW8BoQgmZWpVvcVmTlJ4haUEllbYvCktihbpYhb7f2pEcXT4mr6oHi2rDkEY2d2wQuFn0PFfO/gvRFN8UKhrGhfbySmL3oPHeuPQrtetVCp5ouoXLgLOvauLTOjwRjddw6mf/Me3q7Q93/a5y2cDY1e+xAbDkxDn7aTZYY0BkOntMfAbp/i4rkrSC4/u0f2nzQu9atcLWoMRvFSeZC30HOYO301pszvZXFh7EtH8bSHLcXTHq7MaoIAxdMELD+b8VTiWeTl3Og24O0HRnZgz3FMHr4QueQetb92HMLbrSthxthvUfnNl1C7STmomVL1cMMF+UOXODS+zM40R2BQIO4Xz92/H5Yci2QGJ9jIP3PSd3j62dRo1qkaVn+7Geu+24b+41vhyqXrGCV/aMNvRqJ1j5rIXyQ7rsqlw/ED5uHE0fNo3OF1lCyX38Mieb85xdNi5j4onq3fHIqlm0fL5fJkKJGlJXoPa4zyVYuhXb0Rxqzmjyt2YPGmkcal75LZWqNg8X+vFAQGxkPX/m8b4vlw+/xFn78nns2qDZKf0czoObgRJo9YiB++247cBbLi7MmLmLaoj5Fr7fJtWDT7B7mCH4PSlQqhfsuKFhfGvnQUT3vYUjzt4cqsJghQPE3A8kPxvBx23bj3TG3JUoRi0tzu2P3bYbSpM1wu1ZXBioW/4OlMaVCybH4smL0Oa3ZNQrdmE3Bo7wlDQtcu2yqzOM+hx+CG98QzX5FsaP3mMBQrlVvE8gauXb2Bxu2qYMKgr/D5yv7GTE1SuSftfbmc2L3FRKRImQSp0ibD4jnr8dnSvpg9+Tuofqk/znOmrjT6lKdgVg8L5d3mFE+LefuqeG4Zg5Spk94Tz+pvlcKkofOxUGSwVqNX0emDegYoNYtZtkpRJJefwT+2H0SXfm+hatF3sfSh9uo2lgaVPsTHX/XAdrmk/sPKHWjb/U18OmEpXimfH0cPncH5M5fuzWzeuRONumX6GLfUTF3YG3lETH1lo3jaUymKpz1cmdUEAYqnCVh+KJ6FXsyJzn3//eMn739BiFxuN8Sz9jC5nDcdtUr2QtmqRdCm2xson/cdrPvrI+O+MrXvmM86iyz+iIlD5mP93in3xFM9zNCm1jD8KF+Llj985fN2xFppV7/cB+g1tInMcH6BnkMaoUiJXCido+2/h5aIkn3VfXAfdJiq1ns3ZlUjIiLRvmctNGxb2cNCebc5xdNi3n4knieOnUNDkcfZKz5EpqxPGaD+lCsLA7t+guvXbhmX36vVLYlXZBb0YfFUs5bqEn2mbOnRf1wrTBmxCN/MXY8a9V9B5w/ewoddZjwgnir3kJ6zsPH737B821h5yMh3lrqneFr8MxSbjuJpD1dmNUGA4mkClh+K56MutSvxVJcDN+yfZjyQULFGcbToXB0VRDyVQCrxVE/jTpSZSDUjuezrjVj8y8h74vlMlnRoXWsovv5hKG7Ifu1l9nTFzvHyh/VTebL2ojzNex1frBpgXFJ8rUBnNOlYxZht/WvnIeOhCfWHVR0zZ97MMvtzAOVkJqiQPBzhSxvF0+Jq+ZB4Wjxyt9Opn9FNP/6JT8cvQc23y6Be8/Ju54qLhhRPe6hTPO3hyqwmCFA8TcDyQ/EMvxWBTNnTGyOLHz/EeKr94vkrTxTPnZv3iRhmgroftJvcj/Z67ZfviWexV3KjU8Oxxqte1OtcysnDRr2GNsb3S7fIk7wz0KJLdUNk1Tam31ysWrwZadIlN2Z7pszvaVw+/PzjFcYlfjU7NHFON1veiehh5R/bnOJpMV2Kp2mg6uevU4MxyPJ8BuPJeV/bKJ72VIziaQ9XZjVBgOJpApafieevMhuixPDuph4QKloyN+7IOwC3b9pjzDT+vPYP4z2DWXNkwPqVO1GmcmF0bz7BeE/g260qITg4EIVeymms0qIeZFBPz6bLkBJhIq9/7zpqXC7PXzSb8fS8euCoY/3Rcs9mN+O+ULWp4++Se9rCb0fKMZ7GszJbqt5pqC49qoeM1OfP5czoYZG835ziaTFziqfFQPVPR/G0p0YUT3u4MqsJAhRPE7D8TDzdHbl6X6eS1FGfvONyCiW5o2V2Uz1oMe7zdxGaxL+XF6V4unxquLYjxdM1Tn60F8XTnmJSPO3hyqwmCFA8TcCieBoEjh06bcxwPhv7YIQrBK9duWlcNlezoUo+/X2jeFpcYYqnxUD1T0fxtKdGFE97uDKrCQIUTxOwKJ4ewnJOc4qnxbWmeFoMVP90FE97akTxtIcrs5ogQPE0AYvi6SEs5zSneFpca4qnxUD1T0fxtKdGFE97uDKrCQIUTxOwKJ4ewnJOc4qnxbWmeFoMVP90FE97akTxtIcrs5ogQPE0AYvi6SEs5zSneFpca4qnxUD1T0fxtKdGFE97uDKrCQIUTxOwKJ4ewnJOc4qnxbWmeFoMVP90FE97akTxtIcrs5ogQPE0AYvi6SEs5zSneFpca4qnxUD1T0fxtKdGFE97uDKrCQIUTxOwKJ4ewnJOc4qnxbWmeFoMVP90FE97akTxtIcrs5ogQPE0AYvi6SEs5zSneFpca4qnxUD1T0fxtKdGFE97uDKrCQIUTxOwKJ4ewnJOc4qnxbWmeFoMVP90FE97akTxtIcrs5ogQPE0AYvi6SEs5zSneFpca4qnxUD1T0fxtKdGFE97uDKrCQIUTxOwKJ4ewnJOc4qnxbWmeFoMVP90FE97akTxtIcrs5ogQPE0AYvi6SEs5zSneFpcaxHPak89s7pxxuwWJ+rcWZcAACAASURBVGY6XQnMP3UEC04frYUGi7/RtY++2C+Kpy9Wzc/6TPH0sKDzqmdATLwjiwuVC0kXP6GHydjcXwhQPC2u5Ozq+RAcsA4IiGdxZqbTl0A07kTWQKPvNunbRd/rGcXT92rmdz2meHpYUoqnhwD9sznF04a6zn4jFQIQaENm/VNeC4+HtUdS442c5/TvrEU9DIqKRv1lF6XmMRZlZBohQPHkaRDnBCieHpZgfp2nEBV5tPWzOeInDQrxMBmb+wuBc+G38PnJg2sRFFwFdRdE+Mu4OA7vE2jevHmSP/74Y/3OnTsvx8TEVJMe3PR+L3hEfyFA8fSXSvrwOCieHhavf5kgZAutBQSm8jCTTzdPdTM4/Y1lu99v3LhxwPxFCyMvPxs8A/nS7fbpQXna+YCYv/D20o2csfEUpLPb58yZc1TixIm7586dO3ru3Lnzo6OjmwgR/mPG2aeF26OneLqNjg2tIkDxtIqkc/OUKVMm6NChQ8urV69eady4cdiyZUtMjRo1zoSFhVUSKn86lwxHTgIeEQh4+eWXW0RGRk5fs2ZNgMx2ombNmuE//fRTb8k63qPMbOxYAhRPx5Zen4FTPPWpha/2pFSpUuufeeaZUrNmzQoICgqC+gM5Z84cyOzndhlTGYkbvjo29psE4opA6dKlK2zfvn35hg0bQgoVKmR048yZM3j11Vcj9+7d20A+XRBXfeNxfZcAxdN3a+c3Pad4+k0p42ogqQICAjZPnDgxW8eOHe/14ejRo5fy589/++rVq5z1jKvK8Li+TqBDwYIFx69fvz4oadKkxlhk9jNKriZcW7ly5RL5tJVElK8Pkv33LgGKp3d582iPIEDx5GlhAYFk8ofx4K5du1JnypQJ165dCy9atOitffv2jZPcAy3IzxQk4EQCwbL90KlTp5dHjx5tXGr//PPPjzdt2vS8wCgmcceJUDhmzwhQPD3jx9YWEKB4WgCRKRAYGPhGxowZF65YsSJev379zi1atOhLwdJLgg9B8PwgAfcJJAsNDV0yYsSI0ilSpLjaoEGDc7FPtu91PyVbOpkAxdPJ1ddk7BRPTQrhH91onSBBgo9v376t7u1Ul9iv+sewOAoSiFMCueToW2X2M0Autb8q/78tTnvDg/s0AYqnT5fPPzpP8fSPOmoyCrV003qJvhJrNOkTu0EC/kCgjQyiqERLfxgMxxB3BCiecceeR44lQPHkqWAhAfUG/ZUSPSR2WpiXqUjA6QQqCoDXJLo6HQTH7xkBiqdn/NjaAgIUTwsgMsVdAhRPngskYA8Biqc9XB2XleLpuJLrN2CKp3418eEeUTx9uHjsutYEKJ5al8d3Okfx9J1a+W1PKZ5+W9q4GBjFMy6o85hOIEDxdEKVvTBGiqcXIPMQUCvJqFUu2j6Kxa3rV0NPHN6TP0OWHH8mTpL8/qeQ28qLwZ291jZPHrMEKJ5miXF/EnCNAMXTNU7c6wkEKJ48RbxCQMRTre07zOTBXlIr0phsw92dTYDi6ez6c/T2EaB42sfWUZkpno4qd9wNluIZd+wddmSKp8MKzuF6jQDF02uo/ftAFE//rq82o6N4alMKf+8IxdPfK8zxxRUBimdckfez41I8/aygug7nUeL5119/YcyYMUiWLBlGjhyJkBDlDA9s6lK7usdzukR9XcfGfmlFgOKpVTnYGT8iQPH0o2LG5VAonnFJ30HHflg85XPImr+YPHkydu/ejQULFmD8+PEPEPn1118rlyhRopx8sblEKgfh4lDdJ0DxdJ8dW5LA4whQPHl+WEKA4mkJRiZ5EoGHxTMsLAyNGzfG8uXLcfnyZRQoUABHjx59IM2lS5deSZky5X754laJzE86Br9PAkKA4snTgATsIUDxtIer47JSPB1X8rgZ8MPieePGDdStWxfLli3DxYsXUapUKezZs+fhzqlL7X/KF9Xldopn3JTO145K8fS1irG/vkKA4ukrldK8nxRPzQvkL9171D2ebdu2Rd++fbFjxw4cPHgQnTp1QlBQEKKiooyPslE8/eUE8N44KJ7eY80jOYsAxdNZ9bZttBRP29Ay8f0ERDxry+dN7v+akk11b2fC+EHJXin6QsnTF2/8WqVGrbAlS5agZs2aatfuMuN5SD7Wk5hLoiTgAgGKpwuQuAsJuEGA4ukGNDb5XwIUT54VcU6AS2bGeQn8qQMUT3+qJseiEwGKp07V8OG+UDytLV4LSVdUQi37OEbi7CPSJ5WvDZbo5MKhU8o+0yTOSdyJzXnsCe3iyffVU+AbJG5LnJHoGxsuHNL7u1A8vc/cj49I8fTj4nJocUqA4hmn+P3n4BRP62rZQ1Kdl5glkVVCLQ+p5DJ77CF2yscCEvElRkgUk0gb+/1r8lE9RKP2TSZxUuKURPrYPE3lY47Y3C/F7pNbPsZI/CERLJFPQsmpypNNoqyEEuBZEi9L/CKRXyKhhBLifyQKxea4JR93SaSQyCMRJfG7hPq67RvF03bETjoAxdNJ1eZYvUmA4ulN2n58LIqnNcVVMqlkTolkRGzKhvLxooQS0rYShSXUfmprL6HEc6rERInyEiskukgsk/hVQknj/eJZXD7/QKKaxFcSkyQSS5SROC6hxFHNpqr3XdaQWCmhjr9WQj0V3lUiV2xb1ac5EuMkGku0klBrqfeTWCyRWSJcYrmE7RvF03bETjoAxdNJ1eZYvUmA4ulN2n58LIqnNcVVM45HJdSs5PXYlOqyuxJCJaBK7vpLDJRIJ7FEQsnmNokvJBJILI3d9/5L8Eo8v5NYJHFT4lOJaIktEi9IhEqsllBiq0KJ5iYJdald5T0t8beEEs/ZEuoSf6TE6xJJJN6WUJKqRFQJsLpNQH3tgsQaiZ8lbN8onrYjdtIBKJ5OqjbH6k0CFE9v0vbjY1E8rStudUmlZhTVZXR1GVzNJqqZTXV/ZVMJJYNhEury9SAJNeOppLJB7PfU7GIHic73den+Gc/7e/pDbBslj0pU1WVxJbOJJOZJHJb4XELNwirpVNFfQu3/kYS6b/RriY4Sb0h0l1AzqO9LKAF9WuJDiTfvP6hd/0/xtIusI/NSPB1Zdg7aCwQonl6A7IRDUDytrXIZSfecxA2JVRLqXsnSEkow1b2VdWO/py6RqxlINUOq7r9UM4zqErtaHlJdGr+7qRnNu+3v72kG+UT9ElD5lbCqP7bq/UNqNnOdhLp3U8183r0sr2ZcP5NQs5vqcvw+id9ic3wjH9Vl/B0SSnTVbKi6XUD1X82Y2r5RPG1H7KQDUDydVG2O1ZsEKJ7epO3Hx6J4+nFxfWVoFE9fqZRP9JPi6RNlYid9kADF0weLpmOXKZ46VsVhfaJ4Oqzg9g6X4mkvX2Z3LgGKp3Nrb+nIKZ6W4mQydwhQPN2hxjb/QYDi6XunRqB0uaqEurecm74EckrX1NtO1MOo3EjAbQIUT7fRsaFVBCieVpFkHiFwVzzVGyD2kohPEFALZah73NVbNy75RI+d2Un13uifJNSbUriRgNsEKJ5uo7Ox4cwyCRCYQj0E5Iit9Mq/8qc9d2VFWOrQN9ZVyb/VEYO+O8h4t2+j4Ur1zlZu1hBQs2fqTRKvWJOOWbxAQD1EqV7lphbYUO8j5kYCJODHBCieuhV3fp1AREZ8goAA9XomR2wB0TFBwRF3kkaGBF6NiRegntR30nYDkQEF0WSxegcrN2sIKPlUwc03CKh3Eqt3E6tV2bb7RpfZSxIgAXcJUDzdJWdXu/l1QhAVuXJkzqJlsyRSr93k5q8ErkdFosfebbhwIzyHiOd+fx0nx0UCTyCQV76vlhSmePJUIQEHEKB46lbkWPGcme+VsjkSq2Xbufkrgasink12bcDZ67cpnv5aZI7LFQIUT1cocR8S8BMCFE/dCknx1K0itvWH4mkbWib2LQIUT9+qF3tLAh4RoHh6hM+GxhRPG6DqmZLiqWdd2CuvE6B4eh05D0gCcUeA4hl37B99ZM3EU70/Y+vG3fh+yRbcuH4bL5fNh6p1Sz6W2tzpq3Dh7GV07vuWKboH9hzHgpnrcPXyDeQrmg1vNnoVCRKE4M6dOzh28Ayy5njwNX/dmk1Ar2GNkfapFKaOo8vOFE9dKsF+xDEBimccF4CHJwFvEqB4epO2K8fSTDzXr9qJIT1nomS5/EiVNhl+XLEDRUvmRreBbyM4OOiRIxrQ9ROcOHoOM755z5UR39unQcV+eDbrU0iXISXWLd+GBm1ew1stKqBZtYF4sUxetOn2xgP5Zk5cZshpshTqbSy+t1E8fa9m7LEtBCietmBlUhLQkwDFU7e6aCaeLWoMRrmqxUQAyyNevHjYsWkPeredjKnze2Fwj5koXCInTh07jwGT2mB471kIu3hN3gYVifDbkYZ4nj9zCaM/nIurl26gVdeaKPRiDjSq3F8+5sQ/h06j/8TWSJY8sVGFMjnbodMH9VBNZlSPHDiFW7fCcfPabfRsNQmhSRNh6ebR6NRwDHK8kAkxMTHY9vPfGPNZZ+z+4whWLf4VufJlxsa1v6Nl5+ooWb6Asc/EwfOxZ9dRFHk5Jzas+Q2fr+ivTcUpntqUgh2JWwIUz7jlz6OTgFcJUDy9ituFg2kmnmVytMXXPw41ZiHVFhEeiXJ5OmD8513xToPRxqX3ijWK4/etB/DHtgN4vVYJzJ+5FmnSpzDEs0+7yQgJCUKGZ9LgS7kEP+u7D6FmNpV4vvbmi6hYvThC4gcbuUe+/wWWzf8ZoUkSonipPGjSoQqCpW2zqoOQt8hzGD61gyGnVeuURIXqxdClyTjM+34Qdv66D+MGzkPtRmVx8cIV6ct+fLtpFOZOW4UFs9ehbrPyWLloE47LLOz6vVNcKIJ3dqF4eoczj6I9AYqn9iViB0nAOgIUT+tYWpNJM/Esm6e9zBJ+iIyZ0hnju3H9Fl4r2AUTvuiKjvVHYdbyfng+z7OomO8dNGz3Ohq3q4x+70zD6ZMXDfEsnaMdZOpR3ocfgMjIKPQb1wIDunyC4dM6oFTFgg8wi46OweWwa1j61UbMm7EaGZ5Ng5nL+qJasW6oWq8kmnWsaojnj3smI77c+/nyc63uieeovnOw8eA0ubf0CmqX7o0N+6ehfb2RSC23BwyU2djZH6/AzEnLKJ7WnKXMQgJWEqB4WkmTuUhAcwIUT90KpJl49mz1EeLLjOT7o5oZsrfoix/w2YSlhlTWffV9zFs7yLgvs06Z91CqQgG0713buDSuHhBS+1Qu1AX1mpfHU0+nwu8yI/pmgzLGPZtjZ7+L4q/kuUf/n8Nn0FeEdeysLkiVJplx6XzSkPn4bvu4f8VTLr83e6cqysps688Hpxvt7hdPNeP5076puHj+CmqW6ImNB6ZJPz5C9J1ojJjRER8NnY/Fc3+ieOp2vrM/JABQPHkWkICDCFA8dSu2ZuK5989j6N58AhIkDEHK1MlweP9JNBUBbCgP/twVPyWeq7/dbFwqV/dfHtp3wpBRJZ4fDVuAJV9uMC7Vnz97CdMW9jEutY+b3QXF7hNPVYY2tYcb+bPlzIj9u/9Bk45VZAb1dRHVQYZQzlk1AFWKvitS6Zp4bvphlyGzakb28L6TCJfbBHipXbcTnv0hAYonzwEScBIBiqdu1dZMPBWe0ycuGOIWEREll9zTIHvuZw1qa+XJ8xLytHmi0ATG5zs378NteSAoNEkiebgownj6/daNcOzacRC3bt5G5mwZJNIb7QoWf96Y2bx/C7tw1XgQSLVV38udP4txj+fxo2eN4xcv9QJ++eEPlKtS9IHjh128iv1//YOyVYoY96CqB4zUPurhoyP7T+GpjKmM+0/XLN2CZVvGaFNx3uOpTSnYkbglwBnPuOXPo5OAVwlQPL2K24WDaSieLvRay12mjlqMJfN+QsbMaXH6+AXUb1UJDVpX0qavFE9tSsGOxC0Bimfc8ufRScCrBCieXsXtwsEoni5Acm2XSJmhVbOlt26GI1HiBMj03FPGK6F02SieulSC/YhjAhTPOC4AD08C3iRA8fQmbVeORfF0hZJf7EPx9IsychCeE6B4es6QGUjAZwhQPHUrFcVTt4rY1h+Kp21omdi3CFA8fate7C0JeESA4ukRPhsaUzxtgKpnSoqnnnVhr7xOgOLpdeQ8IAnEHQGKZ9yxf/SRKZ66VcS2/lA8bUPLxL5FgOLpW/Vib0nAIwIUT4/w2dCY4mkDVD1TUjz1rAt75XUCFE+vI+cBSSDuCFA84479f894Rkatapnp+VfThyTUrXfsj4UEbkXfwYx/9uFK+O2caLR0n4WpmYoEfIkAxdOXqsW+koCHBCieHgK0vPm/M56r66bPUiZ1yL8vZufmnwTCRTy/Pn0E16Oic+HtRXv9c5QcFQk8kQDF84mIuAMJ+A8BiqduteSldt0qYlt/eKndNrRM7FsEKJ6+VS/2lgQ8IkDx9AifDY0pnjZA1TMlxVPPurBXXidA8fQ6ch6QBOKOAMUz7tg/+sgUT90qYlt/KJ62oWVi3yJA8fSterG3JOARAYqnR/hsaEzxtAGqnikpnnrWhb3yOgGKp9eR84AkEHcEKJ5xxz5OZjx/27IPBYvnwO1bEdj2y9+ICI9EuSpFXaag9v9p9W+oUL3YA23U148dPoPsuZ5xOZfTd6R4Ov0M4PhjCVA8eSqQgIMIUDx1K/YTZjxvXr+NyKg7QEwMEiSMj6DgQMSLF4DLYdeRIlUSREZE4eaN2wgICEBo0kTyeSQiI+/Ig/J3kDBRCIb3no2uAxsgcWhCnD9zCe82GYdPl3yA6OhohMQPRlBQkNE+cei/T9QroQwODkKAHENtMdExuHrlBgID4yFGPr8jfVHHOXbwNDZ8/zuavVNVN6La9ofiqW1p2DHvEqB4epc3j0YCcUqA4hmn+B9x8MeIZ5RI3rTRi5EnfxbMGLcEjdu/jlzy/6nTJkOd0n3w3fZxmDrqG+TIkwn7dh9D5Tdfws5f9+H27QgkETn85Yddhkiqds9kSYterT/GpQtXMeqTTsZs5a2b4XilQgEsmLXunkCePRWGlKmTIjgkyOjslUvX0bH+KKROlxyVar6I82cvI1QkNnmqUGzd+Dd6DmlkSC+3JxOgeD6ZEfdwBAGKpyPKzEGSwL8EaAi6nQmPEc9zMkO5SeSxSu2X0aPlJEMslXimSpMMdcv8K567th/E3j+P4ret+9G43evY88cRlKlc2JjNrPfq+3i5bF68N7IZwkQ4B3X7FBdEHL9YNcCgMGXkIuQrkh0hIplFS+Z+JJm74plSjjnhi65QffrqkzWo26w8fly5A/VbVtSNqLb9oXhqWxp2zLsEKJ7e5c2jkUCcEqB4xil+czOeakZy7vRVqNe8Aro0GouGbSsbs5FJkydG+3ojsfiXkXi7Ql9M/6YPvpyxBhWqFcPeXUdR+rVCseL5HkqUzYf3Y8VzcPfPoGY0564ZaHTkswlLsXPzfoyY0cG4FP+o7f4Zz3Gz3zUu18+TY9VrWQHrlm/D260q6UZU2/5QPLUtDTvmXQIUT+/y5tFIIE4JUDzjFL858ZTbOrF22RYc3HsCm3/6C+NF/JRgpkqbFEcPnEbv4U2w7OuN+OfIWWTJngHP53nWuJSuZkWDggIxcdDXePHVvHI/5ilUr18K3y34Re7VDETKNEkNSV27bKsxg3m/PO7+7TCyPv80EiaOb3RW3f85c+IyJEmW2Lhkf/XyDWMWtqJcdp86apFcoq8m95L+uy+3xxOgePIMuUdgfp1Q3I5K5Egik7flxt/nv0f2lFXQ+cXfHclADTpB0GXUXRDh2PFz4I4hQPHUrdQuvE5J3evZq9VHGDOzs2W9/10uzX8xZaXMdnY0JJWb/QQonvYz9okjfFo9CeIH7ES8gJQ+0V+rOxkdE4ibkcmQMOgqAuNFWZ3eZ/LFxIxBgyVDfaa/7CgJuEmA4ukmONuauSCeth2bib1KgOLpVdz6Hmxe9QyIiXdkygslQlKH/Ps2CW7OIrDn+mX0279jBt5e0tpZI+donUiA4qlb1SmeulXEtv5QPG1D61uJY8VzcaFyIeniP/reat8aEHtrlsDvV8PQfvcvFE+z4Li/TxKgeOpWNoqnbhWxrT8UT9vQ+lZiiqdv1cuG3lI8bYDKlNoSoHjqVhqKp24Vsa0/FE/b0PpWYoqnb9XLht5SPG2AypTaEqB46lYaiqduFbGtPxRP29D6VmIfF89NP+7Cwtk/GMyDZJWzfIWfQ4M2r7m1kESPlhONt2qoZX1d3WLkdR8bvv8NpSsWcrWJdvtRPLUrCTtkIwGKp41w3UrthnhG34nG3r+OIbe8NsndLfy2rLV+6LTxCia1Xbp4zXiRfOIkrt1zptqHXbiC9BlTu9sFx7WjeDqu5I8esI+L57dzf8KYD+eiqSyXe/XSDaz+djMata+MBq1fM13g0s+3Rd8xzVFeXu/m6qaON6z3LKzfO9XVJtrtR/HUriTskI0EKJ42wnUrtRviqf7Ff+70JaTL4P7bWM6cvIimVQdi2sI+yPTcU/h57e/yftDkyJUvs0vDUO25cpFLqO7tRPE0x8tv9/YD8Rw3cB5+2jcVMdExeK/9ZHnfb7ixslmLGoNRuEQunDlxAf0ntDbe9auW1q3duCyq1i1plPTA38cx8oMvUPilnMZiFEo8P5N3BQ+c1AbZcmZEuzojUOb1wqgnq6Pt3/0PPhq6ABERUWj5bnUUkdxVi3WV9xVfQ6+hjVD9rVI+eZpQPH2ybOy0mwQonm6Cs63ZY8TzH1lPfZL80s2eK6Osz54cobL+uloiU810Thz8NVb9PgHzZ65F2PmruCOzoDXeLoUNq3/DrVvhuC2rHqkZCbUiUbT8cVCrDFWo/v+zCkocv5i6EkcOnEK/sS1wUP4YqG39qp34YHRzfDLuW7ToUgMj3/8CadOnxIUzlxEj/6V7OqX8UbloXFob3udzFCia3VhJSS2huWHNb/hLXkAfGBgPGTOlwcfDFuKNBmWMfROF8rUxFE/bfop8K7EfiOfY/l9i5Cfv4Mb1W5g2ajEq1iguYlgDJbK0ROlKhYzfNer31w/fbTdmM7/+7Ht0G9AAZasUQVsRy2QpEhtXSxbMWocBE1rhw84zMGPxe8bvtmrFuqFqvZJo2bk6WtQcgudyZDRWYjtx7CyGT+sgv5Pm4IcV2/Dptx/cu2LjWycAQPH0tYqxv54QoHh6Qs+Otk8Qz+2/7EG1eq+g7zvTUEaWwlQzkmmeSoE3S/bCkl9HGeuxfyNLZ6pN/RGoW+Y9ZHg2jSGebXu8iVcqFHhkr+/OWJYslx9zp61CyfL5HymeaplNteTmpbBrGPXBHOMXv1rG85XyBYwZz4YilYNkn74iq21qDzckNyAgAE+LeP76459Ys2uSfG4HON/LSfH0vZrZ0mM/EE81YxkvXgDiJ4yPqnVeRue+9eTzeIZ4LvxpmPE7qPwLHdGuVy282bAMujYdj/gJQozfH6Xk8vqq3yYgQYJg+f826D/+QfGsKuJZTcSzWceqKJ/3HbmkPtn4naL+ca0Wu1CX+u/OuNpSHy8kpXh6ATIPoQ0BKoA2pYjtyBPE8/ulW/GWrIs+rv88FC2Z21gOM3XaZIZ4Lt82Fk0qD8DUhb1w/uxl3L4VYUjkALnEtXXjbuQpmFVmFkIfK55vyTrwajZiw/e/o2nHKrIE589yyau13EM1G31kSc5hvWbhvdi13kf3nYOhU9rjSxHPkiKeS+ZtQOtub2Dsh1+i17DG6NFiIjrJHyC1nvxPMvP68bAFWLlzvG7E46w/ZsVTbqlQ08S3THb4K/kjXd9kG+7+EAFh31u+NMxVMMLc9d+tfiCe/yV+Lz/XCsu2jDF+B9R99T1jJrRx+yro1GC03NKT3vidUqlAJ3z0ZQ+5tSeZzG52NX5fDej6qXGpPmfeTKhdqo9x9aa5LMdbuXAXfL7iQ8SXGc/lsuRvnSblsGbpFqgZ1w37p7laHu32o3hqVxJ2yEYCrv9ytLETTH0fgSeI59Bes2WmIFgue1dH2LkryC4PA6lf6s2rD8a8tYOMe6A+Hr7QuNzdc3BDbP9lLxZ98YNcnn8WnfvVMw6kZgqmj15szD7c3c6dDsMmmZGs+XZp40vqsnmtRq9i5aJNOLT/pHEMdQleXdLv3PctXJYZzykjFqHPiKb4Zs6PKP5KHvnlPw/h4ZFoImu4KylW952OeO9zXL96C++8XwdDRVq//H4Qyx1LgOLpO6cCxfO/a/W4GceSIp5LY8Vzo/xjdqAIZebs6Y3L7lPn90aW5zPI75rZhjxmeCYNTh+/YMjows9/wIWzV/Bs1nT4c8ch1G5aFq3k0n2ftpPl84NIIDOraeVKz9jZXWDk7fYpeg9tbFwN8sWN4umLVWOf3SVA8XSXnF3tniCef2w74LO/XO1C5qt5KZ6+UzkbxDO9jP60QcDHZzxPHDuH/X/9Y9yv+fCm7iVXt/eoezLVQ5B//3HE+Adp1uefNh5iVNvVyzfw29b9xpWbK5euG/dwqvvCd/9+GKnSJDNuGVL3tD8nDxqpf/D+tfMwoiVXLpkNVbcZXbtyEzt+3YPM2TJIKKy+t1E8fa9m7LH7BCie7rOzp6UbT7Xb0xFmtZuAFeJ5584dHDhwQGaaw5E5c2YkS5bs4W7fvdT+jHzj3yfGuJkm8F/ieevWLZw/fx7PPvvva8jubrGX2oPk87QSp+5+vXDhwsHyvRrHjx///OzZs0Pl66NFPFOqtdq5ZKbpsvhNA4qn35SSA3GBAMXTBUhe3YXi6VXccXkwK8Rz4sSJ8r7VEBQpUgQrVqxAv379HhhSdHT014GBgbPki+MkcsXleH352I8SzzNnzqB9+/bIlCkTxo1TeB8QT/Vus+4S6p1BjSWO9e/fP97XX389NioqquOMGTMCp06dGrlw4cLVUR0KdEfxjLsonr58hnjWd4qnZ/zY2rcIUDx1qxfFU7eK2Nafh8RTzYoletzBVgot3gAADSRJREFUKlasGH/16tX/3N1HzXYWKFAAW7ZsQaJEidC9e3eMHj36gRQnT55cmzFjxnXyxcwSD1qpbSPzv8Tnzp17J02aNB/cPzLFXSQS8+fPx4QJEx4WT3UduZVEtMQX+fPnT6r4p02btu7MmTPx9NNP4/r166pmMXNWf/PHjcEl8i4uUj4wXXzXFmzwP8LOHhHF09n1d9roKZ66VZziqVtFbOvPPfE8fDEveqyZLwdK97iDJUyYMODmzZsp7u6jLq8XLFgQf//9t/Glrl27YuzYsQ+kkBm1iDp16lyXLyqjMftEvG1j97XEffv2TTBw4MD/+YeBiD1Gjhz5KPEMkzEGSsQo+ZRXC4Vkz549dPv27QgN/f83S6h/PAz+eDT6p9iExcUqgOLpa2eGNf2leFrDkVl8gwDFU7c6UTx1q4ht/XloxvOKHCjx4w5WqFCh+Dt27PjXMmO3N998EwMGDECePHmMGc+HxfPSpUvLU6ZM2Vl5qcSDVmrbyPwv8eHDh9tmyZKlx8Mje4x4PvfQvs/IvZ3vt2vXrpyIarzEiRPL6jsRUZMnT77ea1T/sxEjymRfXLR8PIqn/507royI4ukKJe7jLwQonrpV0gPxVK9JUk+Dqi0q6o7xcuX7t8jIKOPFy8Y+Mg8TIC98ftQmD4walxCDg9WzEY/eVC5jLkc29eLowIeO9ei8staRvFA+XmwfdUPv7f5YcY/n1atXUbduXaj7DZV0pk+fHqdPn5baByF16tTInTv33YeLPpTxDfD2GP3leP/1cNGpU6cM7uoWB/WxS5cueP/99zF8+PBH/XDJxGe8OXnz5q3z/fffBw4aNOjwpEmTglDz+bqom3sj7/H0l7PF/DgonuaZsYXvEqB46lY7D8RzxrglxrvuImUdY7VUZcHiz98bXfjtSDSu/KG8I68pMskrR9SrTdS7OR+1qVeWfNhpOibM6fbI7yup7dZsAmrU/3dd5L1/HpMXx9f8H9F9uLF6dx9fB/X/VNwQT/UvCXXfoJntoPxjY62ZBtz3fwnIz0tB+WpxV9kI86n/sW8ikc/2KVKk6H7x4sUfZZ/O8lR7EJ9qd5Wsf+5H8fTPunJUjyZA8dTtzHiMeEbIy9kHyYuSw29HoUKNYihSIicmDZ6PixeuouCLObBWXsKcM18WdOhdC307TjNWE9q6YbfMMAYgf7Hs+GTsEll3vQVSpkmKaJkdDZN2677bZrwrr0u/+lDLZo4bMA/JU4biknzvrnheCbuOrT//fW9tdyWe3ZtPRK+hjYyX0asXSKvlOC+cuyxryc+X5TkjkLtAFpR4NR8+n7wCEeERKPt6UeQt/Jwhnmr1kuljv8WxQ2eQt1A2lK9aBJOGLDDe11dKretcraisbDLGEGQxZLw/qrm8MDpEt0p53B+z4unxAZlAFwLq924hiR1Gh3z8PZ66QPXlflA8fbl67LtZAhRPs8Ts3v8x4nnj+m1Zo30qSlUoaCx/+dTTqbBr+0FjFZAvpq5ExerFDIFUM5bvt5+KtBlSIGmyxMhfNLssPZcZLWoMNpas3PHrXtyUXBOHzEeRl3PhrAhnbVl6btf2A6gnS2aGnb9irFD0uBnP7jLj2VxWT4oMj8LKbzaht6w28sn4paj+1ivI8HRqfDP3R3w2cTlmf9fPmFmdLKscVatb0hDPHC9kEkFdgGeypMMf8uLobgMbGNJ5eP8prFr8K6Z83VOW25yEqQt6yapLP4rwFkeKVEnsJu/1/BRPryPX84AUTz3r4sVeUTy9CJuHinMCFM84L8FDHXiMeN66GY7jR87i0L4TWPPtFrzduhL+3HnImM38QESzUs3i94nnFFmmsp4xs7l8wUZjObq501ffJ563sPjLDRg5vSPUyiOp0yXHHJHXuk3L4aqsBDJO1j5+nHiqddjHzX7X6PysScvRoM1r+HTisn/FM6OI55z1Ip7LYsUzmYjnwnvi+bws83nkwClj5nPzT38ZK5mE345A1hxPY/QHczBtUR98IDO2H33ZXWZT16O0zIKm+I/bAnQrn5n+UDzN0PLjfSmeflxc14ZG8XSNE/fyDwIUT93q+BjxVHI2pOcsuZQdbsxiFpP10T8aJjOHmdNi7bJtqN+qoiF0HfrURv8un8jl7SLGOsbq4Z9GbSvjvfZT7omnEtIzp8KwYfVOubSeBN1lXffzIoBjRTjV7OKFs5cfe6n93cbjkCg0oTwsFG2sF9+yc3WclfXeJ8qlf3VLQK78mVGiTF7Mlkvt6tJ8mdcKIV/hbMaMp5rBVP1W6zK/UPA55C6YBV9MWYlsuTLil7V/YLLMeA6QNZ0pnrqdnOyPLQQonrZg9aWkFE9fqhb76ikBiqenBK1u78HDRVZ3hfnsJcAZT3v5+kx2iqfPlMqujlI87SLLvDoSoHjqVhWKp24Vsa0/FE/b0PpWYoqnb9XLht5SPG2AypTaEqB46lYaiqduFbGtPxRP29D6VmKKp2/Vy4beUjxtgMqU2hKgeOpWmljxnJG3ZNnnEz/6PZu6dZn9cY/AtahItPjzZ5y9fjsHmize714WtvJ5AhRPny+hpwOgeHpKkO19iQDFU7dqTawcH6njr84Vmrx0osD/XjlIt26zP+YJRMVEY8/1y4i4HfkCmi7bbT4DW/gFAYqnX5TRk0FQPD2hx7a+RoDiqVvFYmc8+z9fsGymBKG69Y79sZDAjTtR+HD/Tly8GcEZTwu5+lyqWPGcW6B0SNqQhD7XfXbYcwJ/XgtD1z1bZuDtJa09z8YMJKA3AYqnbvXhPZ66VcS2/vAeT9vQ+lbiL6ulliUz/3kmYWjCwAD+Svat4lnT23B5Ld3p29cnoMHSLtZkZBYS0JcAf8vpVhuKp24Vsa0/FE/b0Ppe4jmVMwIhvKnb9ypnYY8jTqDhyqsWJmQqEtCSAMVTt7JQPHWriG39oXjahpaJSYAESIAENCVA8dStMBRP3SpiW38onrahZWISIAESIAFNCVA8dSsMxVO3itjWH4qnbWiZmARIgARIQFMCFE/dCkPx1K0itvWH4mkbWiYmARIgARLQlADFU7fCUDx1q4ht/aF42oaWiUmABEiABDQlQPHUrTAUT90qYlt/KJ62oWViEiABEiABTQlQPHUrDMVTt4rY1h+Kp21omZgESIAESEBTAhRP3QpD8dStIrb1h+JpG1omJgESIAES0JQAxVO3wlA8dauIbf2heNqGlolJgARIgAQ0JUDx1K0wFE/dKmJbfyietqFlYhIgARIgAU0JUDx1KwzFU7eK2NYfiqdtaJmYBEiABEhAUwIUT90KQ/HUrSK29YfiaRtaJiYBEiABEtCUAMVTt8JQPHWriG39oXjahpaJSYAESIAENCVA8dStMBRP3SpiW38onrahZWISIAESIAFNCVA8dSsMxVO3itjWH4qnbWiZmARIgARIQFMCFE/dCkPx1K0itvWH4mkbWiYmARIgARLQlADFU7fCUDx1q4ht/aF42oaWiUmABEiABDQlQPHUrTAUT90qYlt/KJ62oWViEiABEiABTQlQPHUrDMVTt4rY1h+Kp21omZgESIAESEBTAhRP3QpD8dStIrb1h+JpG1omJgESIAES0JQAxVO3wlA8dauIbf2heNqGlolJgARIgAQ0JUDx1K0wFE/dKmJbfyietqFlYhIgARIgAU0JUDx1KwzFU7eK2NYfiqdtaJmYBEiABEhAUwIUT90KQ/HUrSK29YfiaRtaJiYBEiABEtCUAMVTt8JQPHWriG39oXjahpaJSYAESIAENCVA8dStMBRP3SpiW38onrahZWISIAESIAFNCVA8dSsMxVO3itjWH4qnbWiZmARIgARIQFMCFE/dCkPx1K0itvWH4mkbWiYmARIgARLQlADFU7fCUDx1q4ht/aF42oaWiUmABEiABDQlQPHUrTCx4jn5hRJlsydKqlvv2B8LCVyLikTbv37BuRvhOdBk8X4LUzMVCZAACZAACWhJgOKpW1mmFQ5G6NNLMiQMrRwSEE+33rE/FhKIllynbt+4E3UrOguaLzluYWqmIgESIAESIAEtCVA8tSwLO0UCJEACJEACJEAC/keA4ul/NeWISIAESIAESIAESEBLAhRPLcvCTpEACZAACZAACZCA/xGgePpfTTkiEiABEiABEiABEtCSAMVTy7KwUyRAAiRAAiRAAiTgfwQonv5XU46IBEiABEiABEiABLQkQPHUsizsFAmQAAmQAAmQAAn4HwGKp//VlCMiARIgARIgARIgAS0JUDy1LAs7RQIkQAIkQAIkQAL+R4Di6X815YhIgARIgARIgARIQEsCFE8ty8JOkQAJkAAJkAAJkID/EaB4+l9NOSISIAESIAESIAES0JIAxVPLsrBTJEACJEACJEACJOB/BCie/ldTjogESIAESIAESIAEtCRA8dSyLOwUCZAACZAACZAACfgfAYqn/9WUIyIBEiABEiABEiABLQlQPLUsCztFAiRAAiRAAiRAAv5H4P8AIy3k4fGzGeE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2" name="AutoShape 10" descr="data:image/png;base64,iVBORw0KGgoAAAANSUhEUgAAAp4AAAH0CAYAAACU8S0yAAAgAElEQVR4XuydBVgcSROGP5wIEeLunou7u7sLxF2Jy0Ug7u7u7u7urhd3IZ4QNMH+6k7gj0GYZXZ3dql5Hu4IzHRXfzXDvFvdXWUBPlgBVoAVYAVYAVaAFWAFWAEDKGBhgD64C1aAFWAFWAFWgBVgBVgBVgAMnnwTsAKsACvACrACrAArwAoYRAEGT4PIzJ2wAqwAK8AKsAKsACvACjB4auEeWFjDAfYW5yj+HEcL5rANhlHAEsHHgjwTO6H9PH/D9Mi9sAKsACvACrACxlWAwdO4+n/rfXWNpAi2fDQ7exHb+Lb2WrCIbdCzAk99vdDr1rlz8AwsjfbbffTcHTfPCrACrAArwApoQgEGTy244Tt4bs5T1jaRXTQtWMQ26FmB+z6f0ezqMQZPPevMzbMCrAArwApoSwEGTy34g8FTC14wqA0MngaVmztjBVgBVoAV0IgCDJ5acASDpxa8YFAbGDwNKjd3xgqwAqwAK6ARBRg8teAIBk8teMGgNjB4GlRu7owVYAVYAVZAIwoweGrBEQyeWvCCQW1g8DSo3NwZK8AKsAKsgEYUYPDUgiMYPLXgBYPawOBpULm5M1aAFWAFWAGNKMDgqQVHMHhqwQsGtYHB06Byc2esACvACrACGlGAwVMLjmDw1IIXDGoDg6dB5ebOWAFWgBVgBTSiAIOnFhzB4KkFLxjUBgZPg8rNnbECrAArwApoRAEGTy04gsFTC14wqA0MngaVmztjBVgBVoAV0IgCDJ5acASDpxa8YFAbGDwNKjd3xgqwAqwAK6ARBRg8teAIBk8teMGgNjB4GlRu7owVYAVYAVZAIwoweGrBEQyeWvCCQW1g8DSo3NwZK8AKsAKsgEYUYPDUgiMYPLXgBYPawOBpULm139m6+jHhFxBd+4ayhaoqYOnnB6fdn1VtkxtjBTSuAIOnFhzE4KkFLxjUBgZPg8qt7c4W1nCAncUlWFo4attQtk4PCnjD3yI3mm9+r4e2uUlWQJMKMHhqwS0MnlrwgkFtYPA0qNza7uz78z87exHb+Lb22raVrVNNAa8Af/S5fR7vvL9kIvC8q1rD3BAroHEFGDy14CAzA8+AgEAsnLIN29Ycg7WNNZw7VEId59KwtLQMU+3yObqiWccqcO5YWQse0bsNDJ56l9h0OjCz5990hDeupZ8JPJtfO4bXXn4MnsZ1BfduYAUYPA0s+B+7M6MXj4DOUX2X4N6tZ2jeuSoC/AMwd8JmVKxVCB361GHw/K4Ag6cWHjyN2GBGz79GFDUJMxg8TcJNbKQeFGDw1IOoips0oxfP50/eaFjmX0xa7IIsOVNLKc6d+A/jBi7Dqv3DUbtoX2TNmRYOsaKhtlNpDO46F+kzJ8elM7fRsmt1OFF09MieS5g6fA1sbG3Qy60JRvRehOSpE+HxvZeYtNSFrk+jWGKtXcDgqTWPGNEeM3r+jaiiyXXN4GlyLmODVVKAwVMlISPVjBm9eD68+4yahXrj6N05oVPrX78GoAJNpe+7Og2lMndE3xHOKFgyGwZ2nI08hTIhZ/4MGNR5Dtr2rIXaTUvCuYobug6oh2ASdcHkrXj98iOy506LDn3rIF2mZLCzt42U3Fq4mMFTC17QiA1m9PxrRFGTMIPB0yTcxEbqQQEGTz2IqrhJM3rxfPrgiTrF+mHt4VFIkCiOlOLJA3d0qD8WW0+PR+ksHXH0zhy59rNExvZYussVqdMlRtlsnWXEs2r9oqhRsDdix40hrxWQ+fb1JzRqVQ6dB9RXLK1WL2Dw1KpnjGCXGT3/Qr0XT95i5pgNuHnlIWLEtEf73nVQokIu+NMH0LLZO2P1/hHo3Hgc/T2YoEjsoKBgrF6wF03bVVJ0nVZPZvDUqmfYLn0rwOCpb4Uj0r4ZvXj8fL+iU8OxSEFT4/9OaIVAWvPZq9VUxIhhj5GzOkrAPH5/nlRFTLu361Ub+YpmQb3i/dGmR03UaFQc9UsOwLgFXWmq3Rrnjv0nXzZ1m5WhF1jtiKhpEucweJqEmwxjpBk9/1+/0k7t1tMRN54DOhBwHt17CXNojfeCzQORIk0iCZ5Hbs3Gh3eeSJD42wfTiB5fv/hDbEIUH1zN4WDwNAcv8hh0UYDBUxfV1L7GjF48QhqxXnPWmI3w+uwDEaWIlyA2erg2Rur0SeSL5/i9b+C5dfUxzBm/EanSJZFRkgYty6FxmwqYPmodjuy+CFhYoHDJ7HLNZ23nUmhPkGouB4OnuXhShXGY0fPv8dELDUoNxPI9rkiYxBHeXn5wf/4OaTIkoQ+hQfL5X7FnGJwrDcWxe3Pxxv0jRvRZJJ//VDTzMXhia0x2Wy1nSRxiRcfDuy/RvFMVNGxdXs6kvHrxHvmKZMG0lb1UEN64TTB4Gld/7t14CjB4Gk/7//dsRi+ekEEFBgYhMDCQ/mkBKytL+SUOEbWwtbOR3wcHB9Ou90DiSwv5veX38wSsikipWONpbW2JAHphWVlSO9ZWWvCWKjYweKoio3k0YkbP/4e3tMa7SB/6cDn3N9+IZ/9X8HR1mU/PdyCGTmqD8YNX0PNuBS9PX9y9+RSz1/XDjnXHsXz2buy7Nh0+BLEVc3XD4duz5XmmfjB4mroH2X5dFWDw1FU5Na8zoxePmrKYc1sMnubsXYVjM6Pn/9MHL1oq058yWIyQU+lis+GZI9dRrFwu2Eez/Q08m1V2w2v394iXMLYUTSzREeu637z8gDkb+mP/tnMyIiqm10PANWTGRKHKmjudwVNzLmGDDKQAg6eBhA63GzN68WhBTlOwgcHTFLxkIBvN6Pn/4ucPl2aTkJLWc3bqXw97Np/G7HGbaHrdjabe4/4Gnm49FsglOYNoPfiBHeeRNHl87KZr3r76KCOeB7afw/BeBJ6UJUOCJ60R331pCmLSNLypHwyepu5Btl9XBRg8dVVOzeu+v3imZS1kG49L5qmprGbbeurnhQG3L5yDZ2BptN/uo1lD2TD9K2BG4CnEenD7OWaO3oCH917QrvZoaN+nNkqUzx0asfxxjacAzNH9luLBnedInDyeXOM5b+KWP4KnmJJvTqnW4lO2jImLu5v8dDuDp/4fLe5BmwoweGrBL8uqp4S11b0U9jFsrWi9Ix/mr4B/cBBe+PpcRKBDSTRb7m3+I+YRhqmAmYEnezpiCjB4RkwnPsv8FGDK0YJPv794VuYqaZvQNpoWLGIb9KzAQ19PtL9+kiOeetbZJJpn8DQJN6ltJIOn2opye6aiAIOnFjzFLx4teMGgNvAaT4PKre3O+PnXtn/0ZB2Dp56E5WY1rwCDpxZcxC8eLXjBoDYweBpUbm13xs+/tv2jJ+sYPPUkLDereQUYPLXgIn7xaMELBrWBwdOgcmu7M37+te0fPVnH4KknYblZzSvA4KkFF6nw4vH3D4AN1T9Xeoj6ySGHZThJ2oMoIbxI8K7k+LFtC2o7rKTPItl8SIL5kPZDksuLJPLyJqX/iOtlonlLZXYosdlQ5zJ4GkppE+hHheffBEbJJv6iAIMn3xJRVQEGTy14PpIvHlHl5xQlaS5OSZqVHF/8vqJl9eGyRro47t54iqoNisokzr8eK+fuQdP2lSLcvIBOUbO9cduK8hqRYqVCzUKyLN6Px8cPnli/+ICs2f7j8dnDGxdP3cbZYzeQNVdaxIsfC7kLZYIHJahOkiJ+hO3Q6okMnlr1jBHsiuTzbwSLuUsVFGDwVEFEbsIkFWDw1ILbwnjxvHvzCT2bT0GCRHGRI3963Lj8AKnSJkGHvnXw+L475k/aIktO1mpaEiP7LMaey1MJ1G5i04rDskpI5/71sXrBXrTtWQuPqOaxSObcsFV5zBq7EV++fEVFAsFls3ZhxV43qcKj+y9lDr3Rszth25rjOHHwqixZKXLrdWwwFslTJUSH3rUxixJCi+trNCyOEhVyy5KXn9574jrZFwK/Ajy7NB6PuRsHyLafPX6NiUNWosuA+rIPURavbrPS+O/KIxzbdxkr9w3DWgLQaxfuIW3GZGhHNosSmZtXHEHJSnngSOD59OErXD1/D8lTJ5Q/F3Wg02RIKtt6RDkDXYY0xudP3j+NXySt1uLB4KlFrxjJpqXVksHG+mG31NlsY1t/KyfLh/kr4BsUiPlP78Dji19mOG+7Y/4j5hGyAt8UYPDUwp0QDnhOcVuDAWObU/RwPLLnSUeRw2fo2LcuAeU+9BvVDDEdolHyZYIuqhay7ewE1C7SD0XL5oSPty/yFckiK3wkpQjh5TN3UK1BMSyYsk3CWfQYdnj57B19vcX6I6OlCh/ff6Z2JmPpzqG4fO4u3r36hH3bzmIg9b9+ySGKStbCxKGrQq9/+/oTRsxoT5Br95uKv4Knx0cvtK45AlNX9ML9W89x+/pjCaPdBzXEynl7JWh2bToRmXOkkpHXHq6NkTVnmj+Cp4h4itJ8RUvnQOtaI7Bw6yC8phJ7JwmUV83f99P4azUpqQUP/2YDg6cm3WIco5bWJ/D0f9gseXrbmFYMnsZxguF7/ULgudb9EbwCgrKgycbbhreAe2QFjKMAg6dxdP+513DAcw5FF3u6NsE8im66DGmEm5cfIk3GpHBzWSCBVFQGuXDqlvy3AM8mFYZg+W5XeFMUMDAoCEGBwTIymjhZPAmOEyjq6NyxMhzjxcL5k//JCiMi2iiO0zRdf+XcPbTtUQOdGo2X54tzGrYsjw1Lv4Hnj9dfu3BfTn+LtaG/Hr+C58XTt3F8/xXY2dkgGUUsEyaOi22rj6GHWxOsmLNbgufK+RSdpWl/0W6m7Klk1PZPEc+kKRPQuIKQI196tKszGkt3DcWrF++prvNZbKVI7Y/jT5TEUQseZvDUpBc0YhRPtWvEEYY1g6faDas396YdBRg8teCLv4CnqGO8fPZuOQ2djKa7uw6sj4c0dS5gNIA2FdVuWgqj+i2RU+0nDlzFltVHYWtrQ6DaEAkI8EQ95DyFMqNGo+J48uAVpo9cC3+aoq9StwgWTduG1OmTIZggNXX6JGjlUkNe6+oyX5a4ixHTHs06V8WVs3clmIr1oHPGbZTX16ZoYslKeWmqHX+cam9fbzT17yjbFtPjYh3nQarHvHfrGRnNFJFaETHt5jQRY+Z2kVPkt64+lnaIqK4VTfMrAc+jey8hWcqEP40/IYOnFu5wtiE8BRg8o+T9weAZJd3OgyYFGDy1cBvwi0cLXjCoDTzVblC5td0ZP//a9o+erGPw1JOw3KzmFWDw1IKL+MWjBS8Y1AYGT4PKre3O+PnXtn/0ZB2Dp56E5WY1rwCDpxZcxC8eLXjBoDYweBpUbm13ppHnX2w6PLDjHMT67Mz/pEbO/Bnk0pzEyRxhZ28rNRTLb47uvYzyNQpoW1MTsI7B0wScxCbqRQEGT73IqrBRjbx4FFrNp0dCAQbPSIhnbpeG8fwHBQXD87MPqGqCTC0mMlj4UAoxWSzC1hrRotvB08MHojhDIK25tiU49P/q//139nSuLwIox6/YpBcCjiHSBVPbvj5fEJ3WcIccYhOiyLUr1mOPH7Sc1nPXog17Z1C4VA4kSur4rV8qUiHg0yF2DOrbmxZrWcCK+hfZM4JoLbewRxSaEIUeYtE5fIStAIMn3x1RVQEGTy14nsFTC14wqA0MngaVW9udhbO5cHCXuZSFoopMFdaTUoyJNGop0ybGwZ3nKc1ZC7SpNRJOHSrLrA7v33qgYInsOLz7Alp3r0kb+c4hNeW53bflDPqPaU4p1P4PmSKq+ejeS2TMljJUmz2bz8hr8hXNQtkqMiNdpmSU9WJ96EbApCkSIF3mZBj/73JMXOKC3q2moTVtRjxz9DqlRWsk8/6KXLsCPM8fvylTp/HB4Mn3ACvwqwIMnlq4Jxg8teAFg9rA4GlQubXdWTjgOWvMRgyZ1BrzJ28lmKyBY/sv4wkVj9hNxSCW7hiCFtWGY/WB4RI8j+y5hAYtymIoZaSoVr8Y1izajziODvCiyKTL0MaU8SFBuDqIXLsiEnp4z0WKdJ6DyKZx9ugNWcBBVBdr36cOxDkuzpMkeI4ZsBTj5neVeXjrNy9D2S42ocu/DfCO8vuO7LOIwfMvdx1HPLX9WLJ1+lOAwVN/2ka8ZQbPiGtlJmcyeJqJI9UYRgTSqS2YvIUqlJXC9nUnUKlWYQzoMBNzN/SXEc/le9wkeIp0YvWbfwPPpu0q4fLZO6jjVAqDu87DUILXGDRVH94xZ/wmAtaiNNWeSMJkkdL/UF7fuyhZMU9oHt8fwXMcRT7HzO2MVfP2oB71u47gNFfBTHI5wEr62dTlPdVQx2zbYPA0W9fywP6iAIOnFm4RHcFTrN/auOyQLIMZcoiKQOIlVIrya/56iHVXI3ovQryEceS6sa803daqe/UIrcUSZS5FAnk+1FGAwVMdHc2ilTCef7G+8wBFHmsTPB7adQGlCACXzNwJS1pXKdZnOlEhiGX0785UhvbTB0+ZA7dgyewEiQcJOEtj29rjePHkDa3R/EdOn/94+Hr74QhtEqpcp3Doj9+++oiNyw/LdaGZaAq+bNX8lC/4BZXaPYMMWVKgYu1CVBHND0upTzH9v53ab9ymglwGIPp9/viNzKGLYODt648YObOjWbhHX4Ng8NSXstyu1hVg8NSCh8J48Xx491lWJBLAWLpKXtRqXJJKXm6lZO73UKBEVvlHv2eLKZixuo+sxT7ZbTVEbfJi5XKGgqdIKC92pzrEji7bGU2J5geOaylHLeq0V6hZELHjxpSlMMVLKj+9oFp0qYabVx9hAW02EBsY+o0WJTMPUs33mlizcD+OH7iCEuVzo1Hr8rL85QxaB/b5k5es6S42GKyYswfiJVamaj75AuTjdwUYPPmuCFVAxw+eWlNQgO/MMevlhqNeVG1NVFjjI2wFGDz57oiqCjB4asHz4Uy1jeyzBOMXdsW8CZvRgdZYHaOyk2KTwNyJmzFrTR851baEaqs3KDUQC7cNwiHadOAYP1bYEc8+iymakQpf/L7i1rVH6E9QKdoUwCqgU0yXpU6fFMupjOXYeZ0h4Hfq8LXImDUlmrStQBWSlsoIiqg+1HtYU7lBQUDtnRtPZMWj7HnS4vrFB7IuvNh8MGttXy0orDkbGDw15xLjGWQm4Gk8AU2zZwZP0/QbWx15BRg8I69h5FsIBzynj1wPt6ltsYA2F4jdq2KqvCpB3aq5ezBhUTcJngu3DkKVvC7Yd226hL6P7z+HCZ4/Rjx3bzyFf/Kml7tRq9LaLgdKiSJqqovdsRtoCn/uuv7woprvXZqMR9EyOak0Z0kc3XcZ9ZqVwfs3HojtGBP9281E3iKZkTlHKty98VRGV92fv0exsjllKczZ6/pFXh8zbIHB0wydquuQGDx1Vc6kr2PwNGn3sfGRUIDBMxLiqXZpOODp4jxZTllb21jJaeupw9ZQOpVE2L/9PGas6o3OjcbJzQWbaG2W+/N3EhQLlsgWCp4iEinSr4gp85A1ninSJJbfe9EaspbdqstdqGtpB2z8RHHkrtUWVJt9H60tE+vGxNR5jnwZ8N+VRzJ1ymyq025P+QLFeR371cOkoSspWkoJpilXoFh7lr9YFgbPCNwYDJ4RECmqnMLgGVU8/dM4GTyjpNt50KQAg6cWboMI7GrVgplsg3oKMHiqp6XJt8TgafIu1GUADJ66qMbXmIMCDJ5a8GIYLx6R5Pnpo1eUyDm5FqxkG1RUgMFTRTFNvSkGT1P3oE72M3jqJBtfZAYKMHhqwYn84tGCFwxqQ0TBk5ZEJCHDcio07qqFhYW7wmv49HAUID+kpV9njKhIpP+eiJ4Lhc+/WCZzh9ZTZ/4nVWgXX/z85UbAJMnjRbjbiJ4oluQ8pqT1ooRnmgxJqDxmDFmhKFW6xD818fLZOyRNET+izUb58xg8o/wtEGUFYPDUgusVvni0YDLbEDkFFIBnI+pptcLeGhP4rFF4DZ8ePnj2p1+PjqhIpH/E/7YqfP5Fns1+bWdg4uLuoeaEJJD/MadvRG0N7zxRyahr0wnoOrAB1YK3wb6tZ+Va74EdZ8mqRT8enz95I1Ycrs8eUd0ZPCOqFJ9nbgpE/I+juY1cS+NR+OLRkulsi24KMHjqppuxrqIoo1HAc/ns3RBLbl69fI9+o5pRWcqNciPfwR3nqVTmCOxcfxIP7jyn9Gj+ctOhyCqxcu5e5CmUCXHiOVDKtMewotrp6TMnl2UwRa11X98vlBqtEqaPXIdUtPHQxtYKTdtXhqWlhdx0eJQSy5eiMpniCAwMQp8201GweDYZYXVMEEsWnOhYfyxtTKyGXAUyUmWkuchXOAs+0mbE6g2LyZy/CZM6wps2OvakfJ6bVx7Bs0evZQq3LDnTyHKefAAMnnwXRFUFGDy14HkGTy14waA2MHgaVO5Id6YH8ExPRt2XhoXz/D9+4I7j+67gIOXnHb+wG0RBCJH6rG+baZiwsDuaV3WTWS0e3XuBCydvyQwUL5++leDYvt4YOT0ugq9pMyWD+7O3cKCIZB0qvZm7UGbKiDFW5uwVZTUzZf//tP2vYgn4vHn5oayEJCoeuU1rhz6tp2Hy0h6yUIQoRNGLcvpOGbYaFamc5wvqv0T5XOhOGTmmreiJ+iUHYNPJcTLd2v07zxg8vwvM4Bnpx5IbMFEFGDy14DgGTy14waA2RAY83717h/Xr11OEyhJNmjSBg4PDr7aLqfaN9MMW9DXfoAMz087CAs+3b9/iwoULqFy58k8jJ/0t6QeiOHoB+joS8ssKFSrEeP78+RhfX992jx492kw/70LgaYtgy0eb85S1TWT3/3rqfhSZFHXWu1BJzMUztqO3W1MZPaxLeXR7Np+CWev6okvj8ZTntx3+o6pBr168C82jK+qrCzjsNrihLChx6vA1vH/tIVOt7d50GvmLZ5W5eNMRkG5Yegh9RzpT5NP6N+999vDGxMEr5e+jxbDD2IHL0WeEkywOMWXZN/AUdd1dhjSS4FmpduGf0qmJqmotqw3DFKrbfuHULXz94s/gyeBppn8leFgRVYDBM6JK6fM8PYCnKGsZP0FsObWl6/HuzSf0ajEVM6lCUkxKLi82FFy7eF/Ri2PziiMoSdEX8fLj4/8KRAY8nZyc4OrqCg8PD2zbtg1ubm4/Sfv58+dmsWPHziChBnBk3SOvwJ/A8/79+3B2dkaBAgUwderUX8FT7LKZQl/Z6asBfd1r2rRprHPnzm2IGzdu+Z07d2Ly5MmYNGnSI7/yyZugcfajv4KnaHB0/6V4/fKDzLErAFSA5w16Br28/DB3Q3+Zu3fsgGVIlT4J0mZMhqy50uCN+0cq+JBD/n/swGWUr9eXyt42k+B3mGq+J0gcF32GO2Hl/L24fuE+sudOK6uiWdBUu4iQLpmxA60ov2/IcenMHfmzoMBgmpKvKCuXzaPKaT7eX9C0XUWy6Sja9aqFeVRit3TlvLLfAsWyYlCXOVT9rIuc7p9JZXXj0t+joqX/kXDKB0+18z0QdRVg8NSC78MAT0/aTbp6/j657kqUtCxO01dPH7xCTlpXtZpeGg2pVrpYA2ZPa77cn71HroIZZenKDFmS08/scOXcXdjYWFOEpLR82QiQFBWJxM+q1C0i12JZUmCmDdVgF22INVjrKfrh1L6SVEWcLyIqmbOnxr/jW8qXnADPbLnSysTyIjH9/Elb5WaDueM3IW68WDLpvJi2u3frGXJQVaS3rz9SHXcf2XaTthXlerPVC/fB1+cLqtYrinj0Mlo+excCA4LQoW8d2NrZaMEjerdBgue5w9cx8lgL3PfwC6vD48ePVy5WrNiEkN97e3ujUKFCuHLlCnx8fFClShXQOT9dTjDqWrNmzYf0w9701Vjvg4kCHdy6datN5syZe/w41GfPnkn4nz9//p/AMxudW56+hG/P5MmTJ92LFy9cGzdu/I/4oBArVix8/foVq1evDu4xcqD7xyH5E2/OX87yx4inucgq1qE+vPsC7995oHW3GkiRJpG5DC1S4+Cp9kjJxxebsAIMnlpwXjgJ5Ef0Xkxrubph5pgNsmTl1fP3UJmgUexqHTW7I5wruWLSEhdZ5lKsA+v2b0MMdZmHCjUKyimvomVzYNbYjRg5syOaVXFF98GN4Em7T1+7f8AxKn85bUWvP06xhYDnnHGbkCxVQtjRjlZRBlOAZ5Lk8Sn6ISoapUe7OqMxe30/KtnZA+sOj8Tt608o9cpL1Gtelqb6plMEJA/tdI0pU68spqhJespJKl48yanNlfP2oDNFcQS0inVjSjYCa8FtkbFBguf27b5wPf4EfkTdYRytWrWKvXDhwmQhv/by8kKRIkVw9epVCAgtX748Tp8+/dPVrVu3frFo0aLP9MPU9PUoMnbytd8UGD58ePxBgwYl/FUPgkmMGzfuT+D53y/nxkybNm3Ks2fPIn78/6ccIvgM7j/WNXBy6pvWmwuUhzmCJ99Df1aAwZPvjKiqAIOnFjwfDnjOJvAbPKEV5lOt9kq1KNJFUcxKdQR4TsfoOZ3QuuYIrNg7jNZ3vcfRPZdQv0VZAs/5KF+9gNyBmoY2D4gdqPO3DESl3C6Yt2kARIqUr7RTdgVFGsfQVFhYh4h4CvAcOK4Fpg5fiyw5UkOkchG5+kSEUtR5b193FIFnf9Qu2hd7r0wj8BRrzQh4qba7qNVerlp+mmrPCxtrK7SpPVJGZQWUWlPkU0Q9xRTi6gX70GNo1ArMSfC8fPQiFl+rioOPfMPygbu7e93EiRMv+vH3DRs2lLBDU+pYvny5/P7H49WrV62SJEmyg34mvkTUjY9IKkCRzR4UpXRVAJ6xfwVPWpPbs3Dhwi4UkbZydHSk3eW+X2j6/dO20weeBU4ok3tzvnJWDJ6RdJQJXc7gaULOYlNVVYDBU1U5dWwsAiUzF0zeQlPrFbBo6naZKmUBgaiAyDa1RspdrSF5/OoT1AnwrFCjAEHqPdq1mkTWb2/cpgLGD1ohU6L40tqsOPEdcGjnBUDsauMAACAASURBVIyZ2znUaAGVNy49kClSxBECnoMIfMW6re7OE2mNVyVkz5MOByg1i1hTNmvsBizb7Yo6xfphz+Wpv4FnebJD5PeLETMaLK0s4EDJp589fo0UqRPhNi0LaECgvGbhfrk5ISodkVnjKaJsM2fOhK2tLVxcXGT0s2jRoti9ezeqV5dr80I2Fw2m74dEJV31NdawNhd9+PAB27dvR/PmzeX/q1atKqbPQetw//S3VfysX5o0aQZOmzbNatasWe/IZ6fR4p+RqJDuwp/WeOprPNyu8RVg8DS+D9gC4yjA4Gkc3X/uNQzwFAv9fSh9SUyHaBIWxa5ST9plSks+5bpPkaxZQF3suDHl1LeIYoq1mqLSiK29LcSuWBHdFBuDxNrKQAJLAaFiSjt6THsZcXSg34Ucok2xEcEh9ref/di/+LfIy2dtY0XAYwOx/lS0ExgYKPsXazvFGk8Br8IWG3EO2Sqm6L9+CZD2ir7IdGmfaDuGg720y9fnK4GpvRY8YTAbFICnECaOQsM+kW/CXDeqsC0+nRSg+1dkRv8tfUBY4pD+r8L4ndjtXsTa2npzQEDAbPp+BO1qj/+nXe0svHkrwOBp3v7l0YWtAIOnFu4OPexq18Kw2IawFYgoeLKGZqtAahrZYzk6fv7N1snhDYzBM0q6nQdNCjB4auE24BePFrxgUBsYPA0qt7Y74+df2/7Rk3UMnnoSlpvVvAIMnlpwEb94tOAFg9rA4GlQubXdGT//2vaPnqxj8NSTsNys5hVg8NSCi/jFowUvGNQGBk+Dyq3tzvj517Z/9GQdg6eehOVmNa8Ag6cWXMQvHi14waA2MHgaVG5td/b9+Z+ctaBtPBs7bdvK1qmmgHdgAAbdvYj33l8zofnmu6o1zA2xAhpXgMFTCw5i8NSCFwxqA4OnQeXWdmfLqqekxLb3MsSIZWsjS7zzERUUCKRMHw99POH/xSI7Wmy8GRXGzGNkBYQCDJ5auA8UgmcgpStaOnPnT/WUDTmMm1ceyrrN/+RNZ8huzaovBk+zcmfkBvP9+V+Tu5RtQttokWuLrzYZBTwD/NH2+km88fbjiKfJeI0NVUMBBk81VIxsG2GAp5/vV5w+cp2SCILKTCZE4mTxcOHUbZn7UuTQLFYup8zzef7kLQT4B6JA8awyh+alM3dkzfP8RbOE1j4XtZJFwveQQ9ROF23LnJ4x7JE1VxpZ7z1d5mS4QO3lLZIZZ4/dBFVbkTk6RclLUYIzXsLY8Kd8obeuPUaylAmQm5LNx4nnAB8vP5w78R+1B+TMnwHnT9yihPGWKEH15W1srSOrkNldz+Bpdi7VfUAKP3jq3hFfqSUFeI2nlrzBthhSAQZPQ6odVl/hVC4a0GEWJi/tgYVUqai2UylsX3cCrbtVx4CO334+qMsc1HUujYRJHXHq0DWcOHAVA8e2kNWBvn7xR5HSOWSvIkoqgDXk+PDuM3q3moapy3ti6aydqNGoOE4evIaGLcvJykdDJrZG2zqj0GeEEyWO98PODSeodGZLjPt3GSpTyU4BrdUbFMeq+Xtlf50bjUf/0c1kAnnxu10bTmHW2r4yyT0fvyvA4Ml3RagCDJ5R8mZg8IySbudBkwIMnlq4DcIBzxkj18N1alssmLLtWxnM8/dQpW4R9Gk9DeMXdINz5aFYtW84LCwt8JFgslG5QegysIGsUpQuUzJZT/1PhwDPsQOXYSzVal85by+KU2Ty5MGraCDAs/s8DJ3UBp0ajsP8zQPx2v0Ddqw9gVbdq2PMgGUQZTBFhDVnvgyyjOaM1X1QMVd39HRtLCsTifKYm5Yfwsw1fbWgriZtYPDUpFuMYxSDp3F0N3KvDJ5GdgB3bzQFGDyNJv0PHYcDnv92mo2RMzvKeuYiKnmVwLPyd/AUEU9Xik5WrVcUcRPEwhmKNJ4/fgsd+tbBc4p4xqS66IVLZZcdiWl7UU7zx4jnuH+Xy1rtq+btQRVqY8XcPbJ2+r+d5shoZZfG4zF344A/gqeYji9ZITf2bj0r66x3azoRzbtUlSU67/73DKcOX8OMVb21oK4mbWDw1KRbjGMUg6dxdDdyrwyeRnYAd280BRg8jSZ9xMBzdL+lMgop1lM6xo8l11smSR6fIp93kbtgJllv/frFB7Jmeo586WmqOwi3af2lqKmeg6KdIesrnz9+g+SpE4Z2KqbhxTpNsR7zyQN3WkOaSLYj1m8G0W7LfLTG8+Lp27RONKuE1pfP3so1oreuPkJi6l+sGRXT6tlypiXAjSbXeN64/EDWkc+SIzXu3XqGvIUza0FdTdrA4KlJtxjHKAZP4+hu5F4ZPI3sAO7eaAoweBpN+r+Dp8dHL2xacQQtu1bTgpVsg4oKMHiqKKapN6UieN6+/hivXrynD6cJ4EAfCO/SB0CxAXDtogNo16uWVEp8YOzXdgYts+ksl/B06FMnVEExYzFz7AZ0GVBfkarig+zuTadQsVYh+v9p1GpcUi7/4SNsBRg8+e6IqgrwXwYteF7FF48WhsM2/F0BBs+/axRlzgjn+ReZJfZuOYM0GZKiQs0CWDB5m8xUkTh5PNwnqCxZIQ/KVM2HZ49eY/H0HbSZLzpyfc80ESeuAyYNXQmHODGRkmY02veu/RN4imU2I/sulmnZFhKAinYbtamAgR1mUl+F0Lp7DVw6ewfb1hxD7LgxUa95WSyjNG5ifXdmmtVo2KqcXPojZmHu336OQiWyI1vutPLDcgqaXclfLGuUcaEuA2Xw1EU1vsYcFGDw1IIXGTy14AWD2sDgaVC5td1ZGM+/iEy69ViAIZNa48zRGxTFjCezVpSunBcblx+WoLdo2nYMm94ePZpNxqx1fSWkJk0RH1bWVoifIDZuX3+CkpXyYN3iAwiiaKY4goKC5EbCJTuGoE2tkajbvAxsbawpVVocGaXcuvqoXFcuAHOoC200nNwWd28+wdzxm2WaNacOlTG810J0/bchJg5Zie6DG6J1zRHYdGIs7Oxt8fi+O5bP3o3BE1tpW3cjW8fgaWQHcPdGU4DB02jS/9Dx9xfP6Ez5bB25ZJ4WPKJ3G55/8cbwe1fOwTOwNNpv99F7h9yBdhUIAzy9Pvtg/OAVcJvaDuL71y8/4D9aYy2in+4v3qFAsWwyk0X8xHFRs2BvHLg5Q67T/vDO4zfw3LD00G9T7aNmd5TguXDbYNy8/JA2Cp6RaU4+e3hL8PT09MV42oA4bFo7fHzviWZV3NCuZ01Ub1hcgvDBHeeRiHILO3WohCp5XHDw5iyZx/eN+0eM6b8Uk5a6aFdzDVjG4KkBJ7AJRlGAwdMosv/S6aKaKWBvcb+4Y2Jbe0srLVjENuhZAa9Af5z++OYCAnxKodk+bz13x81rWYFwZjzmjN8kC0eIzYHlqufHPcoYUbx8bqpctoM2BCaWG/r6jnCW+XTtaKpcrO8UUcmQiOfzp2/x4a0HwehndOxbV6oQssYzBDzb9KiJ50/eSmj8+M6TgNMHRUr9QwUqctHU/lbETxRHTqfHiGkvi00I8BRR0+5Ok9Cb8vymSptYpl4TkVlh62mC0vv/PYVzxypaVt3otjF4Gt0FbICRFGDwNJLwP3XLU+1a8IJBbeCpdoPKre3OTPD5F9k0Jgxeib6jnEOBV2TBqELFJaaNWodO/erChqbv+QhbAQZPvjuiqgIMnlrwvAm+eLQgmynbwOBpyt5T2XYTe/5FcYpTh6/LFGyp0ycJFePRvZe0qSgRldZ9J3/HR/gKMHjyHRJVFWDw1ILnTezFowXJTN0GBk9T96CK9vPzr6KYptMUg6fp+IotVVcBBk919dStNX7x6KabCV/F4GnCzlPbdH7+1VbUJNpj8DQJN7GRelCAwVMPoipukl88iiUz9QsYPE3dgyraz8+/imKaTlMMnqbjK7ZUXQUYPNXVU7fW9PDiEQv94zo6IG2mZDi06wJSpUsia7mLOu+i9CYfxlWAwdO4+muqdz08/5oaHxvzRwUYPPnGiKoKMHhqwfPhvHguU+UQkeIkWaoEyJQ9lUwI/eIp1V1PlZBqpEfHS0qX4vHJm36XUi7sf/f6E65dvE/nvKV661kkZC6bvQt9hjvB28sX+7aeRe2mpbQw6ihtA4NnlHb/z4Nn8IySNwODZ5R0Ow+aFGDw1MJtEFYCaUrgPKL3IplAeu+W0zJauXLOHjRuWwFjBixDhqwpKLdeNOQplAl9207H6gMj0LHBWJlPbzFVNKntVJqSOX+Q5fUyZUslK5dMG7EWLkMaaWHUUdoGBs8o7X4GT3Y/GDz5JoiqCjB4asHzYYBnMFW427bmKF5TJRA7exuZI2/2uE3IUzgTVTLxlYmgS5TPhfhU6q5+qQHYeHwsGpX5F5tPjcPh3RepxF583KVEzsXK5KRyeLERTA0KYB0wprkWRh2lbWDwjNLuZ/Bk9zN48j0QZRVg8NSC68MAzw9vP2PepC1o37s2Vs7djfZ96lDEch1adK6KcYOWU4WSLChUMjuBZ2zULzkAOy9MRs8WU9Cpfz1sXnEE1RoUw9tXHxGXptv/yZNOVhsR13PE0/hOZ/A0vg80YwFPtWvGFYY0hCOehlSb+9KSAgyeWvBGOC+eW9cew+ODFxwTxkLGrCnx4PZzvCGYTJQ0HqJHt0OsuDFk5ZCTh66hRIXc8PjoRetAH8M+mp2s6fz1iz9mU9m9wRNawYum7g/uOIeajUtqYdRR2gYGzyjtfo54svs54sn3QJRVgMFTC67Xc8TjxIGrtBkpAc6fuoVy1QogbjwHLYw6StvA4Bml3c/gye5n8OR7IMoqwOCpBdfrGTy1MES24WcFGDz5jghVgJ//KHkz8FR7lHQ7D5oUYPDUwm3ALx4teMGgNjB4GlRubXfGz7+2/aMn6xg89SQsN6t5BRg8teAifvFowQsGtYHB06Bya7szfv617R89WcfgqSdhuVnNK8DgqQUX8YtHC14wqA0MngaVW9ud8fOvbf/oyToGTz0Jy81qXgEGTy24iF88WvCCQW1g8DSo3NrujJ9/bftHT9YxeOpJWG5W8woweGrBRfzi0YIXDGoDg6dB5dZ2Z/z8a9s/erKOwVNPwnKzmleAwVMLLorgi+fpw1e4ev4eqjcsrtjqK+fuyhyfdva2CAwMRFGqZsSH8RRg8DSe9prrOYLPv+bsZoMipQCDZ6Tk44tNWAEGTy04L5wXz8XTt3F410WkTJcYhUpkk+CZM38GbFh2CNbWVnBqXxk+3n5U2WgPbCmRvFOHSohGieUXz9hBP/+CBi3KykTyi6fvQMuu1WT1oklDV6FV9xpwpIpGfBhHAQZP4+iuyV4ZPDXpFn0bxeCpb4W5fa0qwOCpBc+E8eIJDAiCa4/5GDKxNY7tv4JUaRPh5pWH2L3pNEbO6ghfAs75k7chZ4EMiOvoAIfY0RHgH4gzR24gfdbkSJTEkc49hb4jnbFw6nZ0plKa4ji44zxVPnJEdiqjyYdxFGDwNI7umuyVwVOTbtG3UQye+laY29eqAgyeWvBMGC8er88+GD94BdymtoM3lbt89eI9RAR0y+pjWLnXDb4+X+DSbDKmLuuJK+fv4sSBKxT1tMXrl+/RsV89iohaynPiEJSuXXQAHfvWkaMVYGpja0213jNrYfRR0gYGzyjp9j8P+vvzPy5zfltHGzsWJooo4B0YALd7l/HB52smNN98N4oMm4fJCnACeU3cA+FEPGaMWo+M2VLi3q1nKF0lLx7ceo7nT94gSfL4tFYzCBYWFogTNyY8PnkBwcDjB+7IkiMNnj56hYSJ4uATrets1qkKZo/bFBrxXL1gHwoUz4Z0mZJpYvhR0QgGz6jo9TDGvKxCDFjaz4GlVRRb+xLsSIoUoS/LH5QJQnDwaVhYvo8Sd0hQoB/8Lduj5ZZPUWK8PEhWgBTgiKcWboNwwDOI4FICpqUFrKwsERwULGEzICBQek+s8xSHmGIXh/y3/H2ABFHxb3HtmoX70bBVOXz9GoDBnedgzNzO9J778e+9FoSIOjYweEYdX0dopPRYw801av09Tn/lDiFn+p/1sQikv1vncS9n0QjpZuonDXUVnqe/1HywAlFHgaj1h06rfjXAGq/3bz3w6b0nrG2sET2mPRJQNJQP4ynA4Gk87blnIyuwsmpcwHYXLIIL/dkSC4p64igsAhqgyfZ3RraWu2cFWAGVFWDwVFlQnZozAHjqZBdfpDcFGDz1Ji03rGUFljnTsgLPaxTpTBu+mcHBCLY4g0Cf8mi2z1vLQ2LbWAFWQJkCDJ7K9NLP2Qye+tFVw60yeGrYOWya/hRYUcuJIp3lf+rAwoIioKhKa4P2UKTz5winhcUeNNmyWn8GccusACtgaAUYPA2t+J/6Y/DUghcMagODp0Hl5s60rMCKmv/A0uISLIIKo/G2C1o2lW1jBViByCvA4Bl5DSPfAoNn5DU0sRYYPE3MYWyu/hRg8NSfttwyK6BBBRg8teAUBk8teMGgNjB4GlRu7kzLCjB4atk7bBsroLoCDJ6qS6pDgwyeOohm2pcweJq2/9h6FRVg8FRRTG6KFdC+AgyeWvARg6cWvGBQGxg8DSo3d6ZlBRg8tewdto0VUF0BBk/VJdWhQQZPHUQz7UsYPE3bf2y9igoweKooJjfFCmhfAQZPLfiIwVMLXjCoDQyeBpWbO9OyAgyeWvYO28YKqK4Ag6fqkurQIIOnDqKZ9iUMnqbtP7ZeRQUYPFUUk5tiBbSvAIOnFnzE4KkFLxjUBgZPg8rNnWlZAQZPLXuHbWMFVFeAwVN1SXVokMFTB9FM+xIGT9P2H1uvogIMniqKyU2xAtpXgMFTCz5i8NSCFwxqA4OnQeXmzrSsAIOnlr3DtrECqivA4Km6pDo0yOCpg2imfQmDp2n7j61XUQEGTxXF5KZYAe0rwOCpBR8xeGrBCwa1gcHToHJzZ1pWgMFTy95h21gB1RVg8FRdUh0aXFY7IayCnhSPl8Te3tJKhwb4ElNTwCvAH6c/vTmFL3HKouUSP1Ozn+1lBVRTgMFTNSm5IVbAFBRg8NSKl5ZXygTYxdOKOYawwzrY0rLshVft7N99cq7QoD32rpkN91jWYy4XS7szwMIyyBA2GLUPf99naLXvmVFt4M5ZAWMrwOBpbA9w/6yAQRVg8DSo3NzZjwq0L5eipq+Pz2rnHqOjla3bBntWz8SaGUN8ghFYZ/npz3tZLVaAFYgCCjB4RgEn8xBZgf8rwODJd4NRFHDK55ApmkOsayVrONs2dRktbQgODsL8EZ1xcvdad18rFFp/4uNToxjHnZqPAsuqp4G1ZQUEgdewaNWrlkgKWPRHsGUZBPte0aqZbBcpYBvTGw3WB7IWrEBkFGDwjIx6fK3OCrTIHydXsLXl6Vpt+tnXatU3tJ2Fo7p/OLZjuYWlb2DBJVc+39O5A76QFRAKrKw1GAhKjmCLqyyIRhWwQHRYWIwk657TF6931qibEEyGWQRPQJOti7VqIttlGgoweJqGn8zSSueCsRpZWFotbjd4ln3Ryg1xYMNCv+WT+iIoKMhpxVmPjWY5aB6UYRVYWWsYvS2voOnmTYbtmHtTpMCKyskpnBZL0TV8smEVCEYRWCIrmm7tadiOuTdzU4DB09w8akLjqV8fVtGfxR0VPVacvu2HzsH0Ac2D/Px9/81Q0WOcqytNjvLBCkRWAQbPyCrI17MC3xRYUasCRTwrMXjyDRFZBRg8I6sgXx9ZBSybFYqzlKbanIItLJYsP/WhZWQb5OtZgVAFGDz5ZmAF1FGAwVMdHbkVMHjyTWAwBYKDg63/1FmnCmmK+vp6HbSxjl5p3uEnR76fQxxqwYvYDeYdM+2IwdNMHcvDMrgCDJ4Gl9xcO2TwNFfPanBcBJ7n/2SWn7dXjFfPH2ROnCztHfuYDl7fz7lB4MnRTw360aRMYvA0KXexsRpWgMFTw84xLdMYPE3LXyZtLYGn2BcZ0eMMgWfhiJ7M57ECf1SAwZNvDFZAHQUYPNXRkVvhqXa+BwynAIOn4bTmnr4rwODJtwIroI4CDJ7q6MitMHjyPWA4BRg8Dac198TgyfcAK6CqAgyeqsoZlRvjqfao7H0Dj53B08CCc3cigTzn8eT7gBVQQwEGTzVU5DZIAQZPvg0MpsCfwPPBgwcYOHAgli1bBjs7ux9tEWs8m9IPnOjrCX2toi9/gxnLHZmHAgye5uFHHoXxFWDwNL4PzMQCBk8zcaQpDONX8PTw8ICbmxusra0xbNgw2Nvb/wqeJegH6+hrN33NM4Uxso0aU4DBU2MOYXNMVgEGT5N1ndYMZ/DUmkfM2J6wptrHjRuHbt26/Qk8xa52R/qyoq+3ZiwND01fCjB46ktZbjeqKcDgGdU8rrfxMnjqTVpu+FcFdARPFpIV0F0BBk/dteMrWYEfFWDw5PtBJQUYPFUSkpv5uwIEnuv/dJarq2vm8oX/yZ4tb9ETS1asSefi4nJ+9OjRdrT2s9LfW+UzWIFwFGDw5NuDFVBHAQZPdXTkVnhzEd8DxlfAuUDsfLCyPG0RFFB62VnPE8a3iC0wGwUYPM3GlTwQIyvA4GlkB5hP9xzxNB9fmuxIGDxN1nXaN5zBU/s+YgtNQwEGT9PwkwlYyeBpAk4ydxMZPM3dw0YcH4OnEcXnrs1KAQZPs3KnMQfD4GlM9blvqQCDJ98IelOAwVNv0nLDUUwBBs8o5nD9DZfBU3/acssRVIDBM4JC8WnKFWDwVK4ZX8EK/EkBBk++L1RSgMFTJSG5Gd0VYPDUXbswrrSAqys/20KcDFfcaAvlFdzNtVl1lU2pQVfXYDJXfPHBCuimAIOnbrrxVb8pwC8nvimMrgCDp4oucHW1RPor3WBpUVrFVk24qeDMhFsesLBwN+FBRN70oMBNcNq2NPINcQtRVgEGzyjrerUHzuCptqLcnmIFGDwVSxb2Bevq2yLAf/eQ9LnKpIwWU8WGuSlTVeCBjydG37+6Ck23NDXVMbDdGlCAwVMDTjAPExg8zcOPJj0KBk8V3fcdPBfnKF4mU4zYKjbMTZmqAtc9P6L99ZMMnqbqQK3YzeCpFU+YvB0MnibvQtMfAIOnij5k8FRRTPNoisHTPPxo9FEweBrdBeZiAIOnuXjShMfB4Kmi8xg8VRTTPJpi8DQPPxp9FAyeRneBuRjA4GkunjThcTB4qug8I4On/9cAnD/5H96/8UDiZPGQp1AmWFlbqTjAiDcVFBSMN+4fpB3hHcHBwbh/6znu3XoGa7I1T+FMiJ8wDo7uvYSYDtGQt0gWbF19FDUbl4x453RmRPtX1KgOJzN46iAaX/K7AgyefFeopACDp0pCcjO6K8Dgqbt2v11pRPAUANe3zQzcuPwAqdMlwX/XHqFRq/Lo2LcuKKWRwQ+3ngtgaWmJwRNahdv32WM30bftdKTNmAyvnr+DQ+zoWLV/BDo2HIvkqRNi6KQ26NduBsbO66JoDBHtX1GjOpzM4KmDaHwJgyffA3pTwAivA72NhRs2UQUYPFV0nBHB8+ShqxjabT7mbRqA1OmTYsPSg/D29oNzh8rw+uyD3ZtOQ0REy1bNh2SpEuLpo9c4sf8Kose0R/xEcSjq+IwipJlx8fQtFCyRHVlzppHCPHngjiO7LyFaDDtUrlMEgQGB2L7+BBzjxUJ0+lnJSnlxdM9F3L/9HAkSxUWlOoXh8dELbeuMkhA5f9NAnD/xH+7ceIpcBTKgQPFsPwnetekE5C2cGc07VcUnum7exM1o0KocRvVdEgqec8ZvQoc+deR1V8/fw4WTt+TvylTJh7v/PcX1iw+QNEV83L35FCUq5EbsuDF/6j96DHsVnaysKQZPZXrx2WEowBFPvjVUUoDBUyUhuRndFWDw1F273640IngumrYdm1YcwbYzEyjS+POflmE9F+LiqduIG9+BoNATi7YOxh2CtF4tpyJzjtRo2bkqBnSajURJ4iJGzGjwJFCdR8AYFBQE50quSEGQ5/7iPUpVyoMGLcqhSfnBSJ8lBZq2rYCU6RKjm9MkZMyaQkLh2PldkCptEgl+MQhqnTtWwcwx65G/WDacO34DExZ2R4586UOlK5O1M7afmyjP/fEQ14dEPIulb4cT9+dRNPchOlEkNF/RrBKU2/WsRdmrAjFt5FpkIHs+ffCk6K4FJi12Ce1/8Y4hcsreWAeDp7GUN7N+GTzNzKHGGw6Dp/G0556/K8DgqeKtYETwnD95K7atOYZtpyfA4hfwrJizG5bvcYNdNFvUKNATk5f1xNcv/ujZYgr2XplKkckYKJq2LbadnQAbG2tUo3PmbRyId68/YUDHmdh9cSo+vP+MtrVHyp83LjcIuy5ORhxHB/j5fsXeLWfw/PEbrJq/B27T2qNctfwS/AQ4Prj9Ar4Uec1CgHv90gNkzp4Ko+d2DhW9VKYO2HVpCkVP/w6es8ZuxMZlh1CoZHa8evEBvj5+EoTHD16B/den4+2rT2hWxRVH78wJ7V9M1RvzYPA0pvpm1DeDpxk507hDYfA0rv7cOynA4KnibWBE8Nyz+TQmua7Gsl1DkSipI1bO3YPnT96g17CmqJzbBRuPj4GNrTUq5epO4NlDTrv3aT0NxymSKI4iadpIALSzs0HFXN0IMAfQ5qCP+Jciofuvz4DHJy84VRiCBVsGoWnFITICKY7TR65TO9PhOrUthvVYgCGTWqNc9QLfwI+m9G9dfUzT9LbIR5uEPn7wQrKUCdCya7VQ0ZtXdUOTthVRoWYhfKY+3Fzmo13v2pg4dNVvEc9pI9Zi54aTqFa/GHwIOi0tLGWkc/Kw1RI237/1QK0ifXH83tzQ/odOZvBU8Q7npoylAIOnsZQ3u34ZPM3OpaY3IAZPFX1mRPD0oahi54bjKWJphXRZkuPQrouo2ag4Ovari/7tZ8oIoWP8WHh45zkWbh0k12SKTT3H7s4NBc/M/6SS6yMf3XOntZkD8MXPHy2rD0eughnx8ulbue7TidaMK4W3VgAAIABJREFUOlcaimMEd+IQwDu81yIUK5cTJw5cxeCJrVCpdmGafp8I9+fvUYXWfG5aeQSlK+fDBVrr2bJ7dZQnMA05dq4/CQGUYm3mk4ev5PrQRdsGw6XZpN/A8+zxm+jXdgatU82Px/deonj5XDLq+ifwDOlfjEOcY6yDI57GUt7M+mXwNDOHGm84DJ7G0557/q4Ag6eKt4IRwVOMwtf7C9Ys2k/T3q/xT970qN6wGKysrGgK+iPWLj4IP58vqONcSu4gF+mLVs3bi5CIYHFaRzlpiQsO7jwvo48iFZM4bl97jB0Eh2IjUZN2FeWayhmjN8B1yrdIosdHbyyaug0JEseR/05KEU2x6Ues9xTRybY9auHU4au4fPYusudOh7rNStMyzP//6QumtEtH912myOk1RI9uj3rNy8jNT/MmbUG8BLFR17k0XCkK6jqlrWz/OG2IOkbnJ0ziiKZkz82rD7Frwyk5DrGJasKQlfLcH/sPsU1FT0e4KQbPCEvFJ4anAIMn3x8qKcDgqZKQ3IzuCjB46q7db1caGTwjMxIBniHT7pFph6/9WQEGT74jVFGAwVMVGbkRo2TXY9lZgZ8VYPBU8Y4wYfD8MWWRiopE+aYYPKP8LaCOAAye6ujIrRgjrTOrzgoweOrtHjBh8NSbJlG8YQbPKH4DqDV8Bk+1lIzy7fBUe5S/BYwvAEc8VfQBg6eKYppHUwye5uFHo4+CwdPoLjAXAxg8zcWTJjwOBk8VncfgqaKY5tEUg6d5+NHoo2DwNLoLzMUABk9z8aQJj4PBU0XnMXiqKKZ5NMXgaR5+NPooGDyN7gJzMYDB01w8acLjYPBU0XkMniqKaR5NMXgq8GMw7XtYVaMUgi3zK7gqapxqaZEBCM6EIOyIGgOO4Cgt4AO/oKVovY3q5fIREQUYPCOiEp+jVwUYPFWU9zt4Ds6Qq0wq+5gqNsxNmaoC9309Mebe1VVouqWpqY7BYHaL58f/6862KTOXS2wXzWDdckemq8D+9y+Cz7x9VQ7Nth8y3VEY1nIGT8Pqzb39QQEGTxVvi2mV7RDPbm+u2PFKxrSyVrFhbspUFfAM9MfVTx/WwWlLQ1Mdg8Hs5hkDg0ltLh1Ne/If1jx/WJGer33mMiZ9j4PBU98Kc/t/VYDB868SRfyE7y/ORTmKl8kYI1bEr+MzzVYBMdXe8fopjnhGxMMMnhFRic/5QQEGT+W3A4Oncs34CpUVYPBUUVB+caoopnk0xWs8FfiRnx8FYvGpQgEGT+X3AYOncs34CpUVYPBUUVB+caoopnk0xeCpwI8ae34+vPVAnHixYGn591e1j7cfvvj5w8bGCkFBwYgVJ8YfBy7adIgdAza2Py/F+fD2MxwTRHyWxP9rADw/+8Ax/s/XfP3iD2FLcDAQLbod7KPZwtfni/wS54bV/9+8FEwNBgUGwcra6m+nGvT3DJ7K5f773ay8Tb6CFVCkAIOnIrnCP1ljL04VR8ZN6agAg6cC4TT2/BRL1xbbzk78De7+NKK5Ezdjx9oTqFq/KD598EL/0c3+OPDWNUegp1sTZMuV9qffF0vfDifuz4uwWGeO3kDfttNx7O7c0GsEXA7tPg+P7rnDnwA0acoEGDuvM7asOoZls3dh/7XpCKv/v3U82W01chfMhFKV8vztVIP+nsFTudwMnso14ytUVoDBU0VBVXpximiF+/N3SJoi/l+N8/jkjVixo9P57xE9hh3iODpQtCMYj++7I02GpH+9XpcT/Hy/4uWztxQBCUaCxHEQO25MiqT8HrH5TLbFiBmNoiSWunRjFtcweCpwo0rPj4Iewz01BDxFpM/joxfsKYIo7ulkBHQhEc2nD1/JaOLeLWewf9s5zF7XD/7+ATLSKCKgqdIllhFI8Tymy5wcD249R6r0SRDTIRrevfmEd689kCipI6oX7IUjt2bjzs0noVB688pDZMqeClZWlnjx5C0+e4jnyR7JUyfC+RP//Qaei6Zuw4XTtzFtRS9KDhAAF+dJqNW0FPXxKRQ8b15+GNq/aM/92TsZxUyZJhFFdi3x4O4LJEgYG6/dPyJuPAeyLR7ek501CvWGc8cq6Ni3jlryqtIOg6dyGRk8lWvGV6isAIOnioKq9OIUL67eLadiKr1A/nasW3xAvlymDV+De/89w6SlLrC1tUE3p4nyJaj2IaB4KvVVtExOevlGly/cLgPqY86ETejUr95P3TF4AgyeCu5AlZ4fBT1GCDx3rj+JVfP3EvAlxLNHr5E1ZxpMWuKCkwevYWTfRUiRJjGeP34twS13oUx4++ojPZMlsWzmLszfPBBH9lzC+EErKHo6AZVydcdkekbTZkqOXi2mwMvTV35gfHj3pfx9rSJ9cfzetyhmCPiK9no0nyI/YApYnLy0Bz6+9/wNPGsW7oM2LjVQvWFxeb3XZ1+abrcl2/eFgmfRtG1l/5n/SS2vf09T/34+X1HHuRRqNCqBBqUHSgj9+N5L2jVv00CcOnQVri4LaJyJsPbQSLXkVaUdBk/lMjJ4KteMr1BZAQZPFQUN58W5Y/0J3L35THZWx6kUzp/8Dy+fvkVgQBByFshIAHda/sH/8iUATu0roWP9MejQt66MXv539ZGMKNZvWRZpMybDomnbKdM2YEXrye7dfCp/FhAQiH/ypqM236FR6/LoTtEOAZ4CDH+8PtA/EDs3npKREx8vPxltEVEbAa8iivngzgvKUx0s/50qbWJp77njN1GgeDb5fTCtXxs3eAXSUZ9ZcqaWkZuUdF7H+mNRqFR21GxcAp0ajKPv/0HCJHFpei4j5k7YjPRZUsjIT5/hTvQiuyZfxnbRbGBjbY1ug8030xCDp4LnS8PguWDKVmw7PQH37zxH71ZTcZiik12bTJDR/uEz2mNU3yUQ098h4DltZS80KDUQExd1x/I5uxHbMSZcBjdCCPiJNZ7iGd1wdIyMpjav6obt5yb+ETzFGtO9W87KGZABHWZi4mIX+Xfh16n2kpk6YNCEVihfvcBPoi+fvfs38LSzt0W3phPRw7UxxAzGxmWHMGdDf1Qv0AtrDo5AzFjRIUB26+nxcqlBkTRt5PIBAadaOhg8lXuDwVO5ZnyFygoweKooaBgvTrHgv1r+nth1aQqRG0UivHwxrOdCTFjYjdaDeaJ9vTGo0bAYmrSrBNfu8zFkUmt0aTweczcOkBGJU4eu4/TRayhaOidFSpLJqbNi5XLBk6If29YcQ4OW5TBr7AZ0G9QQk4auktGMnRtOSvD89frEyRzliyZvkSxoU2sklu4ailcv3uPgjvNYOnMnMudIQ9N0/vLlVb9F2T+K84XGc+f6E+zffo6mAN9gPI1j+si1cBnSWI6nf7uZmL2+H7asPCrh9PDui+jQpw5G919GLy9n9Gk9HaPndsaLx2+wfe1xBk8Vb0GTbkrD4Lls1k7svz4DTx64w7mSK45RVNK5sqv8sNd3hDM9fxuxmz7QhYCnePamj1pP0+1fcXzfFazc5yZhLgQ8hZ960qyGWKMpILJEhnZyPWlNmtI+8WA+AmjWo1TmjvJn928/x5Auc9GKopkzRq7DuAVdpZt/Bc9WNYajZMU8aN65qvz9nPGbkK9IZty69uQ38BS/F1HUAiWyynNtbKzRb1QzAt8+FHH9ttb0xzWuDJ4m/WT9ZDyDp/n40mRHwuCpouvCeHGKaGS9Ev2xbJcrvAk6373xwJIZOzFqVke4v3hHQLYUpeiF0ZAAcqgLgefE1uhM4Dl7bV+0qDZcRiXEmk8RbcySIzW9SB6jct0i2LD0oJxOc+5YWYKnAD8xdTeq3xLcpijp+qOjf7s+CUVNxJq1HPnSo12d0aHgeYAgcgfB6rwNA2ia7bPcmfunNaICoudP3opm1KfYnTuHopmtu1XHzDHrQ8FzEL0kZ6zqjc0rjkjwPHHgKlrTS3PMAAJPerkN7joX3SnK+eTBK5w6fE0Cs7keHPFU4Fktg+f3zTninnWuNFSCpwC7Y/suo2XX6lg5bw+thfT4CTwv0npL8SEs8z+pMJ2eB3GEgGe8hHHkrEZDmp0QHyTFB7Ad5yehbvH+8nl4K9ZlEuxuOTUeB7afx4zR62h9ZV3MGLVOftAT0/q/gufZYzcxgWYjmrSrKGczVszdTZDaDVfO3v0NPBMkiov21L/42+Hr/UUCsrjuT1P9IuJZOksn+WG0H0U9xZpTrRwc8VTuCQZP5ZrxFSorwOCpoqDhvDjFGq4xA5bKTQeuU9rStPtTzKOdsGIzUGdaI3nx1C3Ua1YGw3svoohnG4z7dxmda4cYNJV9fP9llK9RENHo3zUaF6fo4npcv3APNZuUlBsAxNR7jnwZ0It2y4pDbDTq1XIKVu0fjkVTt+Povkuh16fNlFSCZ/Y86dG50Tgs2PIvXr98T31cQbbc6WTEVERmXKe0kdOI4tiy6ihqUV8hh5i6F7tcA2javgatJxPT8ptXHsHhXRcwZHJrOe0o1qFtXX1MvnTF1HqLrtXopbgSfUY40dT+awLseXKaPwVtlOjc/+e1oSp6xOhNMXgqcIHGwLNM1k7YcGwM9mw+jZVz92DnhclyWUqrGiNw4MYMObAh3ebhxuUHKEhLUQT45aJlM2LTkNjg40XpjppWGCJnJJrS8hlxlM7SUcJg/qJZ5AezJTTLINZlLpiyDZtOjMWsMRuwh5bHtOtZS8LifFpjKaBQTIuLmQxf3y8yiimW1wzsNBsHKAobetBsyuHdF+SH0ABawiNAtXyNAli9YF+o/T/2L2YiRATVgkBSPO9JUyRA/VIDcPDGTNlkyPgFeK6g5QLr6YPu8t1uYaaKUuBp1U5l8FQuJYOncs34CpUVYPBUUVCNvThVHJmqTQnIvXPjCd7SC7pKnSLImT+Dqu1rqTEGTwXe4OdHgVh8qlCAwVP5fcDgqVwzvkJlBRg8VRSUX5wqimkeTTF4KvAjPz8KxOJTGTx1uwcYPHXTja9SUQEGTxXF5BenimKaR1MMngr8yM+PArH4VAZP3e4BBk/ddOOrVFSAwVNFMfnFqaKY5tEUg6cCP/Lzo0AsPpXBU7d7gMFTN934KhUVYPBUUUx+caoopnk0xeCpwI/8/CgQi09l8NTtHmDw1E03vkpFBRg8VRSTX5wqimkeTTF4KvAjPz8KxOJTGTx1uwcYPHXTja9SUQEGTxXF5BenimKaR1MMngr8yM+PArH4VAZP3e4BBk/ddOOrVFSAwVNFMVV8cYpcgPMmbJHJ40V96FhxY1DuzgdwTBBL5uHMX+xbxZFVlLi6XvOyuHfrGbLlSvvTYPZuPSPzC4pcoZE9ROL4JTN2yFx/oiZ81QZFkTBxXMrtdwhte9QMbV6cd+nMHRQqmT2yXZrF9QyeCtz4/fkZlzl/mTTRI3/PKuiZTzVRBZY+v4cdr55VhNOWfSY6BIObzeBpcMm5w18VYPBU8Z4IBzyvX3qABVTxx5ZqNIsqPsN6LJRAWLxCLpw4eAXpM6dAd6pY8oQSVI8ftALxE8WBPdVTbt2jBravOS4Tzj+j8pS9XJtQdSIfqoGeSRouaiw7dfhWuahtj1qyFKeoiS6SVgtQtLWzwSyqgHTnxlOqtLJRQmtdSlQ/d/y35PUiobzL0May/V1Uuag31VIXx+dPVI6TqqmIuvHi+PjOU1ZCadapCnx9vsgyf6vm7cVxqkq07tBISoC9VVYiKlL6H+wSteAp8b2oT/3g9gsMGNMcmbJT9ZYRa/GYxudONeHXHBypovDabYrBU4FvplW2Qzz7fTGsrUpYWfDrUYFyUfZUv6BAfP0SWAfNt26OsiIoHDg/WQoF49PVV4DBU0VNwyqZSRV+6hTri1UHRshqP29ff8TM0RswkkpmiupBInopoogtulTDjnXHZSWj549fUxm9E6HgWaFmQVw9fw9JUybAzcsPkTFbSmn40b2X0IPAUYBnk3aVMcVtlazjni5zcvxH55WslIdKW0aXpfhW7HWT5e5G9Fksy+RNWtwde6lKSnKqHnSBKifVbFwCokrJnw4BmiepAtH1C/clHDeiUn/JyJaVBJ8uQxph4pCVaNerNgIDA9Gv7Qz4U5nQact74s2rj2TjZdRxKkW1rE9TtaUSVFVpqoThqHAweCrw8vfnZ2rWQmXSc8RTgXBR99T5z+5ii/sTjngquAUYPBWIxafqRwEGTxV1DQM8xfRzzcJ9qO7yOCp/54/nT15THebdGDyxFaaNWIf+VP/48X13JE4Wj0plLkdPKn355uVHrF20///gWYvA89w38PzTVLsAz/a961A08R0un7sra0iXIugsSTXgRQlM0f+m42PkYN16LgCovN6YuZ2pXOYHjKba7jmoelArqrke1nGNgDOQoqW5C2aUteJFicy2PWtSKb09EnynDFsdWqtdgKc45m4cgNfuH7CDALo2gefBHedRo1Fx9G49DdNXfqtdbe4Hg6cCD6u4VEVBr3yqCSvAlYuUO4/BU7lmfIXKCjB4qihoOC9OAYIHtp+DJUUca1Ntc1E/WYCfiBjepfKRseLEQDeaan9w5zmWztxF0+AxEUj1lkOm2hu1qYBBneegfvMycvr81zWeAjxbdq0ua6gHBwXLiGjKtIllnemhk9vQusvbNJV+SvYv1l8e2XNJ9i+O0f2XogCtBS1bNV+oGKLO9MGdF2QUVBxi+n7OuE1yCl7036RdRVrvGR8uzSZj9JxOWDx9e7jg2bJbNUyjutDi+tsErqKOfFQ4GDwVeJnBU4FYfKpQgMFT+X3A4KlcM75CZQUYPFUU1ARfnKJm+nxaezp0Uhs5Ja+vQ0RLBQTHiBkNNy4/QBdaThAVDgZPBV42wedHwej4VD0owOCpXFQGT+Wa8RUqK8DgqaKgJvji9PHykwJEj2mvohB/bsrL05eiuIGIFt1ORk2jwsHgqcDLJvj8KBgdn6oHBRg8lYvK4KlcM75CZQUYPFUUlF+cKoppHk0xeCrwo8rPzxZahyzWOL94+hbZcqeTG/A696+HVy/eYxtlihDLWT598JQZGJq0rQiLv+yk9/johZ4tpmD8wm5oXsUNk5a4IEPWFLI9scmvYavyERqsn+9XXDx9G0XL5Pjp/CBaIjPJdRV6D2saoXb4JJ5q1+UeYPDURTW+RlUFGDxVlFPlF6eKlnFTRlKAwVOB8OE8PyKrwsKp23Dq4HWUqJgbyVMlwNZVx5AyXWK4E/h9eOeBZh2qoAytUxab2FbN3yuj+MOmtpO5ZsUa4walBiIr5bq1sbGS66FT0bWi3UO7LqBkhTw4e+wGrVXeARtKedaT8ue6uiygLBBWGDGzPdx6LKAcurHx4a2HBE8BoOKYuboPPGk9tABPkU930bTtOHHgCtKkT4r+Y5vLlGgi/Vj/DjMxdVlPec2Hd5/lJsJetIlwcNe5ctNexqwp0b5PbThVGIKCtAb737EtASaEv948HPH8q0S/ncC3lXLN+AqVFWDwVFFQBk8VxTSPphg8FfgxnOdHbErbuvqYzCt7gaKFb16+J+hMgod3XsgsCwko7+1R2sA3fkFXDO+1CJOWumAh5ZZtRFFIWeSAMjCI7A39RzdHj+aTMYVSff0a4TxOwGhpaSkzQhQvn0tuxhsxswPW0EbA0lXyQWy4GzNgqQRPAY71W5QhyL1AeXQr4fj+K5STNzeO07Ui8ikg9vrFB2jzQ3GFECV+BM85lE930ISWFOlcjR6Ulmxwt7kYObOjAtGi9qkMnsr9z+CpXDO+QmUFGDxVFJTBU0UxzaMpBk8Ffgzn+XlPkcZDlGVBRBXv3nwiCx7kLJARZ47eoOn03BI8b119jNQZkqB3q2mYQZFIAYxV6hYJBc9RBJ7/jmuJqcPWyMho9jzpKfn4VwztPl+mNOvWdCKaUy7dj+8/I3FSR5n5YdCEVrIQQz0quiDWKP/baXYoeIqsEOsWH8BnD284UMqywqVzyFy71RsUwx2ybx/lyO36b4PfBPgRPEPy4E4dvhZdB9aXEVCR35ePiCnA4BkxnX48i8FTuWZ8hcoKMHiqKCiDp4pimkdTDJ4K/BjO8xMUFIR5E7dArLOMGSsaUtNU9j9501OE0oJ+vpkqgtnIafem7Sphy6qjVJDhKd6/9sDAcS0keLbrVUteLxLYCngVOXI/f/KBv38AitFaSxHhHNRlLuLGc4C1tZVsW0QtBXg+vv+SoqfbETtuTIquPvoJPMV6TTENn6tABpkmbeHU7WSjJ/VjQVW+KssSsyJ3r6jsJdaXiiMs8Ow2qAEEgIqKYs06Vpapz/gIXwEGT+V3CIOncs34CpUVYPBUUVAVwTOkVruImFy7eJ9KTqaUU3ci3+ePCeRFcvp5k7aEmZ7I08Pnp+tLV877xwF7UtSmVpG+mLy0B3LkS4+Q/sWLO6LH7euP4f78PcLqI6LtmNN5DJ4KvKni86OgVz7VhBVg8FTuPAZP5ZrxFSorwOCpoqDhvDifU511kYBdpBFq3rkKpg1fJ6M1Zarll5sbsuZMQxsequEtlZgUO1vFRgb/LwFyw4H4/bXz9/GMymiK/JdiQ0RIAnmxcUFMEZarnh/v337GPZriK0vfXzh5GzEd7NGU1sSdOHg19PrF2wbDgvoVkR5RtlOUuxSHAM+GZf6VkR6RcF4kjJ83YUto/2Kqcf6krWjdvTpmjtkAsQNXrK8rRSB74eQtpM2YFEXL5sRi2lwhIjXNO1dFmgxJ5bmvXrxDnaalkT1vOgymJPh2tOFCVG0SFZXM/WDwVOBhBk8FYvGpQgEGT+X3AYOncs34CpUVYPBUUdAwXpxi12rjsoMwe30/+Pl+IRD7QIC2g6bsumJgx9moRmvCxE5YUf9cbKBo3LYCnlI99KN7Lv+xVvuPEU8BiHWK9UM5Ati6BIc2NtYYQhsUZq/rj00rDiNPoUxy40NIrffqDYuHGfFsVWMEeg93wq6NJ+WmiOVU1jOkclJrlxq0sWIZ+oxwgovzJDmF6eP1BSvm7pagKmBZrKc7c/SmnHKcMHgFwXABOTUp6sYvnLINY+d1kXXcl+0eKuEzKhwMngq8zOCpQCw+lcFTt3uAwVM33fgqFRVg8FRRzDBenF/8vqJK3h44cGOGLIP58tlbyim4kTY6tJARwV5uTeHt5YtoMSj9C60XGz6jPd64f8QiWi8WAn4h4PhrrfYQ8KxUu1Boycqh3eZh6opeEHkMM+dITVB7NcLguf7oaOzdegZP7r/Cu9ef0IZ2A2+lNXMCRMXmjH6jmqEP1VoXU/IiOrt6/j50G9xQrk0TNr6knInFyuWUgCmiuXkLZ0LCxI6yLfvotrSjeAqW7BiioujaborBU4F/GDwViMWnMnjqdg8weOqmG1+logIMniqKGc6Lc9msXQigqj1iijs7JbPevva4rJUu0qnEjhuD1ka+Q/vetXHp9B25M9bK2hIf33mGgqeIZooE2GUorcu+rWeRLGUCabiope5c2RV/A8+Q63sPc6Joo43MHXhgxzlUrFlItiOm2kXEU4CnAOUxA5fBxtpaRjjH0veZ/0lFU/4XMW1lrzDBs2KtglhFtefTZkoOx/gOtFY0A9YvOYhESRzxgmBbpLTpQzuOFzN4qnjTmVFTDJ5m5EzDDIWn2pXrzOCpXDO+QmUFGDxVFJRfnCqKaR5NccRTgR/5+VEgFp/KEU/d7gEGT91046tUVIDBU0Ux+cWpopjm0RSDpwI/8vOjQCw+lcFTt3uAwVM33fgqFRVg8FRRTH5xqiimeTTF4KnAj/z8KBCLT2Xw1O0eYPDUTTe+SkUFGDxVFJNfnCqKaR5NMXgq8CM/PwrE4lMZPHW7Bxg8ddONr1JRAQZPFcX89uLcWyNRylLxbOxUbJibMlUF3nz1w843z9egyebGpjoGg9nN4Gkwqc2lI95cpNyTDJ7KNeMrVFaAwVNFQcWL0z9gT5c0WUontTP/5OgqKme2TT3188KcJ7dXo8mWJmY7SLUGxuCplpJRph0GT+WuZvBUrhlfobICDJ4qCsovThXFNI+meKpdgR/5+VEgFp8qFGDwVH4fMHgq14yvUFkBBk8VBeUXp4pimkdTDJ4K/MjPjwKx+FQGT93uAQZP3XTjq1RUgMFTRTH5xamimObRFIOnAj/y86NALD6VwVO3e4DBUzfd+CoVFWDwVFFMfnGqKKZ5NMXgqcCP/PwoEItPZfDU7R5g8NRNN75KRQUYPFUUk1+cKoppHk0xeCrwIz8/CsTiUxk8dbsHGDx1042vUlEBBk8VxVTxxent6Ytj+6+gcp3CYRr49tVHrJ6/D+361MbezWdQsVYh7Fx/ArWdSsPSkv+8qOhZnZti8FQgnYrPj4Je+VQTVoA3Fyl3Hr8ZlGvGV6isAIOnioKG8eL08fZD3zbTEet/7Z0HeBXF14d/IYUWehNEKYI06U0RAakiVWkivVcB6aggvXeUqgIKohSRIk1QBEW6iiK9SW+hlxSS78wa+IA/wt17d2/m3v2tz3likp2zM+/ZJC+zZZIlRq0mZbFw9g9ImSYpOvapgw2rd+LIwdPYv/sfQxy3/7IHd6LuoGmnqiKRv6Bus/L4eNhCqBx5CmRBo3av4+ypMIwfMA+p0yVHcHAQghMEoUylwsiVLzOWzNuAtOlT4KUyeS0cGFO5S4DiaYIcxdMELO7KGU/3zgGKp3vc2MpCAhRPC2H+xx/O6zJ7Wa1YNyzZPAod649GveblcfLYeeR4IROOHjyFoq/kRqrUydDyjSH4at1gbJSZziTJEuHHFTvQqltNzJq0HD0HN8LgHjPxwehmGNDlE+PrB/4+jt8278X3y7bi202jEBI/GMcOncHsj79Dv7EtLBwYU7lLgOJpghzF0wQs7krxdO8coHi6x42tLCRA8bQQ5mPEs07pPvhm43A0rzkEs5f3Q2RklFwOj4dFX/yIuk3LIfx2hIjnUHz9wxD8vPZ3o1PrV+00BHPZVxvRokt1DO/zOXoNaYSuTcdj3Ox3cfrERcyZthJgbSQQAAAgAElEQVSrFv+KdbsnI0B+o5w7fQnDe8/G2NldLBwYU7lLgOJpghzF0wQs7krxdO8coHi6x42tLCRA8bQQ5hPEc+XO8Zgps5dqU/dwVq9fChvW/GZKPPsMb4J1323Dvj+PGXkiI+/g0L4T6D2sCTI8kxq//LBLZj1P4+1WlSwcGFO5S4DiaYIcxdMELO5K8XTvHKB4useNrSwkQPG0EGYc/eE8ezoM23/eg8q1XsLk4YvQVh42CpJ7P7nFPQGKp4kaxP78zMhbsuzziZOaaMhdnUrg42N7MP/kkUpo+O0apzIwO26Kp1li3N9yAhRPC5HGkXiqEZw4eg5PZUwF9aR7+oypLRwUU3lCgOJpgt7EyvGROv7qXKHJSycK5D+cTJBz7K4nbt/A2Ws3aqDp0qWOhWBy4BRPk8C4u/UEKJ4WMo1D8bRwFExlIQGKpwmYsT8//Z8vWDZTglATDbmrUwl8dfowVp89yRlPEycAxdMELO5qDwGKp4VcKZ4WwvSPVBRPE3Xkz48JWNxVEeB7PM2fBxRP88zYwmICFE8LgfIPp4Uw/SMVxdNEHfnzYwIWd6V4uncOUDzd48ZWFhKgeFoIk384LYTpH6konibqyJ8fE7C4K8XTvXOA4ukeN7aykADF00KY/MNpIUz/SEXxNFFH/vyYgMVdKZ7unQMUT/e4sZWFBCieFsK06Q9n9J1oBMja6zHRMYgXGO9ehyMjou79v/p6oIRabjMwKPDeC+rVS+rVi+XvSA61frvKFRgYCPC3j4WF/+9UFE8TmG36+THRA+7qYwR4j6f5gvFXv3lmbGExAYqnhUBt+MMZduEqVizahFIVCuCPbQdQrd4rRofVSkfNqg1Cy3drGJ///fsRdOhTG7vlY448z8rSnKPw2hsvofRrhZAocQKM6TcXnT6oh9+27EN6edF89lzPWDhwpvovAhRPE+eGDT8/Jo7OXX2QAMXTfNEonuaZsYXFBCieFgJ9zMpFjSt/iALFc+D8qUvImT8zjuw/idwFsiJl6qT4ed0fhhy26/kmPh2/FCEJgnF430k0e6easbLRjl/3Yvi0DhjX/0v5XgieF7Fs3K4yWtQYjFGfdjJmMxfMWofOIpZ9O01D/3GtHhDPv3YeMvZ5tXJhXA67hsVz1qNZp2oWDpypKJ4WnAMUTwsgOisFxdN8vSme5pmxhcUEKJ4WAn2MeFYv3h0rd44zJDIiPBLFS72AdnWHI8cLmWW5y8ayzOUZjJZZydAkCfHBqOa4fOka5kxdJYJY1VirvWKN4sZymLUal8V7bSdjyOS2aF59MHpJ24jbkVi9ZDP6yLKZjxLPpV9tMJbQDIkfbBy7f5cZGDqlvYUDZyqKpwXnAMXTAojOSkHxNF9viqd5ZmxhMQGKp4VAXVirfefmvXKfZQzyFn4Ord8cipz5stwTzzEfzkXS5Ikx5ON2uHDuMqaP/lYupVfHknkbUalmceNSe+VaJdCr1Uciju3QsuYQfLFqgDGA8QPnodP7j57x/PbLnwzxTJAwxBDPfu9Mx/DpHSwcOFNRPC04ByieFkB0VgqKp/l6UzzNM2MLiwlQPC0Ealo8h6Fmg9LGpXY109mm+xv4ePjCB8Sz++CG6NRgDDr3rYeDe44/IJ5NXh+ATNkyyENH0Sj4Yg7Ua1b+kTOeu387jFs3w41Z00sX5VL73PVozkvtFhb+v1PxHk8TmCmeJmBxV0WA4mn+PKB4mmfGFhYToHhaCFTTP5zqQaSR789Bl35vGQ8XZXgmDbLlymjhwJmKM54WnAOa/vxYMDKmsIkAxdM8WIqneWZsYTEBiqeFQDX+w8nXKVlYZxOpOONpApbGPz8mRsFdvUiA4mkeNsXTPDO2sJgAxdNCoPzDaSFM/0hF8TRRR/78mIDFXRUBiqf584DiaZ4ZW1hMgOJpIVD+4bQQpn+koniaqCN/fkzA4q4UT/fOAYqne9zYykICFE8LYfIPp4Uw/SMVxdNEHfnzYwIWd6V4uncOUDzd48ZWFhKgeFoIk384LYTpH6konibqyJ8fE7C4K8XTvXOA4ukeN7aykADF00KY/MNpIUz/SEXxNFFH/vyYgMVdKZ7unQMUT/e4sZWFBCieFsLkH04LYfpHKoqniTry58cELO5K8XTvHKB4useNrSwkQPG0ECb/cFoI0z9SUTxN1JE/PyZgcVeKp3vnAMXTPW5sZSEBiqeFMKe1DkboueVlUj1VMVlwiIWJmcpXCYRFRmBj2JnZePvbpr46Bq/1m+LpNdT+ciC+Tsl8JSme5pmxhcUEKJ4WA51TOSMCgrNanJXpfJnATexDq6VnfXkIXuk7xdMrmP3pIBRP89WkeJpnxhYWE6B4WgyU6e4nUEo+OS5xhFhI4IkEKJ5PRMQdHiRA8TR/RlA8zTNjC4sJUDwtBsp09xMYKJ/8LvENsZDAEwlQPJ+IiDtQPD09ByienhJke48JUDw9RsgE/02A4smzw3UCFE/XWXFPgwBnPM2fCBRP88zYwmICFE+LgTIdZzx5DrhHgOLpHjcHt6J4mi8+xdM8M7awmADF02KgTEfx5DngHgGKp3vcHNyK4mm++BRP88zYwmICFE+LgTIdxZPngHsEKJ7ucXNwK4qn+eJTPM0zYwuLCVA8LQbKdBRPngPuEaB4usfNwa0onuaLT/E0z4wtLCZA8bQYKNNRPHkOuEeA4ukeNwe3oniaLz7F0zwztrCYAMXTYqBMR/HkOeAeAYqne9wc3Iriab74FE/zzNjCYgIUT4uBMh3Fk+eAewQonu5xc3Ariqf54lM8zTNjC4sJUDwtBuqwdDGymRzy3oCAgFwm23B3JxCIFc/JL5Qomz1RUieMmGP0kMDUf/Zi0amjldDw2zUepnJMc4qnY0qt70ApnvrWxhd6RvH0hSr5SB+nFQ5G6NNLMiQMrRwSEM9HOs1uxiWBS1ERMVduhb+Exku2xGU/fOnYFE9fqpaf9pXi6aeF9dKwKJ5eAu2Uw8x+IxUCo9M5Zbgcp4cEIu9EounygwiA2SsvHh7Yd5tTPH23dn7Tc4qn35QyTgZC8YwT7DwoCZAACbhFgOLpFjY2spIAxdNKms7L9bB4btmyBfPmzUPGjBkRERGBHj16IDg4+H4w6h7PKvKFARJqLfcDzqPGEZMACZBA3BCgeMYNdx71PgIUT54OnhB4WDwbNmyI8ePHI3Xq1Bg7diyaNGmCVKlS3TvErVu3jiZKlGimfOGKxEqJ/Z4cn21JgARIgARcJ0DxdJ0V97SJAMXTJrAOSXu/eEZHR6Nu3bpYuHChMfopU6agVq1aSJs27f007j7V3lC+uJXi6ZAThcMkARLQggDFU4syOLsTFE9n19/T0T8849mmTRv06dMHmTJlwogRI9C6dWukTJmS4ukpaLYnARIgAQsIUDwtgMgUnhGgeHrGz+mtHxbP/fv3Y+jQoQgKCkLevHnRoEEDbN68GUWLFsWhQ4dQokQJzng6/aTh+EmABOKMAMUzztDzwHcJUDx5LnhCQMRT3af5yG337t3ZkyVLdlUeNDp73w4n5OGiVp4ck21JgARIgATcI0DxdI8bW1lIgOJpIUymepiAemr9d4lviIYESIAESCDuCVA8474Gju8BxdPxp4CdACiedtJlbhIgARIwSYDiaRIYd7eeAMXTeqbMeI8AxZMnAwmQAAloRIDiqVExnNoViqdTK++VcVM8vYKZByEBEiAB1whQPF3jxL1sJEDxtBEuU1M8eQ6QAAmQgEYEKJ4aFcOpXaF4OrXyXhk3xdMrmHkQEiABEnCNAMXTNU7cy0YCFE8b4TI1xZPnAAmQAAloRIDiqVExnNoViqdTK++VcVM8vYKZByEBEiAB1whQPF3jxL1sJEDxtBEuU1M8eQ6QAAmQgEYEKJ4aFcOpXaF4OrXyXhk3xdMrmHkQEiABEnCNAMXTNU7cy0YCFE8b4TI1xZPnAAmQAAloRIDiqVExnNoViqdTK++VcVM8vYKZByEBEiAB1whQPF3jxL1sJEDxtBEuU1M8eQ6QAAmQgEYEKJ4aFcOpXaF4OrXyXhk3xdMrmHkQEiABEnCNAMXTNU7cy0YCFE8b4TI1xZPnAAmQAAloRIDiqVExnNoViqdTK++VcVM8vYKZByEBEiAB1whQPF3jxL1sJEDxtBEuU1M8eQ6QAAmQgEYEKJ4aFcOpXaF4OrXyto07kWROHpu9u3z8WeIb247GxCRAAiRAAi4ToHi6jIo72kWA4mkXWUfmDZRRz5F4M3b08eRjBYn1jqTBQZMACZCAZgQonpoVxIndoXg6seq2jTlEMq+UGCPxl8QdidMS0bYdkYlJgARIgARcJkDxdBkVd7SLAMXTLrKOzHtXPHvI6Hc6kgAHTQIkQAIaE6B4alwcp3SN4umUSntlnBRPr2DmQUiABEjAPQIUT/e4sZWFBCieFsJkKoonzwESIAES0JgAxVPj4jilaxRPp1TaK+OkeHoFMw9CAiRAAu4RoHi6x42tLCRA8bQQJlNRPHkOkAAJkIDGBCieGhfHKV2jeDql0l4ZJ8XTK5h5EBIgARJwjwDF0z1ubGUhAYqnhTCZiuLJc4AESIAENCZA8dS4OE7pGsXTKZX2yjgpnl7BzIOQAAmQgHsEKJ7ucWMrCwlQPC2EyVQUT54DJEACJKAxAYqnxsVxStconk6ptFfGSfH0CmYehARIgATcI0DxdI8bW1lIgOJpIUymonjyHCABEiABjQlQPDUujlO6RvF0SqW9Mk6Kp1cw8yAkQAIk4B4Biqd73NjKQgIUTwthMhXFk+cACZAACWhMgOKpcXGc0jWKp1Mq7ZVxUjy9gpkHIQESIAH3CFA83ePGVhYSoHhaCJOpKJ48B0iABEhAYwIUT42L45SuUTydUmnrxhkTE7NSsr3masYA2Vzdl/uRAAmQAAnYR4C/jO1jy8wuEqB4ugiKu90jQPHkyUACJEACvkmA4umbdfOrXlM8/aqcXhkMxdMrmHkQEiABErCcAMXTcqRMaJYAxdMsMe7/X+J59epV3LlzBylSpHgAklxpjydfCJZILHGJBEmABEiABOKGAMUzbrjzqPcRoHjydDBL4FHiuXv3brRp0wbvvvsuatWq9bB4ZpcvdJN4WqKxxGWzx+T+JEACJEACnhOgeHrOkBk8JEDx9BCgA5s/SjxXrVqFwMBAXLlyBbVr137UjOcQ+eLfEnMciIxDJgESIAEtCFA8tSiDsztB8XR2/d0Z/X9dat++fTuOHj36KPFUv+vUpfZoiTvuHJNtSIAESIAEPCdA8fScITN4SIDi6SFABzZ3UzwdSIpDJgESIAG9CFA89aqHI3tD8XRk2T0a9H+J586dO3Hs2DFUqVIFHTp0wMSJE1G/fn0sWbKEv+s8Is7GJEACJGANAf4ytoYjs3hAgOLpATyHNhXxfF2G/uzDww8PDw8cNGjQO1WrVl304osvHr/7fXmqfapDUXHYJEACJKAVAYqnVuVwZmcons6su02j5pKZNoFlWhIgARKwggDF0wqKzOERAYqn2/iUZE2RuB2b4Uf5uNBENtV+okRbE23+a9e08o1xEuo1RYESJyVGS9zyIHcCafumxJcmclA8TcDiriRAAiTgbQIUT28T5/H+hwDF0+2TIqG03CqRNzbDx/Kxo0R+id8l4kuo91celCgsoX7ed8Tur57wPiqxWkK91zI09nuJYtuop793SiiRU/nU57skIiUKxH5dvZooLPbYmeSjennm2NjPe8rHVRK7JfJJqBe3H5JILqH6rfKqvqh8GSSySihJVf3OHbtPGvnYQaKmRERs3id9oHg+iRC/TwIkQAJxSIDiGYfweeh/CVA83T4T7hdP9bOs7mNsL/GVRB2J9BKDJfpLjJLoI1FFIlxCSWU7iVclWkpkk1Di97LEdImyEt9LKGk8JxEjoQRRielpCSWz70go0VXyqMRzucQRiWQS6yXUjKeSVJX7V4lPY9sujd1H9UMda4bECIkyEko2i0lMkrgm0UuinoSrr0CieAosbiRAAiSgKwGKp66VcVC/KJ5uF1uJpxJI9UJ0tSTkGontEnfFU63SM1Civ0RriX4Sn8T+vxI5JXk/SagZxswSb0hclEgqoWY5p0ko+VOCqZaZ3CKhLn0flVDtlXCqS/XqUv/dGc8J8v9KFtVlcnXsphLPS1yRSBX7/zXko+qbeqF7J4lhEupy/1MSagZWSa2aPVXirL6ncri05cuXL/GBAwd+uXXrVm9poGZcuZEACZAACWhEgOKpUTGc2hWKp9uVf/hSu0qkfqbnSyhZrChRWqK/RCsJJZ4qlKxulvhcIotELgkljo0k1CzocxLqfs3PJPLE7qsuda+QUPdb7pdYL6FmWNXM6t0Zz7uX2pUEL5B4Pza/ElslvH9JqMvr4yUySijxVf+vcqpjV5coJaGkVOVNJ6FmatWtAC5tNWrUGPL999/3uXnzphpjGYnrLjXkTiRAAiRAAl4hQPH0CmYe5HEEKJ5unx9B0rKJhLqEff+m7ussJ3FAQt3n+bOEmsHcKKHutVQzm2pGcp2EuqSu2qvL42pmMqWEEr9/JNQ9mVcl1D2W6lL7Wgk1I6raq0vuakZR7ac21T6HhLrnVG1KaJU4KgFUQplC4heJHhJKYFXfF0kooX1B4kUJNSuqLsNXlvhWQv1+UuNbIqFmXB+7yWxny+vXr89YtmwZPvroo6hp06bNiI6OVjOqUU9qy++TAAmQAAl4hwDF0zuceZTHEKB4Oub0UL9v1MNH71o94vLlyz976NChA2vWrAnJli0brl27BvlazNatW9UMr7qkr8SZGwmQAAmQQBwToHjGcQF4eD5cxHPAYwJpU6VK9feQIUNStWnT5l6yEydOIH/+/KfCwsLUjKu6xM+NBDwhEIBZNbMiKEZdReDmBAIxMRE4VOgw+vdXb/XgZhEBiqdFIJnGfQKc8XSfHVsaBAICAwMn1q1bt+2sWbOCQkJCIJfYo6dOnfqPLJt5Xr6vbifgvZ48WTwjMLt6wWQJ429LERxfvaeWmwMIXI6MuHM5PPxVNFqiblPiZhEBiqdFIJnGfQIUT/fZseU9AoEinHOaNGlSb8qUKQGbNm26/tprr12Rh4wqyB57yIkEPCYwp2bFWhkyr277bE6PUzGBbxCYffIA5pw4XAsNFn/jGz32jV5SPH2jTn7dS4qnBeWdXycUt6PUAz/O3RbtSRfy68lFvXr2yj5q9OgTt1MGv4veJTc4F4iM/M6lq2i2/u7KVo5G4fHgRTzfyph1dadM6iUN3JxAYMbxfZh5/CDF0+JiUzwtBsp05glQPM0ze6DFp9WTIH7ATsQLUE+kO3uLuJMgIDI6UUyAvGc0YdBVBAQ4+qEiea/Vsuig4Baou8DVF/A7+/x53Ogpno47Nyie9pSc4mkPV2Y1QYDiaQLWo3adVz0DYuIdmfJCiZDUIeotSdxIQJaQunkNPfdu+wFBwZVFPF1dcpTo/osAxdNx5wbF056SUzzt4cqsJghQPE3Aeox4Li5ULiRdfPVOeW4kAOy7cQXNdm2keFp1MviQeEaERyI4JEgm/O35Ey/P7iFePLVOhH9vFE976mvPWWlPX5nVTwlQPD0sbOyMJ8XTQ45+1pziaXFBfUg8X87aCjMWv4fc+dU6DtZul8OuYVjv2RgxvaO1iTXMRvG0pygUT3u4MqsJAhRPE7A44+khLOc0p3haXGsfFM8kSRMhZZqkuHThmjEDmuap5Dh3+hISJU6ApMkT4+rlG7h54zaeejoV1Czp+bOXjaUWUqdLhvgJQnD8yNn/ab9lw270bDUJizYMR9r0KXHp4jVcu3IDSZIlQopUSXFBckRF3TEiYcL4uHH9FtI/kxpBQUE4feICkqcMNY7vCxvF054qUTzt4cqsJghQPE3A8jPxHN5ntvGH8O4WEj8YXfq+hacypnILStem49G4/esoUEyt/unsjeJpcf19UDzb1R2B7Lmewc3rt3FJZiqHT+uA9at24ErYDfQb1wIfdp4u77yNwcCJrfHRsIVYs2SzIZy58mXGB6OaoWL+Tv/Tfmz/L3FwzwnUbVYe1d96Bb1af4TEIpI35BjDpnfA7I++w7af/0aqNMnwRoPSmDLyGwyd3A4FX8yBN17uKTOx7yO9mz/fFlf0iekonk9E5NYOFE+3sLGRlQQonh7S9OFL7fXLf4DEoQlR4tW8BoQgmZWpVvcVmTlJ4haUEllbYvCktihbpYhb7f2pEcXT4mr6oHi2rDkEY2d2wQuFn0PFfO/gvRFN8UKhrGhfbySmL3oPHeuPQrtetVCp5ouoXLgLOvauLTOjwRjddw6mf/Me3q7Q93/a5y2cDY1e+xAbDkxDn7aTZYY0BkOntMfAbp/i4rkrSC4/u0f2nzQu9atcLWoMRvFSeZC30HOYO301pszvZXFh7EtH8bSHLcXTHq7MaoIAxdMELD+b8VTiWeTl3Og24O0HRnZgz3FMHr4QueQetb92HMLbrSthxthvUfnNl1C7STmomVL1cMMF+UOXODS+zM40R2BQIO4Xz92/H5Yci2QGJ9jIP3PSd3j62dRo1qkaVn+7Geu+24b+41vhyqXrGCV/aMNvRqJ1j5rIXyQ7rsqlw/ED5uHE0fNo3OF1lCyX38Mieb85xdNi5j4onq3fHIqlm0fL5fJkKJGlJXoPa4zyVYuhXb0Rxqzmjyt2YPGmkcal75LZWqNg8X+vFAQGxkPX/m8b4vlw+/xFn78nns2qDZKf0czoObgRJo9YiB++247cBbLi7MmLmLaoj5Fr7fJtWDT7B7mCH4PSlQqhfsuKFhfGvnQUT3vYUjzt4cqsJghQPE3A8kPxvBx23bj3TG3JUoRi0tzu2P3bYbSpM1wu1ZXBioW/4OlMaVCybH4smL0Oa3ZNQrdmE3Bo7wlDQtcu2yqzOM+hx+CG98QzX5FsaP3mMBQrlVvE8gauXb2Bxu2qYMKgr/D5yv7GTE1SuSftfbmc2L3FRKRImQSp0ibD4jnr8dnSvpg9+Tuofqk/znOmrjT6lKdgVg8L5d3mFE+LefuqeG4Zg5Spk94Tz+pvlcKkofOxUGSwVqNX0emDegYoNYtZtkpRJJefwT+2H0SXfm+hatF3sfSh9uo2lgaVPsTHX/XAdrmk/sPKHWjb/U18OmEpXimfH0cPncH5M5fuzWzeuRONumX6GLfUTF3YG3lETH1lo3jaUymKpz1cmdUEAYqnCVh+KJ6FXsyJzn3//eMn739BiFxuN8Sz9jC5nDcdtUr2QtmqRdCm2xson/cdrPvrI+O+MrXvmM86iyz+iIlD5mP93in3xFM9zNCm1jD8KF+Llj985fN2xFppV7/cB+g1tInMcH6BnkMaoUiJXCido+2/h5aIkn3VfXAfdJiq1ns3ZlUjIiLRvmctNGxb2cNCebc5xdNi3n4knieOnUNDkcfZKz5EpqxPGaD+lCsLA7t+guvXbhmX36vVLYlXZBb0YfFUs5bqEn2mbOnRf1wrTBmxCN/MXY8a9V9B5w/ewoddZjwgnir3kJ6zsPH737B821h5yMh3lrqneFr8MxSbjuJpD1dmNUGA4mkClh+K56MutSvxVJcDN+yfZjyQULFGcbToXB0VRDyVQCrxVE/jTpSZSDUjuezrjVj8y8h74vlMlnRoXWsovv5hKG7Ifu1l9nTFzvHyh/VTebL2ojzNex1frBpgXFJ8rUBnNOlYxZht/WvnIeOhCfWHVR0zZ97MMvtzAOVkJqiQPBzhSxvF0+Jq+ZB4Wjxyt9Opn9FNP/6JT8cvQc23y6Be8/Ju54qLhhRPe6hTPO3hyqwmCFA8TcDyQ/EMvxWBTNnTGyOLHz/EeKr94vkrTxTPnZv3iRhmgroftJvcj/Z67ZfviWexV3KjU8Oxxqte1OtcysnDRr2GNsb3S7fIk7wz0KJLdUNk1Tam31ysWrwZadIlN2Z7pszvaVw+/PzjFcYlfjU7NHFON1veiehh5R/bnOJpMV2Kp2mg6uevU4MxyPJ8BuPJeV/bKJ72VIziaQ9XZjVBgOJpApafieevMhuixPDuph4QKloyN+7IOwC3b9pjzDT+vPYP4z2DWXNkwPqVO1GmcmF0bz7BeE/g260qITg4EIVeymms0qIeZFBPz6bLkBJhIq9/7zpqXC7PXzSb8fS8euCoY/3Rcs9mN+O+ULWp4++Se9rCb0fKMZ7GszJbqt5pqC49qoeM1OfP5czoYZG835ziaTFziqfFQPVPR/G0p0YUT3u4MqsJAhRPE7D8TDzdHbl6X6eS1FGfvONyCiW5o2V2Uz1oMe7zdxGaxL+XF6V4unxquLYjxdM1Tn60F8XTnmJSPO3hyqwmCFA8TcCieBoEjh06bcxwPhv7YIQrBK9duWlcNlezoUo+/X2jeFpcYYqnxUD1T0fxtKdGFE97uDKrCQIUTxOwKJ4ewnJOc4qnxbWmeFoMVP90FE97akTxtIcrs5ogQPE0AYvi6SEs5zSneFpca4qnxUD1T0fxtKdGFE97uDKrCQIUTxOwKJ4ewnJOc4qnxbWmeFoMVP90FE97akTxtIcrs5ogQPE0AYvi6SEs5zSneFpca4qnxUD1T0fxtKdGFE97uDKrCQIUTxOwKJ4ewnJOc4qnxbWmeFoMVP90FE97akTxtIcrs5ogQPE0AYvi6SEs5zSneFpca4qnxUD1T0fxtKdGFE97uDKrCQIUTxOwKJ4ewnJOc4qnxbWmeFoMVP90FE97akTxtIcrs5ogQPE0AYvi6SEs5zSneFpca4qnxUD1T0fxtKdGFE97uDKrCQIUTxOwKJ4ewnJOc4qnxbWmeFoMVP90FE97akTxtIcrs5ogQPE0AYvi6SEs5zSneFpca4qnxUD1T0fxtKdGFE97uDKrCQIUTxOwKJ4ewnJOc4qnxbWmeFoMVP90FE97akTxtIcrs5ogQPE0AYvi6SEs5zSneFpcaxHPak89s7pxxuwWJ+rcWZcAACAASURBVGY6XQnMP3UEC04frYUGi7/RtY++2C+Kpy9Wzc/6TPH0sKDzqmdATLwjiwuVC0kXP6GHydjcXwhQPC2u5Ozq+RAcsA4IiGdxZqbTl0A07kTWQKPvNunbRd/rGcXT92rmdz2meHpYUoqnhwD9sznF04a6zn4jFQIQaENm/VNeC4+HtUdS442c5/TvrEU9DIqKRv1lF6XmMRZlZBohQPHkaRDnBCieHpZgfp2nEBV5tPWzOeInDQrxMBmb+wuBc+G38PnJg2sRFFwFdRdE+Mu4OA7vE2jevHmSP/74Y/3OnTsvx8TEVJMe3PR+L3hEfyFA8fSXSvrwOCieHhavf5kgZAutBQSm8jCTTzdPdTM4/Y1lu99v3LhxwPxFCyMvPxs8A/nS7fbpQXna+YCYv/D20o2csfEUpLPb58yZc1TixIm7586dO3ru3Lnzo6OjmwgR/mPG2aeF26OneLqNjg2tIkDxtIqkc/OUKVMm6NChQ8urV69eady4cdiyZUtMjRo1zoSFhVUSKn86lwxHTgIeEQh4+eWXW0RGRk5fs2ZNgMx2ombNmuE//fRTb8k63qPMbOxYAhRPx5Zen4FTPPWpha/2pFSpUuufeeaZUrNmzQoICgqC+gM5Z84cyOzndhlTGYkbvjo29psE4opA6dKlK2zfvn35hg0bQgoVKmR048yZM3j11Vcj9+7d20A+XRBXfeNxfZcAxdN3a+c3Pad4+k0p42ogqQICAjZPnDgxW8eOHe/14ejRo5fy589/++rVq5z1jKvK8Li+TqBDwYIFx69fvz4oadKkxlhk9jNKriZcW7ly5RL5tJVElK8Pkv33LgGKp3d582iPIEDx5GlhAYFk8ofx4K5du1JnypQJ165dCy9atOitffv2jZPcAy3IzxQk4EQCwbL90KlTp5dHjx5tXGr//PPPjzdt2vS8wCgmcceJUDhmzwhQPD3jx9YWEKB4WgCRKRAYGPhGxowZF65YsSJev379zi1atOhLwdJLgg9B8PwgAfcJJAsNDV0yYsSI0ilSpLjaoEGDc7FPtu91PyVbOpkAxdPJ1ddk7BRPTQrhH91onSBBgo9v376t7u1Ul9iv+sewOAoSiFMCueToW2X2M0Autb8q/78tTnvDg/s0AYqnT5fPPzpP8fSPOmoyCrV003qJvhJrNOkTu0EC/kCgjQyiqERLfxgMxxB3BCiecceeR44lQPHkqWAhAfUG/ZUSPSR2WpiXqUjA6QQqCoDXJLo6HQTH7xkBiqdn/NjaAgIUTwsgMsVdAhRPngskYA8Biqc9XB2XleLpuJLrN2CKp3418eEeUTx9uHjsutYEKJ5al8d3Okfx9J1a+W1PKZ5+W9q4GBjFMy6o85hOIEDxdEKVvTBGiqcXIPMQUCvJqFUu2j6Kxa3rV0NPHN6TP0OWHH8mTpL8/qeQ28qLwZ291jZPHrMEKJ5miXF/EnCNAMXTNU7c6wkEKJ48RbxCQMRTre07zOTBXlIr0phsw92dTYDi6ez6c/T2EaB42sfWUZkpno4qd9wNluIZd+wddmSKp8MKzuF6jQDF02uo/ftAFE//rq82o6N4alMKf+8IxdPfK8zxxRUBimdckfez41I8/aygug7nUeL5119/YcyYMUiWLBlGjhyJkBDlDA9s6lK7usdzukR9XcfGfmlFgOKpVTnYGT8iQPH0o2LG5VAonnFJ30HHflg85XPImr+YPHkydu/ejQULFmD8+PEPEPn1118rlyhRopx8sblEKgfh4lDdJ0DxdJ8dW5LA4whQPHl+WEKA4mkJRiZ5EoGHxTMsLAyNGzfG8uXLcfnyZRQoUABHjx59IM2lS5deSZky5X754laJzE86Br9PAkKA4snTgATsIUDxtIer47JSPB1X8rgZ8MPieePGDdStWxfLli3DxYsXUapUKezZs+fhzqlL7X/KF9Xldopn3JTO145K8fS1irG/vkKA4ukrldK8nxRPzQvkL9171D2ebdu2Rd++fbFjxw4cPHgQnTp1QlBQEKKiooyPslE8/eUE8N44KJ7eY80jOYsAxdNZ9bZttBRP29Ay8f0ERDxry+dN7v+akk11b2fC+EHJXin6QsnTF2/8WqVGrbAlS5agZs2aatfuMuN5SD7Wk5hLoiTgAgGKpwuQuAsJuEGA4ukGNDb5XwIUT54VcU6AS2bGeQn8qQMUT3+qJseiEwGKp07V8OG+UDytLV4LSVdUQi37OEbi7CPSJ5WvDZbo5MKhU8o+0yTOSdyJzXnsCe3iyffVU+AbJG5LnJHoGxsuHNL7u1A8vc/cj49I8fTj4nJocUqA4hmn+P3n4BRP62rZQ1Kdl5glkVVCLQ+p5DJ77CF2yscCEvElRkgUk0gb+/1r8lE9RKP2TSZxUuKURPrYPE3lY47Y3C/F7pNbPsZI/CERLJFPQsmpypNNoqyEEuBZEi9L/CKRXyKhhBLifyQKxea4JR93SaSQyCMRJfG7hPq67RvF03bETjoAxdNJ1eZYvUmA4ulN2n58LIqnNcVVMqlkTolkRGzKhvLxooQS0rYShSXUfmprL6HEc6rERInyEiskukgsk/hVQknj/eJZXD7/QKKaxFcSkyQSS5SROC6hxFHNpqr3XdaQWCmhjr9WQj0V3lUiV2xb1ac5EuMkGku0klBrqfeTWCyRWSJcYrmE7RvF03bETjoAxdNJ1eZYvUmA4ulN2n58LIqnNcVVM45HJdSs5PXYlOqyuxJCJaBK7vpLDJRIJ7FEQsnmNokvJBJILI3d9/5L8Eo8v5NYJHFT4lOJaIktEi9IhEqsllBiq0KJ5iYJdald5T0t8beEEs/ZEuoSf6TE6xJJJN6WUJKqRFQJsLpNQH3tgsQaiZ8lbN8onrYjdtIBKJ5OqjbH6k0CFE9v0vbjY1E8rStudUmlZhTVZXR1GVzNJqqZTXV/ZVMJJYNhEury9SAJNeOppLJB7PfU7GIHic73den+Gc/7e/pDbBslj0pU1WVxJbOJJOZJHJb4XELNwirpVNFfQu3/kYS6b/RriY4Sb0h0l1AzqO9LKAF9WuJDiTfvP6hd/0/xtIusI/NSPB1Zdg7aCwQonl6A7IRDUDytrXIZSfecxA2JVRLqXsnSEkow1b2VdWO/py6RqxlINUOq7r9UM4zqErtaHlJdGr+7qRnNu+3v72kG+UT9ElD5lbCqP7bq/UNqNnOdhLp3U8183r0sr2ZcP5NQs5vqcvw+id9ic3wjH9Vl/B0SSnTVbKi6XUD1X82Y2r5RPG1H7KQDUDydVG2O1ZsEKJ7epO3Hx6J4+nFxfWVoFE9fqZRP9JPi6RNlYid9kADF0weLpmOXKZ46VsVhfaJ4Oqzg9g6X4mkvX2Z3LgGKp3Nrb+nIKZ6W4mQydwhQPN2hxjb/QYDi6XunRqB0uaqEurecm74EckrX1NtO1MOo3EjAbQIUT7fRsaFVBCieVpFkHiFwVzzVGyD2kohPEFALZah73NVbNy75RI+d2Un13uifJNSbUriRgNsEKJ5uo7Ox4cwyCRCYQj0E5Iit9Mq/8qc9d2VFWOrQN9ZVyb/VEYO+O8h4t2+j4Ur1zlZu1hBQs2fqTRKvWJOOWbxAQD1EqV7lphbYUO8j5kYCJODHBCieuhV3fp1AREZ8goAA9XomR2wB0TFBwRF3kkaGBF6NiRegntR30nYDkQEF0WSxegcrN2sIKPlUwc03CKh3Eqt3E6tV2bb7RpfZSxIgAXcJUDzdJWdXu/l1QhAVuXJkzqJlsyRSr93k5q8ErkdFosfebbhwIzyHiOd+fx0nx0UCTyCQV76vlhSmePJUIQEHEKB46lbkWPGcme+VsjkSq2Xbufkrgasink12bcDZ67cpnv5aZI7LFQIUT1cocR8S8BMCFE/dCknx1K0itvWH4mkbWib2LQIUT9+qF3tLAh4RoHh6hM+GxhRPG6DqmZLiqWdd2CuvE6B4eh05D0gCcUeA4hl37B99ZM3EU70/Y+vG3fh+yRbcuH4bL5fNh6p1Sz6W2tzpq3Dh7GV07vuWKboH9hzHgpnrcPXyDeQrmg1vNnoVCRKE4M6dOzh28Ayy5njwNX/dmk1Ar2GNkfapFKaOo8vOFE9dKsF+xDEBimccF4CHJwFvEqB4epO2K8fSTDzXr9qJIT1nomS5/EiVNhl+XLEDRUvmRreBbyM4OOiRIxrQ9ROcOHoOM755z5UR39unQcV+eDbrU0iXISXWLd+GBm1ew1stKqBZtYF4sUxetOn2xgP5Zk5cZshpshTqbSy+t1E8fa9m7LEtBCietmBlUhLQkwDFU7e6aCaeLWoMRrmqxUQAyyNevHjYsWkPeredjKnze2Fwj5koXCInTh07jwGT2mB471kIu3hN3gYVifDbkYZ4nj9zCaM/nIurl26gVdeaKPRiDjSq3F8+5sQ/h06j/8TWSJY8sVGFMjnbodMH9VBNZlSPHDiFW7fCcfPabfRsNQmhSRNh6ebR6NRwDHK8kAkxMTHY9vPfGPNZZ+z+4whWLf4VufJlxsa1v6Nl5+ooWb6Asc/EwfOxZ9dRFHk5Jzas+Q2fr+ivTcUpntqUgh2JWwIUz7jlz6OTgFcJUDy9ituFg2kmnmVytMXXPw41ZiHVFhEeiXJ5OmD8513xToPRxqX3ijWK4/etB/DHtgN4vVYJzJ+5FmnSpzDEs0+7yQgJCUKGZ9LgS7kEP+u7D6FmNpV4vvbmi6hYvThC4gcbuUe+/wWWzf8ZoUkSonipPGjSoQqCpW2zqoOQt8hzGD61gyGnVeuURIXqxdClyTjM+34Qdv66D+MGzkPtRmVx8cIV6ct+fLtpFOZOW4UFs9ehbrPyWLloE47LLOz6vVNcKIJ3dqF4eoczj6I9AYqn9iViB0nAOgIUT+tYWpNJM/Esm6e9zBJ+iIyZ0hnju3H9Fl4r2AUTvuiKjvVHYdbyfng+z7OomO8dNGz3Ohq3q4x+70zD6ZMXDfEsnaMdZOpR3ocfgMjIKPQb1wIDunyC4dM6oFTFgg8wi46OweWwa1j61UbMm7EaGZ5Ng5nL+qJasW6oWq8kmnWsaojnj3smI77c+/nyc63uieeovnOw8eA0ubf0CmqX7o0N+6ehfb2RSC23BwyU2djZH6/AzEnLKJ7WnKXMQgJWEqB4WkmTuUhAcwIUT90KpJl49mz1EeLLjOT7o5oZsrfoix/w2YSlhlTWffV9zFs7yLgvs06Z91CqQgG0713buDSuHhBS+1Qu1AX1mpfHU0+nwu8yI/pmgzLGPZtjZ7+L4q/kuUf/n8Nn0FeEdeysLkiVJplx6XzSkPn4bvu4f8VTLr83e6cqysps688Hpxvt7hdPNeP5076puHj+CmqW6ImNB6ZJPz5C9J1ojJjRER8NnY/Fc3+ieOp2vrM/JABQPHkWkICDCFA8dSu2ZuK5989j6N58AhIkDEHK1MlweP9JNBUBbCgP/twVPyWeq7/dbFwqV/dfHtp3wpBRJZ4fDVuAJV9uMC7Vnz97CdMW9jEutY+b3QXF7hNPVYY2tYcb+bPlzIj9u/9Bk45VZAb1dRHVQYZQzlk1AFWKvitS6Zp4bvphlyGzakb28L6TCJfbBHipXbcTnv0hAYonzwEScBIBiqdu1dZMPBWe0ycuGOIWEREll9zTIHvuZw1qa+XJ8xLytHmi0ATG5zs378NteSAoNEkiebgownj6/daNcOzacRC3bt5G5mwZJNIb7QoWf96Y2bx/C7tw1XgQSLVV38udP4txj+fxo2eN4xcv9QJ++eEPlKtS9IHjh128iv1//YOyVYoY96CqB4zUPurhoyP7T+GpjKmM+0/XLN2CZVvGaFNx3uOpTSnYkbglwBnPuOXPo5OAVwlQPL2K24WDaSieLvRay12mjlqMJfN+QsbMaXH6+AXUb1UJDVpX0qavFE9tSsGOxC0Bimfc8ufRScCrBCieXsXtwsEoni5Acm2XSJmhVbOlt26GI1HiBMj03FPGK6F02SieulSC/YhjAhTPOC4AD08C3iRA8fQmbVeORfF0hZJf7EPx9IsychCeE6B4es6QGUjAZwhQPHUrFcVTt4rY1h+Kp21omdi3CFA8fate7C0JeESA4ukRPhsaUzxtgKpnSoqnnnVhr7xOgOLpdeQ8IAnEHQGKZ9yxf/SRKZ66VcS2/lA8bUPLxL5FgOLpW/Vib0nAIwIUT4/w2dCY4mkDVD1TUjz1rAt75XUCFE+vI+cBSSDuCFA84479f894Rkatapnp+VfThyTUrXfsj4UEbkXfwYx/9uFK+O2caLR0n4WpmYoEfIkAxdOXqsW+koCHBCieHgK0vPm/M56r66bPUiZ1yL8vZufmnwTCRTy/Pn0E16Oic+HtRXv9c5QcFQk8kQDF84mIuAMJ+A8BiqduteSldt0qYlt/eKndNrRM7FsEKJ6+VS/2lgQ8IkDx9AifDY0pnjZA1TMlxVPPurBXXidA8fQ6ch6QBOKOAMUz7tg/+sgUT90qYlt/KJ62oWVi3yJA8fSterG3JOARAYqnR/hsaEzxtAGqnikpnnrWhb3yOgGKp9eR84AkEHcEKJ5xxz5OZjx/27IPBYvnwO1bEdj2y9+ICI9EuSpFXaag9v9p9W+oUL3YA23U148dPoPsuZ5xOZfTd6R4Ov0M4PhjCVA8eSqQgIMIUDx1K/YTZjxvXr+NyKg7QEwMEiSMj6DgQMSLF4DLYdeRIlUSREZE4eaN2wgICEBo0kTyeSQiI+/Ig/J3kDBRCIb3no2uAxsgcWhCnD9zCe82GYdPl3yA6OhohMQPRlBQkNE+cei/T9QroQwODkKAHENtMdExuHrlBgID4yFGPr8jfVHHOXbwNDZ8/zuavVNVN6La9ofiqW1p2DHvEqB4epc3j0YCcUqA4hmn+B9x8MeIZ5RI3rTRi5EnfxbMGLcEjdu/jlzy/6nTJkOd0n3w3fZxmDrqG+TIkwn7dh9D5Tdfws5f9+H27QgkETn85Yddhkiqds9kSYterT/GpQtXMeqTTsZs5a2b4XilQgEsmLXunkCePRWGlKmTIjgkyOjslUvX0bH+KKROlxyVar6I82cvI1QkNnmqUGzd+Dd6DmlkSC+3JxOgeD6ZEfdwBAGKpyPKzEGSwL8EaAi6nQmPEc9zMkO5SeSxSu2X0aPlJEMslXimSpMMdcv8K567th/E3j+P4ret+9G43evY88cRlKlc2JjNrPfq+3i5bF68N7IZwkQ4B3X7FBdEHL9YNcCgMGXkIuQrkh0hIplFS+Z+JJm74plSjjnhi65QffrqkzWo26w8fly5A/VbVtSNqLb9oXhqWxp2zLsEKJ7e5c2jkUCcEqB4xil+czOeakZy7vRVqNe8Aro0GouGbSsbs5FJkydG+3ojsfiXkXi7Ql9M/6YPvpyxBhWqFcPeXUdR+rVCseL5HkqUzYf3Y8VzcPfPoGY0564ZaHTkswlLsXPzfoyY0cG4FP+o7f4Zz3Gz3zUu18+TY9VrWQHrlm/D260q6UZU2/5QPLUtDTvmXQIUT+/y5tFIIE4JUDzjFL858ZTbOrF22RYc3HsCm3/6C+NF/JRgpkqbFEcPnEbv4U2w7OuN+OfIWWTJngHP53nWuJSuZkWDggIxcdDXePHVvHI/5ilUr18K3y34Re7VDETKNEkNSV27bKsxg3m/PO7+7TCyPv80EiaOb3RW3f85c+IyJEmW2Lhkf/XyDWMWtqJcdp86apFcoq8m95L+uy+3xxOgePIMuUdgfp1Q3I5K5Egik7flxt/nv0f2lFXQ+cXfHclADTpB0GXUXRDh2PFz4I4hQPHUrdQuvE5J3evZq9VHGDOzs2W9/10uzX8xZaXMdnY0JJWb/QQonvYz9okjfFo9CeIH7ES8gJQ+0V+rOxkdE4ibkcmQMOgqAuNFWZ3eZ/LFxIxBgyVDfaa/7CgJuEmA4ukmONuauSCeth2bib1KgOLpVdz6Hmxe9QyIiXdkygslQlKH/Ps2CW7OIrDn+mX0279jBt5e0tpZI+donUiA4qlb1SmeulXEtv5QPG1D61uJY8VzcaFyIeniP/reat8aEHtrlsDvV8PQfvcvFE+z4Li/TxKgeOpWNoqnbhWxrT8UT9vQ+lZiiqdv1cuG3lI8bYDKlNoSoHjqVhqKp24Vsa0/FE/b0PpWYoqnb9XLht5SPG2AypTaEqB46lYaiqduFbGtPxRP29D6VmIfF89NP+7Cwtk/GMyDZJWzfIWfQ4M2r7m1kESPlhONt2qoZX1d3WLkdR8bvv8NpSsWcrWJdvtRPLUrCTtkIwGKp41w3UrthnhG34nG3r+OIbe8NsndLfy2rLV+6LTxCia1Xbp4zXiRfOIkrt1zptqHXbiC9BlTu9sFx7WjeDqu5I8esI+L57dzf8KYD+eiqSyXe/XSDaz+djMata+MBq1fM13g0s+3Rd8xzVFeXu/m6qaON6z3LKzfO9XVJtrtR/HUriTskI0EKJ42wnUrtRviqf7Ff+70JaTL4P7bWM6cvIimVQdi2sI+yPTcU/h57e/yftDkyJUvs0vDUO25cpFLqO7tRPE0x8tv9/YD8Rw3cB5+2jcVMdExeK/9ZHnfb7ixslmLGoNRuEQunDlxAf0ntDbe9auW1q3duCyq1i1plPTA38cx8oMvUPilnMZiFEo8P5N3BQ+c1AbZcmZEuzojUOb1wqgnq6Pt3/0PPhq6ABERUWj5bnUUkdxVi3WV9xVfQ6+hjVD9rVI+eZpQPH2ybOy0mwQonm6Cs63ZY8TzH1lPfZL80s2eK6Osz54cobL+uloiU810Thz8NVb9PgHzZ65F2PmruCOzoDXeLoUNq3/DrVvhuC2rHqkZCbUiUbT8cVCrDFWo/v+zCkocv5i6EkcOnEK/sS1wUP4YqG39qp34YHRzfDLuW7ToUgMj3/8CadOnxIUzlxEj/6V7OqX8UbloXFob3udzFCia3VhJSS2huWHNb/hLXkAfGBgPGTOlwcfDFuKNBmWMfROF8rUxFE/bfop8K7EfiOfY/l9i5Cfv4Mb1W5g2ajEq1iguYlgDJbK0ROlKhYzfNer31w/fbTdmM7/+7Ht0G9AAZasUQVsRy2QpEhtXSxbMWocBE1rhw84zMGPxe8bvtmrFuqFqvZJo2bk6WtQcgudyZDRWYjtx7CyGT+sgv5Pm4IcV2/Dptx/cu2LjWycAQPH0tYqxv54QoHh6Qs+Otk8Qz+2/7EG1eq+g7zvTUEaWwlQzkmmeSoE3S/bCkl9HGeuxfyNLZ6pN/RGoW+Y9ZHg2jSGebXu8iVcqFHhkr+/OWJYslx9zp61CyfL5HymeaplNteTmpbBrGPXBHOMXv1rG85XyBYwZz4YilYNkn74iq21qDzckNyAgAE+LeP76459Ys2uSfG4HON/LSfH0vZrZ0mM/EE81YxkvXgDiJ4yPqnVeRue+9eTzeIZ4LvxpmPE7qPwLHdGuVy282bAMujYdj/gJQozfH6Xk8vqq3yYgQYJg+f826D/+QfGsKuJZTcSzWceqKJ/3HbmkPtn4naL+ca0Wu1CX+u/OuNpSHy8kpXh6ATIPoQ0BKoA2pYjtyBPE8/ulW/GWrIs+rv88FC2Z21gOM3XaZIZ4Lt82Fk0qD8DUhb1w/uxl3L4VYUjkALnEtXXjbuQpmFVmFkIfK55vyTrwajZiw/e/o2nHKrIE589yyau13EM1G31kSc5hvWbhvdi13kf3nYOhU9rjSxHPkiKeS+ZtQOtub2Dsh1+i17DG6NFiIjrJHyC1nvxPMvP68bAFWLlzvG7E46w/ZsVTbqlQ08S3THb4K/kjXd9kG+7+EAFh31u+NMxVMMLc9d+tfiCe/yV+Lz/XCsu2jDF+B9R99T1jJrRx+yro1GC03NKT3vidUqlAJ3z0ZQ+5tSeZzG52NX5fDej6qXGpPmfeTKhdqo9x9aa5LMdbuXAXfL7iQ8SXGc/lsuRvnSblsGbpFqgZ1w37p7laHu32o3hqVxJ2yEYCrv9ytLETTH0fgSeI59Bes2WmIFgue1dH2LkryC4PA6lf6s2rD8a8tYOMe6A+Hr7QuNzdc3BDbP9lLxZ98YNcnn8WnfvVMw6kZgqmj15szD7c3c6dDsMmmZGs+XZp40vqsnmtRq9i5aJNOLT/pHEMdQleXdLv3PctXJYZzykjFqHPiKb4Zs6PKP5KHvnlPw/h4ZFoImu4KylW952OeO9zXL96C++8XwdDRVq//H4Qyx1LgOLpO6cCxfO/a/W4GceSIp5LY8Vzo/xjdqAIZebs6Y3L7lPn90aW5zPI75rZhjxmeCYNTh+/YMjows9/wIWzV/Bs1nT4c8ch1G5aFq3k0n2ftpPl84NIIDOraeVKz9jZXWDk7fYpeg9tbFwN8sWN4umLVWOf3SVA8XSXnF3tniCef2w74LO/XO1C5qt5KZ6+UzkbxDO9jP60QcDHZzxPHDuH/X/9Y9yv+fCm7iVXt/eoezLVQ5B//3HE+Adp1uefNh5iVNvVyzfw29b9xpWbK5euG/dwqvvCd/9+GKnSJDNuGVL3tD8nDxqpf/D+tfMwoiVXLpkNVbcZXbtyEzt+3YPM2TJIKKy+t1E8fa9m7LH7BCie7rOzp6UbT7Xb0xFmtZuAFeJ5584dHDhwQGaaw5E5c2YkS5bs4W7fvdT+jHzj3yfGuJkm8F/ieevWLZw/fx7PPvvva8jubrGX2oPk87QSp+5+vXDhwsHyvRrHjx///OzZs0Pl66NFPFOqtdq5ZKbpsvhNA4qn35SSA3GBAMXTBUhe3YXi6VXccXkwK8Rz4sSJ8r7VEBQpUgQrVqxAv379HhhSdHT014GBgbPki+MkcsXleH352I8SzzNnzqB9+/bIlCkTxo1TeB8QT/Vus+4S6p1BjSWO9e/fP97XX389NioqquOMGTMCp06dGrlw4cLVUR0KdEfxjLsonr58hnjWd4qnZ/zY2rcIUDx1qxfFU7eK2Nafh8RTzYoletzBVgot3gAADSRJREFUKlasGH/16tX/3N1HzXYWKFAAW7ZsQaJEidC9e3eMHj36gRQnT55cmzFjxnXyxcwSD1qpbSPzv8Tnzp17J02aNB/cPzLFXSQS8+fPx4QJEx4WT3UduZVEtMQX+fPnT6r4p02btu7MmTPx9NNP4/r166pmMXNWf/PHjcEl8i4uUj4wXXzXFmzwP8LOHhHF09n1d9roKZ66VZziqVtFbOvPPfE8fDEveqyZLwdK97iDJUyYMODmzZsp7u6jLq8XLFgQf//9t/Glrl27YuzYsQ+kkBm1iDp16lyXLyqjMftEvG1j97XEffv2TTBw4MD/+YeBiD1Gjhz5KPEMkzEGSsQo+ZRXC4Vkz549dPv27QgN/f83S6h/PAz+eDT6p9iExcUqgOLpa2eGNf2leFrDkVl8gwDFU7c6UTx1q4ht/XloxvOKHCjx4w5WqFCh+Dt27PjXMmO3N998EwMGDECePHmMGc+HxfPSpUvLU6ZM2Vl5qcSDVmrbyPwv8eHDh9tmyZKlx8Mje4x4PvfQvs/IvZ3vt2vXrpyIarzEiRPL6jsRUZMnT77ea1T/sxEjymRfXLR8PIqn/507royI4ukKJe7jLwQonrpV0gPxVK9JUk+Dqi0q6o7xcuX7t8jIKOPFy8Y+Mg8TIC98ftQmD4walxCDg9WzEY/eVC5jLkc29eLowIeO9ei8staRvFA+XmwfdUPv7f5YcY/n1atXUbduXaj7DZV0pk+fHqdPn5baByF16tTInTv33YeLPpTxDfD2GP3leP/1cNGpU6cM7uoWB/WxS5cueP/99zF8+PBH/XDJxGe8OXnz5q3z/fffBw4aNOjwpEmTglDz+bqom3sj7/H0l7PF/DgonuaZsYXvEqB46lY7D8RzxrglxrvuImUdY7VUZcHiz98bXfjtSDSu/KG8I68pMskrR9SrTdS7OR+1qVeWfNhpOibM6fbI7yup7dZsAmrU/3dd5L1/HpMXx9f8H9F9uLF6dx9fB/X/VNwQT/UvCXXfoJntoPxjY62ZBtz3fwnIz0tB+WpxV9kI86n/sW8ikc/2KVKk6H7x4sUfZZ/O8lR7EJ9qd5Wsf+5H8fTPunJUjyZA8dTtzHiMeEbIy9kHyYuSw29HoUKNYihSIicmDZ6PixeuouCLObBWXsKcM18WdOhdC307TjNWE9q6YbfMMAYgf7Hs+GTsEll3vQVSpkmKaJkdDZN2677bZrwrr0u/+lDLZo4bMA/JU4biknzvrnheCbuOrT//fW9tdyWe3ZtPRK+hjYyX0asXSKvlOC+cuyxryc+X5TkjkLtAFpR4NR8+n7wCEeERKPt6UeQt/Jwhnmr1kuljv8WxQ2eQt1A2lK9aBJOGLDDe11dKretcraisbDLGEGQxZLw/qrm8MDpEt0p53B+z4unxAZlAFwLq924hiR1Gh3z8PZ66QPXlflA8fbl67LtZAhRPs8Ts3v8x4nnj+m1Zo30qSlUoaCx/+dTTqbBr+0FjFZAvpq5ExerFDIFUM5bvt5+KtBlSIGmyxMhfNLssPZcZLWoMNpas3PHrXtyUXBOHzEeRl3PhrAhnbVl6btf2A6gnS2aGnb9irFD0uBnP7jLj2VxWT4oMj8LKbzaht6w28sn4paj+1ivI8HRqfDP3R3w2cTlmf9fPmFmdLKscVatb0hDPHC9kEkFdgGeypMMf8uLobgMbGNJ5eP8prFr8K6Z83VOW25yEqQt6yapLP4rwFkeKVEnsJu/1/BRPryPX84AUTz3r4sVeUTy9CJuHinMCFM84L8FDHXiMeN66GY7jR87i0L4TWPPtFrzduhL+3HnImM38QESzUs3i94nnFFmmsp4xs7l8wUZjObq501ffJ563sPjLDRg5vSPUyiOp0yXHHJHXuk3L4aqsBDJO1j5+nHiqddjHzX7X6PysScvRoM1r+HTisn/FM6OI55z1Ip7LYsUzmYjnwnvi+bws83nkwClj5nPzT38ZK5mE345A1hxPY/QHczBtUR98IDO2H33ZXWZT16O0zIKm+I/bAnQrn5n+UDzN0PLjfSmeflxc14ZG8XSNE/fyDwIUT93q+BjxVHI2pOcsuZQdbsxiFpP10T8aJjOHmdNi7bJtqN+qoiF0HfrURv8un8jl7SLGOsbq4Z9GbSvjvfZT7omnEtIzp8KwYfVOubSeBN1lXffzIoBjRTjV7OKFs5cfe6n93cbjkCg0oTwsFG2sF9+yc3WclfXeJ8qlf3VLQK78mVGiTF7Mlkvt6tJ8mdcKIV/hbMaMp5rBVP1W6zK/UPA55C6YBV9MWYlsuTLil7V/YLLMeA6QNZ0pnrqdnOyPLQQonrZg9aWkFE9fqhb76ikBiqenBK1u78HDRVZ3hfnsJcAZT3v5+kx2iqfPlMqujlI87SLLvDoSoHjqVhWKp24Vsa0/FE/b0PpWYoqnb9XLht5SPG2AypTaEqB46lYaiqduFbGtPxRP29D6VmKKp2/Vy4beUjxtgMqU2hKgeOpWmljxnJG3ZNnnEz/6PZu6dZn9cY/AtahItPjzZ5y9fjsHmize714WtvJ5AhRPny+hpwOgeHpKkO19iQDFU7dqTawcH6njr84Vmrx0osD/XjlIt26zP+YJRMVEY8/1y4i4HfkCmi7bbT4DW/gFAYqnX5TRk0FQPD2hx7a+RoDiqVvFYmc8+z9fsGymBKG69Y79sZDAjTtR+HD/Tly8GcEZTwu5+lyqWPGcW6B0SNqQhD7XfXbYcwJ/XgtD1z1bZuDtJa09z8YMJKA3AYqnbvXhPZ66VcS2/vAeT9vQ+lbiL6ulliUz/3kmYWjCwAD+Svat4lnT23B5Ld3p29cnoMHSLtZkZBYS0JcAf8vpVhuKp24Vsa0/FE/b0Ppe4jmVMwIhvKnb9ypnYY8jTqDhyqsWJmQqEtCSAMVTt7JQPHWriG39oXjahpaJSYAESIAENCVA8dStMBRP3SpiW38onrahZWISIAESIAFNCVA8dSsMxVO3itjWH4qnbWiZmARIgARIQFMCFE/dCkPx1K0itvWH4mkbWiYmARIgARLQlADFU7fCUDx1q4ht/aF42oaWiUmABEiABDQlQPHUrTAUT90qYlt/KJ62oWViEiABEiABTQlQPHUrDMVTt4rY1h+Kp21omZgESIAESEBTAhRP3QpD8dStIrb1h+JpG1omJgESIAES0JQAxVO3wlA8dauIbf2heNqGlolJgARIgAQ0JUDx1K0wFE/dKmJbfyietqFlYhIgARIgAU0JUDx1KwzFU7eK2NYfiqdtaJmYBEiABEhAUwIUT90KQ/HUrSK29YfiaRtaJiYBEiABEtCUAMVTt8JQPHWriG39oXjahpaJSYAESIAENCVA8dStMBRP3SpiW38onrahZWISIAESIAFNCVA8dSsMxVO3itjWH4qnbWiZmARIgARIQFMCFE/dCkPx1K0itvWH4mkbWiYmARIgARLQlADFU7fCUDx1q4ht/aF42oaWiUmABEiABDQlQPHUrTAUT90qYlt/KJ62oWViEiABEiABTQlQPHUrDMVTt4rY1h+Kp21omZgESIAESEBTAhRP3QpD8dStIrb1h+JpG1omJgESIAES0JQAxVO3wlA8dauIbf2heNqGlolJgARIgAQ0JUDx1K0wFE/dKmJbfyietqFlYhIgARIgAU0JUDx1KwzFU7eK2NYfiqdtaJmYBEiABEhAUwIUT90KQ/HUrSK29YfiaRtaJiYBEiABEtCUAMVTt8JQPHWriG39oXjahpaJSYAESIAENCVA8dStMBRP3SpiW38onrahZWISIAESIAFNCVA8dSsMxVO3itjWH4qnbWiZmARIgARIQFMCFE/dCkPx1K0itvWH4mkbWiYmARIgARLQlADFU7fCUDx1q4ht/aF42oaWiUmABEiABDQlQPHUrTCx4jn5hRJlsydKqlvv2B8LCVyLikTbv37BuRvhOdBk8X4LUzMVCZAACZAACWhJgOKpW1mmFQ5G6NNLMiQMrRwSEE+33rE/FhKIllynbt+4E3UrOguaLzluYWqmIgESIAESIAEtCVA8tSwLO0UCJEACJEACJEAC/keA4ul/NeWISIAESIAESIAESEBLAhRPLcvCTpEACZAACZAACZCA/xGgePpfTTkiEiABEiABEiABEtCSAMVTy7KwUyRAAiRAAiRAAiTgfwQonv5XU46IBEiABEiABEiABLQkQPHUsizsFAmQAAmQAAmQAAn4HwGKp//VlCMiARIgARIgARIgAS0JUDy1LAs7RQIkQAIkQAIkQAL+R4Di6X815YhIgARIgARIgARIQEsCFE8ty8JOkQAJkAAJkAAJkID/EaB4+l9NOSISIAESIAESIAES0JIAxVPLsrBTJEACJEACJEACJOB/BCie/ldTjogESIAESIAESIAEtCRA8dSyLOwUCZAACZAACZAACfgfAYqn/9WUIyIBEiABEiABEiABLQlQPLUsCztFAiRAAiRAAiRAAv5H4P8AIy3k4fGzGeE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7742" y="68759"/>
            <a:ext cx="441101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i="1" dirty="0" smtClean="0"/>
              <a:t> Car Rental System</a:t>
            </a:r>
          </a:p>
        </p:txBody>
      </p:sp>
      <p:pic>
        <p:nvPicPr>
          <p:cNvPr id="24578" name="Picture 2" descr="Class Diagram Template for Car Rental System (Click on image to modify online)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762000"/>
            <a:ext cx="8845014" cy="6096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470210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2" descr="data:image/png;base64,iVBORw0KGgoAAAANSUhEUgAAAp4AAAH0CAYAAACU8S0yAAAgAElEQVR4XuydBVgcSROGP5wIEeLunou7u7sLxF2Jy0Ug7u7u7u7urhd3IZ4QNMH+6k7gj0GYZXZ3dql5Hu4IzHRXfzXDvFvdXWUBPlgBVoAVYAVYAVaAFWAFWAEDKGBhgD64C1aAFWAFWAFWgBVgBVgBVgAMnnwTsAKsACvACrACrAArwAoYRAEGT4PIzJ2wAqwAK8AKsAKsACvACjB4auEeWFjDAfYW5yj+HEcL5rANhlHAEsHHgjwTO6H9PH/D9Mi9sAKsACvACrACxlWAwdO4+n/rfXWNpAi2fDQ7exHb+Lb2WrCIbdCzAk99vdDr1rlz8AwsjfbbffTcHTfPCrACrAArwApoQgEGTy244Tt4bs5T1jaRXTQtWMQ26FmB+z6f0ezqMQZPPevMzbMCrAArwApoSwEGTy34g8FTC14wqA0MngaVmztjBVgBVoAV0IgCDJ5acASDpxa8YFAbGDwNKjd3xgqwAqwAK6ARBRg8teAIBk8teMGgNjB4GlRu7owVYAVYAVZAIwoweGrBEQyeWvCCQW1g8DSo3NwZK8AKsAKsgEYUYPDUgiMYPLXgBYPawOBpULm5M1aAFWAFWAGNKMDgqQVHMHhqwQsGtYHB06Byc2esACvACrACGlGAwVMLjmDw1IIXDGoDg6dB5ebOWAFWgBVgBTSiAIOnFhzB4KkFLxjUBgZPg8rNnbECrAArwApoRAEGTy04gsFTC14wqA0MngaVmztjBVgBVoAV0IgCDJ5acASDpxa8YFAbGDwNKjd3xgqwAqwAK6ARBRg8teAIBk8teMGgNjB4GlRu7owVYAVYAVZAIwoweGrBEQyeWvCCQW1g8DSo3NwZK8AKsAKsgEYUYPDUgiMYPLXgBYPawOBpULm139m6+jHhFxBd+4ayhaoqYOnnB6fdn1VtkxtjBTSuAIOnFhzE4KkFLxjUBgZPg8qt7c4W1nCAncUlWFo4attQtk4PCnjD3yI3mm9+r4e2uUlWQJMKMHhqwS0MnlrwgkFtYPA0qNza7uz78z87exHb+Lb22raVrVNNAa8Af/S5fR7vvL9kIvC8q1rD3BAroHEFGDy14CAzA8+AgEAsnLIN29Ycg7WNNZw7VEId59KwtLQMU+3yObqiWccqcO5YWQse0bsNDJ56l9h0OjCz5990hDeupZ8JPJtfO4bXXn4MnsZ1BfduYAUYPA0s+B+7M6MXj4DOUX2X4N6tZ2jeuSoC/AMwd8JmVKxVCB361GHw/K4Ag6cWHjyN2GBGz79GFDUJMxg8TcJNbKQeFGDw1IOoips0oxfP50/eaFjmX0xa7IIsOVNLKc6d+A/jBi7Dqv3DUbtoX2TNmRYOsaKhtlNpDO46F+kzJ8elM7fRsmt1OFF09MieS5g6fA1sbG3Qy60JRvRehOSpE+HxvZeYtNSFrk+jWGKtXcDgqTWPGNEeM3r+jaiiyXXN4GlyLmODVVKAwVMlISPVjBm9eD68+4yahXrj6N05oVPrX78GoAJNpe+7Og2lMndE3xHOKFgyGwZ2nI08hTIhZ/4MGNR5Dtr2rIXaTUvCuYobug6oh2ASdcHkrXj98iOy506LDn3rIF2mZLCzt42U3Fq4mMFTC17QiA1m9PxrRFGTMIPB0yTcxEbqQQEGTz2IqrhJM3rxfPrgiTrF+mHt4VFIkCiOlOLJA3d0qD8WW0+PR+ksHXH0zhy59rNExvZYussVqdMlRtlsnWXEs2r9oqhRsDdix40hrxWQ+fb1JzRqVQ6dB9RXLK1WL2Dw1KpnjGCXGT3/Qr0XT95i5pgNuHnlIWLEtEf73nVQokIu+NMH0LLZO2P1/hHo3Hgc/T2YoEjsoKBgrF6wF03bVVJ0nVZPZvDUqmfYLn0rwOCpb4Uj0r4ZvXj8fL+iU8OxSEFT4/9OaIVAWvPZq9VUxIhhj5GzOkrAPH5/nlRFTLu361Ub+YpmQb3i/dGmR03UaFQc9UsOwLgFXWmq3Rrnjv0nXzZ1m5WhF1jtiKhpEucweJqEmwxjpBk9/1+/0k7t1tMRN54DOhBwHt17CXNojfeCzQORIk0iCZ5Hbs3Gh3eeSJD42wfTiB5fv/hDbEIUH1zN4WDwNAcv8hh0UYDBUxfV1L7GjF48QhqxXnPWmI3w+uwDEaWIlyA2erg2Rur0SeSL5/i9b+C5dfUxzBm/EanSJZFRkgYty6FxmwqYPmodjuy+CFhYoHDJ7HLNZ23nUmhPkGouB4OnuXhShXGY0fPv8dELDUoNxPI9rkiYxBHeXn5wf/4OaTIkoQ+hQfL5X7FnGJwrDcWxe3Pxxv0jRvRZJJ//VDTzMXhia0x2Wy1nSRxiRcfDuy/RvFMVNGxdXs6kvHrxHvmKZMG0lb1UEN64TTB4Gld/7t14CjB4Gk/7//dsRi+ekEEFBgYhMDCQ/mkBKytL+SUOEbWwtbOR3wcHB9Ou90DiSwv5veX38wSsikipWONpbW2JAHphWVlSO9ZWWvCWKjYweKoio3k0YkbP/4e3tMa7SB/6cDn3N9+IZ/9X8HR1mU/PdyCGTmqD8YNX0PNuBS9PX9y9+RSz1/XDjnXHsXz2buy7Nh0+BLEVc3XD4duz5XmmfjB4mroH2X5dFWDw1FU5Na8zoxePmrKYc1sMnubsXYVjM6Pn/9MHL1oq058yWIyQU+lis+GZI9dRrFwu2Eez/Q08m1V2w2v394iXMLYUTSzREeu637z8gDkb+mP/tnMyIiqm10PANWTGRKHKmjudwVNzLmGDDKQAg6eBhA63GzN68WhBTlOwgcHTFLxkIBvN6Pn/4ucPl2aTkJLWc3bqXw97Np/G7HGbaHrdjabe4/4Gnm49FsglOYNoPfiBHeeRNHl87KZr3r76KCOeB7afw/BeBJ6UJUOCJ60R331pCmLSNLypHwyepu5Btl9XBRg8dVVOzeu+v3imZS1kG49L5qmprGbbeurnhQG3L5yDZ2BptN/uo1lD2TD9K2BG4CnEenD7OWaO3oCH917QrvZoaN+nNkqUzx0asfxxjacAzNH9luLBnedInDyeXOM5b+KWP4KnmJJvTqnW4lO2jImLu5v8dDuDp/4fLe5BmwoweGrBL8uqp4S11b0U9jFsrWi9Ix/mr4B/cBBe+PpcRKBDSTRb7m3+I+YRhqmAmYEnezpiCjB4RkwnPsv8FGDK0YJPv794VuYqaZvQNpoWLGIb9KzAQ19PtL9+kiOeetbZJJpn8DQJN6ltJIOn2opye6aiAIOnFjzFLx4teMGgNvAaT4PKre3O+PnXtn/0ZB2Dp56E5WY1rwCDpxZcxC8eLXjBoDYweBpUbm13xs+/tv2jJ+sYPPUkLDereQUYPLXgIn7xaMELBrWBwdOgcmu7M37+te0fPVnH4KknYblZzSvA4KkFF6nw4vH3D4AN1T9Xeoj6ySGHZThJ2oMoIbxI8K7k+LFtC2o7rKTPItl8SIL5kPZDksuLJPLyJqX/iOtlonlLZXYosdlQ5zJ4GkppE+hHheffBEbJJv6iAIMn3xJRVQEGTy14PpIvHlHl5xQlaS5OSZqVHF/8vqJl9eGyRro47t54iqoNisokzr8eK+fuQdP2lSLcvIBOUbO9cduK8hqRYqVCzUKyLN6Px8cPnli/+ICs2f7j8dnDGxdP3cbZYzeQNVdaxIsfC7kLZYIHJahOkiJ+hO3Q6okMnlr1jBHsiuTzbwSLuUsVFGDwVEFEbsIkFWDw1ILbwnjxvHvzCT2bT0GCRHGRI3963Lj8AKnSJkGHvnXw+L475k/aIktO1mpaEiP7LMaey1MJ1G5i04rDskpI5/71sXrBXrTtWQuPqOaxSObcsFV5zBq7EV++fEVFAsFls3ZhxV43qcKj+y9lDr3Rszth25rjOHHwqixZKXLrdWwwFslTJUSH3rUxixJCi+trNCyOEhVyy5KXn9574jrZFwK/Ajy7NB6PuRsHyLafPX6NiUNWosuA+rIPURavbrPS+O/KIxzbdxkr9w3DWgLQaxfuIW3GZGhHNosSmZtXHEHJSnngSOD59OErXD1/D8lTJ5Q/F3Wg02RIKtt6RDkDXYY0xudP3j+NXySt1uLB4KlFrxjJpqXVksHG+mG31NlsY1t/KyfLh/kr4BsUiPlP78Dji19mOG+7Y/4j5hGyAt8UYPDUwp0QDnhOcVuDAWObU/RwPLLnSUeRw2fo2LcuAeU+9BvVDDEdolHyZYIuqhay7ewE1C7SD0XL5oSPty/yFckiK3wkpQjh5TN3UK1BMSyYsk3CWfQYdnj57B19vcX6I6OlCh/ff6Z2JmPpzqG4fO4u3r36hH3bzmIg9b9+ySGKStbCxKGrQq9/+/oTRsxoT5Br95uKv4Knx0cvtK45AlNX9ML9W89x+/pjCaPdBzXEynl7JWh2bToRmXOkkpHXHq6NkTVnmj+Cp4h4itJ8RUvnQOtaI7Bw6yC8phJ7JwmUV83f99P4azUpqQUP/2YDg6cm3WIco5bWJ/D0f9gseXrbmFYMnsZxguF7/ULgudb9EbwCgrKgycbbhreAe2QFjKMAg6dxdP+513DAcw5FF3u6NsE8im66DGmEm5cfIk3GpHBzWSCBVFQGuXDqlvy3AM8mFYZg+W5XeFMUMDAoCEGBwTIymjhZPAmOEyjq6NyxMhzjxcL5k//JCiMi2iiO0zRdf+XcPbTtUQOdGo2X54tzGrYsjw1Lv4Hnj9dfu3BfTn+LtaG/Hr+C58XTt3F8/xXY2dkgGUUsEyaOi22rj6GHWxOsmLNbgufK+RSdpWl/0W6m7Klk1PZPEc+kKRPQuIKQI196tKszGkt3DcWrF++prvNZbKVI7Y/jT5TEUQseZvDUpBc0YhRPtWvEEYY1g6faDas396YdBRg8teCLv4CnqGO8fPZuOQ2djKa7uw6sj4c0dS5gNIA2FdVuWgqj+i2RU+0nDlzFltVHYWtrQ6DaEAkI8EQ95DyFMqNGo+J48uAVpo9cC3+aoq9StwgWTduG1OmTIZggNXX6JGjlUkNe6+oyX5a4ixHTHs06V8WVs3clmIr1oHPGbZTX16ZoYslKeWmqHX+cam9fbzT17yjbFtPjYh3nQarHvHfrGRnNFJFaETHt5jQRY+Z2kVPkt64+lnaIqK4VTfMrAc+jey8hWcqEP40/IYOnFu5wtiE8BRg8o+T9weAZJd3OgyYFGDy1cBvwi0cLXjCoDTzVblC5td0ZP//a9o+erGPw1JOw3KzmFWDw1IKL+MWjBS8Y1AYGT4PKre3O+PnXtn/0ZB2Dp56E5WY1rwCDpxZcxC8eLXjBoDYweBpUbm13ppHnX2w6PLDjHMT67Mz/pEbO/Bnk0pzEyRxhZ28rNRTLb47uvYzyNQpoW1MTsI7B0wScxCbqRQEGT73IqrBRjbx4FFrNp0dCAQbPSIhnbpeG8fwHBQXD87MPqGqCTC0mMlj4UAoxWSzC1hrRotvB08MHojhDIK25tiU49P/q//139nSuLwIox6/YpBcCjiHSBVPbvj5fEJ3WcIccYhOiyLUr1mOPH7Sc1nPXog17Z1C4VA4kSur4rV8qUiHg0yF2DOrbmxZrWcCK+hfZM4JoLbewRxSaEIUeYtE5fIStAIMn3x1RVQEGTy14nsFTC14wqA0MngaVW9udhbO5cHCXuZSFoopMFdaTUoyJNGop0ybGwZ3nKc1ZC7SpNRJOHSrLrA7v33qgYInsOLz7Alp3r0kb+c4hNeW53bflDPqPaU4p1P4PmSKq+ejeS2TMljJUmz2bz8hr8hXNQtkqMiNdpmSU9WJ96EbApCkSIF3mZBj/73JMXOKC3q2moTVtRjxz9DqlRWsk8/6KXLsCPM8fvylTp/HB4Mn3ACvwqwIMnlq4Jxg8teAFg9rA4GlQubXdWTjgOWvMRgyZ1BrzJ28lmKyBY/sv4wkVj9hNxSCW7hiCFtWGY/WB4RI8j+y5hAYtymIoZaSoVr8Y1izajziODvCiyKTL0MaU8SFBuDqIXLsiEnp4z0WKdJ6DyKZx9ugNWcBBVBdr36cOxDkuzpMkeI4ZsBTj5neVeXjrNy9D2S42ocu/DfCO8vuO7LOIwfMvdx1HPLX9WLJ1+lOAwVN/2ka8ZQbPiGtlJmcyeJqJI9UYRgTSqS2YvIUqlJXC9nUnUKlWYQzoMBNzN/SXEc/le9wkeIp0YvWbfwPPpu0q4fLZO6jjVAqDu87DUILXGDRVH94xZ/wmAtaiNNWeSMJkkdL/UF7fuyhZMU9oHt8fwXMcRT7HzO2MVfP2oB71u47gNFfBTHI5wEr62dTlPdVQx2zbYPA0W9fywP6iAIOnFm4RHcFTrN/auOyQLIMZcoiKQOIlVIrya/56iHVXI3ovQryEceS6sa803daqe/UIrcUSZS5FAnk+1FGAwVMdHc2ilTCef7G+8wBFHmsTPB7adQGlCACXzNwJS1pXKdZnOlEhiGX0785UhvbTB0+ZA7dgyewEiQcJOEtj29rjePHkDa3R/EdOn/94+Hr74QhtEqpcp3Doj9+++oiNyw/LdaGZaAq+bNX8lC/4BZXaPYMMWVKgYu1CVBHND0upTzH9v53ab9ymglwGIPp9/viNzKGLYODt648YObOjWbhHX4Ng8NSXstyu1hVg8NSCh8J48Xx491lWJBLAWLpKXtRqXJJKXm6lZO73UKBEVvlHv2eLKZixuo+sxT7ZbTVEbfJi5XKGgqdIKC92pzrEji7bGU2J5geOaylHLeq0V6hZELHjxpSlMMVLKj+9oFp0qYabVx9hAW02EBsY+o0WJTMPUs33mlizcD+OH7iCEuVzo1Hr8rL85QxaB/b5k5es6S42GKyYswfiJVamaj75AuTjdwUYPPmuCFVAxw+eWlNQgO/MMevlhqNeVG1NVFjjI2wFGDz57oiqCjB4asHz4Uy1jeyzBOMXdsW8CZvRgdZYHaOyk2KTwNyJmzFrTR851baEaqs3KDUQC7cNwiHadOAYP1bYEc8+iymakQpf/L7i1rVH6E9QKdoUwCqgU0yXpU6fFMupjOXYeZ0h4Hfq8LXImDUlmrStQBWSlsoIiqg+1HtYU7lBQUDtnRtPZMWj7HnS4vrFB7IuvNh8MGttXy0orDkbGDw15xLjGWQm4Gk8AU2zZwZP0/QbWx15BRg8I69h5FsIBzynj1wPt6ltsYA2F4jdq2KqvCpB3aq5ezBhUTcJngu3DkKVvC7Yd226hL6P7z+HCZ4/Rjx3bzyFf/Kml7tRq9LaLgdKiSJqqovdsRtoCn/uuv7woprvXZqMR9EyOak0Z0kc3XcZ9ZqVwfs3HojtGBP9281E3iKZkTlHKty98VRGV92fv0exsjllKczZ6/pFXh8zbIHB0wydquuQGDx1Vc6kr2PwNGn3sfGRUIDBMxLiqXZpOODp4jxZTllb21jJaeupw9ZQOpVE2L/9PGas6o3OjcbJzQWbaG2W+/N3EhQLlsgWCp4iEinSr4gp85A1ninSJJbfe9EaspbdqstdqGtpB2z8RHHkrtUWVJt9H60tE+vGxNR5jnwZ8N+VRzJ1ymyq025P+QLFeR371cOkoSspWkoJpilXoFh7lr9YFgbPCNwYDJ4RECmqnMLgGVU8/dM4GTyjpNt50KQAg6cWboMI7GrVgplsg3oKMHiqp6XJt8TgafIu1GUADJ66qMbXmIMCDJ5a8GIYLx6R5Pnpo1eUyDm5FqxkG1RUgMFTRTFNvSkGT1P3oE72M3jqJBtfZAYKMHhqwYn84tGCFwxqQ0TBk5ZEJCHDcio07qqFhYW7wmv49HAUID+kpV9njKhIpP+eiJ4Lhc+/WCZzh9ZTZ/4nVWgXX/z85UbAJMnjRbjbiJ4oluQ8pqT1ooRnmgxJqDxmDFmhKFW6xD818fLZOyRNET+izUb58xg8o/wtEGUFYPDUgusVvni0YDLbEDkFFIBnI+pptcLeGhP4rFF4DZ8ePnj2p1+PjqhIpH/E/7YqfP5Fns1+bWdg4uLuoeaEJJD/MadvRG0N7zxRyahr0wnoOrAB1YK3wb6tZ+Va74EdZ8mqRT8enz95I1Ycrs8eUd0ZPCOqFJ9nbgpE/I+juY1cS+NR+OLRkulsi24KMHjqppuxrqIoo1HAc/ns3RBLbl69fI9+o5pRWcqNciPfwR3nqVTmCOxcfxIP7jyn9Gj+ctOhyCqxcu5e5CmUCXHiOVDKtMewotrp6TMnl2UwRa11X98vlBqtEqaPXIdUtPHQxtYKTdtXhqWlhdx0eJQSy5eiMpniCAwMQp8201GweDYZYXVMEEsWnOhYfyxtTKyGXAUyUmWkuchXOAs+0mbE6g2LyZy/CZM6wps2OvakfJ6bVx7Bs0evZQq3LDnTyHKefAAMnnwXRFUFGDy14HkGTy14waA2MHgaVO5Id6YH8ExPRt2XhoXz/D9+4I7j+67gIOXnHb+wG0RBCJH6rG+baZiwsDuaV3WTWS0e3XuBCydvyQwUL5++leDYvt4YOT0ugq9pMyWD+7O3cKCIZB0qvZm7UGbKiDFW5uwVZTUzZf//tP2vYgn4vHn5oayEJCoeuU1rhz6tp2Hy0h6yUIQoRNGLcvpOGbYaFamc5wvqv0T5XOhOGTmmreiJ+iUHYNPJcTLd2v07zxg8vwvM4Bnpx5IbMFEFGDy14DgGTy14waA2RAY83717h/Xr11OEyhJNmjSBg4PDr7aLqfaN9MMW9DXfoAMz087CAs+3b9/iwoULqFy58k8jJ/0t6QeiOHoB+joS8ssKFSrEeP78+RhfX992jx492kw/70LgaYtgy0eb85S1TWT3/3rqfhSZFHXWu1BJzMUztqO3W1MZPaxLeXR7Np+CWev6okvj8ZTntx3+o6pBr168C82jK+qrCzjsNrihLChx6vA1vH/tIVOt7d50GvmLZ5W5eNMRkG5Yegh9RzpT5NP6N+999vDGxMEr5e+jxbDD2IHL0WeEkywOMWXZN/AUdd1dhjSS4FmpduGf0qmJqmotqw3DFKrbfuHULXz94s/gyeBppn8leFgRVYDBM6JK6fM8PYCnKGsZP0FsObWl6/HuzSf0ajEVM6lCUkxKLi82FFy7eF/Ri2PziiMoSdEX8fLj4/8KRAY8nZyc4OrqCg8PD2zbtg1ubm4/Sfv58+dmsWPHziChBnBk3SOvwJ/A8/79+3B2dkaBAgUwderUX8FT7LKZQl/Z6asBfd1r2rRprHPnzm2IGzdu+Z07d2Ly5MmYNGnSI7/yyZugcfajv4KnaHB0/6V4/fKDzLErAFSA5w16Br28/DB3Q3+Zu3fsgGVIlT4J0mZMhqy50uCN+0cq+JBD/n/swGWUr9eXyt42k+B3mGq+J0gcF32GO2Hl/L24fuE+sudOK6uiWdBUu4iQLpmxA60ov2/IcenMHfmzoMBgmpKvKCuXzaPKaT7eX9C0XUWy6Sja9aqFeVRit3TlvLLfAsWyYlCXOVT9rIuc7p9JZXXj0t+joqX/kXDKB0+18z0QdRVg8NSC78MAT0/aTbp6/j657kqUtCxO01dPH7xCTlpXtZpeGg2pVrpYA2ZPa77cn71HroIZZenKDFmS08/scOXcXdjYWFOEpLR82QiQFBWJxM+q1C0i12JZUmCmDdVgF22INVjrKfrh1L6SVEWcLyIqmbOnxr/jW8qXnADPbLnSysTyIjH9/Elb5WaDueM3IW68WDLpvJi2u3frGXJQVaS3rz9SHXcf2XaTthXlerPVC/fB1+cLqtYrinj0Mlo+excCA4LQoW8d2NrZaMEjerdBgue5w9cx8lgL3PfwC6vD48ePVy5WrNiEkN97e3ujUKFCuHLlCnx8fFClShXQOT9dTjDqWrNmzYf0w9701Vjvg4kCHdy6datN5syZe/w41GfPnkn4nz9//p/AMxudW56+hG/P5MmTJ92LFy9cGzdu/I/4oBArVix8/foVq1evDu4xcqD7xyH5E2/OX87yx4inucgq1qE+vPsC7995oHW3GkiRJpG5DC1S4+Cp9kjJxxebsAIMnlpwXjgJ5Ef0Xkxrubph5pgNsmTl1fP3UJmgUexqHTW7I5wruWLSEhdZ5lKsA+v2b0MMdZmHCjUKyimvomVzYNbYjRg5syOaVXFF98GN4Em7T1+7f8AxKn85bUWvP06xhYDnnHGbkCxVQtjRjlZRBlOAZ5Lk8Sn6ISoapUe7OqMxe30/KtnZA+sOj8Tt608o9cpL1Gtelqb6plMEJA/tdI0pU68spqhJespJKl48yanNlfP2oDNFcQS0inVjSjYCa8FtkbFBguf27b5wPf4EfkTdYRytWrWKvXDhwmQhv/by8kKRIkVw9epVCAgtX748Tp8+/dPVrVu3frFo0aLP9MPU9PUoMnbytd8UGD58ePxBgwYl/FUPgkmMGzfuT+D53y/nxkybNm3Ks2fPIn78/6ccIvgM7j/WNXBy6pvWmwuUhzmCJ99Df1aAwZPvjKiqAIOnFjwfDnjOJvAbPKEV5lOt9kq1KNJFUcxKdQR4TsfoOZ3QuuYIrNg7jNZ3vcfRPZdQv0VZAs/5KF+9gNyBmoY2D4gdqPO3DESl3C6Yt2kARIqUr7RTdgVFGsfQVFhYh4h4CvAcOK4Fpg5fiyw5UkOkchG5+kSEUtR5b193FIFnf9Qu2hd7r0wj8BRrzQh4qba7qNVerlp+mmrPCxtrK7SpPVJGZQWUWlPkU0Q9xRTi6gX70GNo1ArMSfC8fPQiFl+rioOPfMPygbu7e93EiRMv+vH3DRs2lLBDU+pYvny5/P7H49WrV62SJEmyg34mvkTUjY9IKkCRzR4UpXRVAJ6xfwVPWpPbs3Dhwi4UkbZydHSk3eW+X2j6/dO20weeBU4ok3tzvnJWDJ6RdJQJXc7gaULOYlNVVYDBU1U5dWwsAiUzF0zeQlPrFbBo6naZKmUBgaiAyDa1RspdrSF5/OoT1AnwrFCjAEHqPdq1mkTWb2/cpgLGD1ohU6L40tqsOPEdcGjnBUDsauMAACAASURBVIyZ2znUaAGVNy49kClSxBECnoMIfMW6re7OE2mNVyVkz5MOByg1i1hTNmvsBizb7Yo6xfphz+Wpv4FnebJD5PeLETMaLK0s4EDJp589fo0UqRPhNi0LaECgvGbhfrk5ISodkVnjKaJsM2fOhK2tLVxcXGT0s2jRoti9ezeqV5dr80I2Fw2m74dEJV31NdawNhd9+PAB27dvR/PmzeX/q1atKqbPQetw//S3VfysX5o0aQZOmzbNatasWe/IZ6fR4p+RqJDuwp/WeOprPNyu8RVg8DS+D9gC4yjA4Gkc3X/uNQzwFAv9fSh9SUyHaBIWxa5ST9plSks+5bpPkaxZQF3suDHl1LeIYoq1mqLSiK29LcSuWBHdFBuDxNrKQAJLAaFiSjt6THsZcXSg34Ucok2xEcEh9ref/di/+LfIy2dtY0XAYwOx/lS0ExgYKPsXazvFGk8Br8IWG3EO2Sqm6L9+CZD2ir7IdGmfaDuGg720y9fnK4GpvRY8YTAbFICnECaOQsM+kW/CXDeqsC0+nRSg+1dkRv8tfUBY4pD+r8L4ndjtXsTa2npzQEDAbPp+BO1qj/+nXe0svHkrwOBp3v7l0YWtAIOnFu4OPexq18Kw2IawFYgoeLKGZqtAahrZYzk6fv7N1snhDYzBM0q6nQdNCjB4auE24BePFrxgUBsYPA0qt7Y74+df2/7Rk3UMnnoSlpvVvAIMnlpwEb94tOAFg9rA4GlQubXdGT//2vaPnqxj8NSTsNys5hVg8NSCi/jFowUvGNQGBk+Dyq3tzvj517Z/9GQdg6eehOVmNa8Ag6cWXMQvHi14waA2MHgaVG5td/b9+Z+ctaBtPBs7bdvK1qmmgHdgAAbdvYj33l8zofnmu6o1zA2xAhpXgMFTCw5i8NSCFwxqA4OnQeXWdmfLqqekxLb3MsSIZWsjS7zzERUUCKRMHw99POH/xSI7Wmy8GRXGzGNkBYQCDJ5auA8UgmcgpStaOnPnT/WUDTmMm1ceyrrN/+RNZ8huzaovBk+zcmfkBvP9+V+Tu5RtQttokWuLrzYZBTwD/NH2+km88fbjiKfJeI0NVUMBBk81VIxsG2GAp5/vV5w+cp2SCILKTCZE4mTxcOHUbZn7UuTQLFYup8zzef7kLQT4B6JA8awyh+alM3dkzfP8RbOE1j4XtZJFwveQQ9ROF23LnJ4x7JE1VxpZ7z1d5mS4QO3lLZIZZ4/dBFVbkTk6RclLUYIzXsLY8Kd8obeuPUaylAmQm5LNx4nnAB8vP5w78R+1B+TMnwHnT9yihPGWKEH15W1srSOrkNldz+Bpdi7VfUAKP3jq3hFfqSUFeI2nlrzBthhSAQZPQ6odVl/hVC4a0GEWJi/tgYVUqai2UylsX3cCrbtVx4CO334+qMsc1HUujYRJHXHq0DWcOHAVA8e2kNWBvn7xR5HSOWSvIkoqgDXk+PDuM3q3moapy3ti6aydqNGoOE4evIaGLcvJykdDJrZG2zqj0GeEEyWO98PODSeodGZLjPt3GSpTyU4BrdUbFMeq+Xtlf50bjUf/0c1kAnnxu10bTmHW2r4yyT0fvyvA4Ml3RagCDJ5R8mZg8IySbudBkwIMnlq4DcIBzxkj18N1alssmLLtWxnM8/dQpW4R9Gk9DeMXdINz5aFYtW84LCwt8JFgslG5QegysIGsUpQuUzJZT/1PhwDPsQOXYSzVal85by+KU2Ty5MGraCDAs/s8DJ3UBp0ajsP8zQPx2v0Ddqw9gVbdq2PMgGUQZTBFhDVnvgyyjOaM1X1QMVd39HRtLCsTifKYm5Yfwsw1fbWgriZtYPDUpFuMYxSDp3F0N3KvDJ5GdgB3bzQFGDyNJv0PHYcDnv92mo2RMzvKeuYiKnmVwLPyd/AUEU9Xik5WrVcUcRPEwhmKNJ4/fgsd+tbBc4p4xqS66IVLZZcdiWl7UU7zx4jnuH+Xy1rtq+btQRVqY8XcPbJ2+r+d5shoZZfG4zF344A/gqeYji9ZITf2bj0r66x3azoRzbtUlSU67/73DKcOX8OMVb21oK4mbWDw1KRbjGMUg6dxdDdyrwyeRnYAd280BRg8jSZ9xMBzdL+lMgop1lM6xo8l11smSR6fIp93kbtgJllv/frFB7Jmeo586WmqOwi3af2lqKmeg6KdIesrnz9+g+SpE4Z2KqbhxTpNsR7zyQN3WkOaSLYj1m8G0W7LfLTG8+Lp27RONKuE1pfP3so1oreuPkJi6l+sGRXT6tlypiXAjSbXeN64/EDWkc+SIzXu3XqGvIUza0FdTdrA4KlJtxjHKAZP4+hu5F4ZPI3sAO7eaAoweBpN+r+Dp8dHL2xacQQtu1bTgpVsg4oKMHiqKKapN6UieN6+/hivXrynD6cJ4EAfCO/SB0CxAXDtogNo16uWVEp8YOzXdgYts+ksl/B06FMnVEExYzFz7AZ0GVBfkarig+zuTadQsVYh+v9p1GpcUi7/4SNsBRg8+e6IqgrwXwYteF7FF48WhsM2/F0BBs+/axRlzgjn+ReZJfZuOYM0GZKiQs0CWDB5m8xUkTh5PNwnqCxZIQ/KVM2HZ49eY/H0HbSZLzpyfc80ESeuAyYNXQmHODGRkmY02veu/RN4imU2I/sulmnZFhKAinYbtamAgR1mUl+F0Lp7DVw6ewfb1hxD7LgxUa95WSyjNG5ifXdmmtVo2KqcXPojZmHu336OQiWyI1vutPLDcgqaXclfLGuUcaEuA2Xw1EU1vsYcFGDw1IIXGTy14AWD2sDgaVC5td1ZGM+/iEy69ViAIZNa48zRGxTFjCezVpSunBcblx+WoLdo2nYMm94ePZpNxqx1fSWkJk0RH1bWVoifIDZuX3+CkpXyYN3iAwiiaKY4goKC5EbCJTuGoE2tkajbvAxsbawpVVocGaXcuvqoXFcuAHOoC200nNwWd28+wdzxm2WaNacOlTG810J0/bchJg5Zie6DG6J1zRHYdGIs7Oxt8fi+O5bP3o3BE1tpW3cjW8fgaWQHcPdGU4DB02jS/9Dx9xfP6Ez5bB25ZJ4WPKJ3G55/8cbwe1fOwTOwNNpv99F7h9yBdhUIAzy9Pvtg/OAVcJvaDuL71y8/4D9aYy2in+4v3qFAsWwyk0X8xHFRs2BvHLg5Q67T/vDO4zfw3LD00G9T7aNmd5TguXDbYNy8/JA2Cp6RaU4+e3hL8PT09MV42oA4bFo7fHzviWZV3NCuZ01Ub1hcgvDBHeeRiHILO3WohCp5XHDw5iyZx/eN+0eM6b8Uk5a6aFdzDVjG4KkBJ7AJRlGAwdMosv/S6aKaKWBvcb+4Y2Jbe0srLVjENuhZAa9Af5z++OYCAnxKodk+bz13x81rWYFwZjzmjN8kC0eIzYHlqufHPcoYUbx8bqpctoM2BCaWG/r6jnCW+XTtaKpcrO8UUcmQiOfzp2/x4a0HwehndOxbV6oQssYzBDzb9KiJ50/eSmj8+M6TgNMHRUr9QwUqctHU/lbETxRHTqfHiGkvi00I8BRR0+5Ok9Cb8vymSptYpl4TkVlh62mC0vv/PYVzxypaVt3otjF4Gt0FbICRFGDwNJLwP3XLU+1a8IJBbeCpdoPKre3OTPD5F9k0Jgxeib6jnEOBV2TBqELFJaaNWodO/erChqbv+QhbAQZPvjuiqgIMnlrwvAm+eLQgmynbwOBpyt5T2XYTe/5FcYpTh6/LFGyp0ycJFePRvZe0qSgRldZ9J3/HR/gKMHjyHRJVFWDw1ILnTezFowXJTN0GBk9T96CK9vPzr6KYptMUg6fp+IotVVcBBk919dStNX7x6KabCV/F4GnCzlPbdH7+1VbUJNpj8DQJN7GRelCAwVMPoipukl88iiUz9QsYPE3dgyraz8+/imKaTlMMnqbjK7ZUXQUYPNXVU7fW9PDiEQv94zo6IG2mZDi06wJSpUsia7mLOu+i9CYfxlWAwdO4+muqdz08/5oaHxvzRwUYPPnGiKoKMHhqwfPhvHguU+UQkeIkWaoEyJQ9lUwI/eIp1V1PlZBqpEfHS0qX4vHJm36XUi7sf/f6E65dvE/nvKV661kkZC6bvQt9hjvB28sX+7aeRe2mpbQw6ihtA4NnlHb/z4Nn8IySNwODZ5R0Ow+aFGDw1MJtEFYCaUrgPKL3IplAeu+W0zJauXLOHjRuWwFjBixDhqwpKLdeNOQplAl9207H6gMj0LHBWJlPbzFVNKntVJqSOX+Q5fUyZUslK5dMG7EWLkMaaWHUUdoGBs8o7X4GT3Y/GDz5JoiqCjB4asHzYYBnMFW427bmKF5TJRA7exuZI2/2uE3IUzgTVTLxlYmgS5TPhfhU6q5+qQHYeHwsGpX5F5tPjcPh3RepxF583KVEzsXK5KRyeLERTA0KYB0wprkWRh2lbWDwjNLuZ/Bk9zN48j0QZRVg8NSC68MAzw9vP2PepC1o37s2Vs7djfZ96lDEch1adK6KcYOWU4WSLChUMjuBZ2zULzkAOy9MRs8WU9Cpfz1sXnEE1RoUw9tXHxGXptv/yZNOVhsR13PE0/hOZ/A0vg80YwFPtWvGFYY0hCOehlSb+9KSAgyeWvBGOC+eW9cew+ODFxwTxkLGrCnx4PZzvCGYTJQ0HqJHt0OsuDFk5ZCTh66hRIXc8PjoRetAH8M+mp2s6fz1iz9mU9m9wRNawYum7g/uOIeajUtqYdRR2gYGzyjtfo54svs54sn3QJRVgMFTC67Xc8TjxIGrtBkpAc6fuoVy1QogbjwHLYw6StvA4Bml3c/gye5n8OR7IMoqwOCpBdfrGTy1MES24WcFGDz5jghVgJ//KHkz8FR7lHQ7D5oUYPDUwm3ALx4teMGgNjB4GlRubXfGz7+2/aMn6xg89SQsN6t5BRg8teAifvFowQsGtYHB06Bya7szfv617R89WcfgqSdhuVnNK8DgqQUX8YtHC14wqA0MngaVW9ud8fOvbf/oyToGTz0Jy81qXgEGTy24iF88WvCCQW1g8DSo3NrujJ9/bftHT9YxeOpJWG5W8woweGrBRfzi0YIXDGoDg6dB5dZ2Z/z8a9s/erKOwVNPwnKzmleAwVMLLorgi+fpw1e4ev4eqjcsrtjqK+fuyhyfdva2CAwMRFGqZsSH8RRg8DSe9prrOYLPv+bsZoMipQCDZ6Tk44tNWAEGTy04L5wXz8XTt3F410WkTJcYhUpkk+CZM38GbFh2CNbWVnBqXxk+3n5U2WgPbCmRvFOHSohGieUXz9hBP/+CBi3KykTyi6fvQMuu1WT1oklDV6FV9xpwpIpGfBhHAQZP4+iuyV4ZPDXpFn0bxeCpb4W5fa0qwOCpBc+E8eIJDAiCa4/5GDKxNY7tv4JUaRPh5pWH2L3pNEbO6ghfAs75k7chZ4EMiOvoAIfY0RHgH4gzR24gfdbkSJTEkc49hb4jnbFw6nZ0plKa4ji44zxVPnJEdiqjyYdxFGDwNI7umuyVwVOTbtG3UQye+laY29eqAgyeWvBMGC8er88+GD94BdymtoM3lbt89eI9RAR0y+pjWLnXDb4+X+DSbDKmLuuJK+fv4sSBKxT1tMXrl+/RsV89iohaynPiEJSuXXQAHfvWkaMVYGpja0213jNrYfRR0gYGzyjp9j8P+vvzPy5zfltHGzsWJooo4B0YALd7l/HB52smNN98N4oMm4fJCnACeU3cA+FEPGaMWo+M2VLi3q1nKF0lLx7ceo7nT94gSfL4tFYzCBYWFogTNyY8PnkBwcDjB+7IkiMNnj56hYSJ4uATrets1qkKZo/bFBrxXL1gHwoUz4Z0mZJpYvhR0QgGz6jo9TDGvKxCDFjaz4GlVRRb+xLsSIoUoS/LH5QJQnDwaVhYvo8Sd0hQoB/8Lduj5ZZPUWK8PEhWgBTgiKcWboNwwDOI4FICpqUFrKwsERwULGEzICBQek+s8xSHmGIXh/y3/H2ABFHxb3HtmoX70bBVOXz9GoDBnedgzNzO9J778e+9FoSIOjYweEYdX0dopPRYw801av09Tn/lDiFn+p/1sQikv1vncS9n0QjpZuonDXUVnqe/1HywAlFHgaj1h06rfjXAGq/3bz3w6b0nrG2sET2mPRJQNJQP4ynA4Gk87blnIyuwsmpcwHYXLIIL/dkSC4p64igsAhqgyfZ3RraWu2cFWAGVFWDwVFlQnZozAHjqZBdfpDcFGDz1Ji03rGUFljnTsgLPaxTpTBu+mcHBCLY4g0Cf8mi2z1vLQ2LbWAFWQJkCDJ7K9NLP2Qye+tFVw60yeGrYOWya/hRYUcuJIp3lf+rAwoIioKhKa4P2UKTz5winhcUeNNmyWn8GccusACtgaAUYPA2t+J/6Y/DUghcMagODp0Hl5s60rMCKmv/A0uISLIIKo/G2C1o2lW1jBViByCvA4Bl5DSPfAoNn5DU0sRYYPE3MYWyu/hRg8NSfttwyK6BBBRg8teAUBk8teMGgNjB4GlRu7kzLCjB4atk7bBsroLoCDJ6qS6pDgwyeOohm2pcweJq2/9h6FRVg8FRRTG6KFdC+AgyeWvARg6cWvGBQGxg8DSo3d6ZlBRg8tewdto0VUF0BBk/VJdWhQQZPHUQz7UsYPE3bf2y9igoweKooJjfFCmhfAQZPLfiIwVMLXjCoDQyeBpWbO9OyAgyeWvYO28YKqK4Ag6fqkurQIIOnDqKZ9iUMnqbtP7ZeRQUYPFUUk5tiBbSvAIOnFnzE4KkFLxjUBgZPg8rNnWlZAQZPLXuHbWMFVFeAwVN1SXVokMFTB9FM+xIGT9P2H1uvogIMniqKyU2xAtpXgMFTCz5i8NSCFwxqA4OnQeXmzrSsAIOnlr3DtrECqivA4Km6pDo0yOCpg2imfQmDp2n7j61XUQEGTxXF5KZYAe0rwOCpBR8xeGrBCwa1gcHToHJzZ1pWgMFTy95h21gB1RVg8FRdUh0aXFY7IayCnhSPl8Te3tJKhwb4ElNTwCvAH6c/vTmFL3HKouUSP1Ozn+1lBVRTgMFTNSm5IVbAFBRg8NSKl5ZXygTYxdOKOYawwzrY0rLshVft7N99cq7QoD32rpkN91jWYy4XS7szwMIyyBA2GLUPf99naLXvmVFt4M5ZAWMrwOBpbA9w/6yAQRVg8DSo3NzZjwq0L5eipq+Pz2rnHqOjla3bBntWz8SaGUN8ghFYZ/npz3tZLVaAFYgCCjB4RgEn8xBZgf8rwODJd4NRFHDK55ApmkOsayVrONs2dRktbQgODsL8EZ1xcvdad18rFFp/4uNToxjHnZqPAsuqp4G1ZQUEgdewaNWrlkgKWPRHsGUZBPte0aqZbBcpYBvTGw3WB7IWrEBkFGDwjIx6fK3OCrTIHydXsLXl6Vpt+tnXatU3tJ2Fo7p/OLZjuYWlb2DBJVc+39O5A76QFRAKrKw1GAhKjmCLqyyIRhWwQHRYWIwk657TF6931qibEEyGWQRPQJOti7VqIttlGgoweJqGn8zSSueCsRpZWFotbjd4ln3Ryg1xYMNCv+WT+iIoKMhpxVmPjWY5aB6UYRVYWWsYvS2voOnmTYbtmHtTpMCKyskpnBZL0TV8smEVCEYRWCIrmm7tadiOuTdzU4DB09w8akLjqV8fVtGfxR0VPVacvu2HzsH0Ac2D/Px9/81Q0WOcqytNjvLBCkRWAQbPyCrI17MC3xRYUasCRTwrMXjyDRFZBRg8I6sgXx9ZBSybFYqzlKbanIItLJYsP/WhZWQb5OtZgVAFGDz5ZmAF1FGAwVMdHbkVMHjyTWAwBYKDg63/1FmnCmmK+vp6HbSxjl5p3uEnR76fQxxqwYvYDeYdM+2IwdNMHcvDMrgCDJ4Gl9xcO2TwNFfPanBcBJ7n/2SWn7dXjFfPH2ROnCztHfuYDl7fz7lB4MnRTw360aRMYvA0KXexsRpWgMFTw84xLdMYPE3LXyZtLYGn2BcZ0eMMgWfhiJ7M57ECf1SAwZNvDFZAHQUYPNXRkVvhqXa+BwynAIOn4bTmnr4rwODJtwIroI4CDJ7q6MitMHjyPWA4BRg8Dac198TgyfcAK6CqAgyeqsoZlRvjqfao7H0Dj53B08CCc3cigTzn8eT7gBVQQwEGTzVU5DZIAQZPvg0MpsCfwPPBgwcYOHAgli1bBjs7ux9tEWs8m9IPnOjrCX2toi9/gxnLHZmHAgye5uFHHoXxFWDwNL4PzMQCBk8zcaQpDONX8PTw8ICbmxusra0xbNgw2Nvb/wqeJegH6+hrN33NM4Uxso0aU4DBU2MOYXNMVgEGT5N1ndYMZ/DUmkfM2J6wptrHjRuHbt26/Qk8xa52R/qyoq+3ZiwND01fCjB46ktZbjeqKcDgGdU8rrfxMnjqTVpu+FcFdARPFpIV0F0BBk/dteMrWYEfFWDw5PtBJQUYPFUSkpv5uwIEnuv/dJarq2vm8oX/yZ4tb9ETS1asSefi4nJ+9OjRdrT2s9LfW+UzWIFwFGDw5NuDFVBHAQZPdXTkVnhzEd8DxlfAuUDsfLCyPG0RFFB62VnPE8a3iC0wGwUYPM3GlTwQIyvA4GlkB5hP9xzxNB9fmuxIGDxN1nXaN5zBU/s+YgtNQwEGT9PwkwlYyeBpAk4ydxMZPM3dw0YcH4OnEcXnrs1KAQZPs3KnMQfD4GlM9blvqQCDJ98IelOAwVNv0nLDUUwBBs8o5nD9DZfBU3/acssRVIDBM4JC8WnKFWDwVK4ZX8EK/EkBBk++L1RSgMFTJSG5Gd0VYPDUXbswrrSAqys/20KcDFfcaAvlFdzNtVl1lU2pQVfXYDJXfPHBCuimAIOnbrrxVb8pwC8nvimMrgCDp4oucHW1RPor3WBpUVrFVk24qeDMhFsesLBwN+FBRN70oMBNcNq2NPINcQtRVgEGzyjrerUHzuCptqLcnmIFGDwVSxb2Bevq2yLAf/eQ9LnKpIwWU8WGuSlTVeCBjydG37+6Ck23NDXVMbDdGlCAwVMDTjAPExg8zcOPJj0KBk8V3fcdPBfnKF4mU4zYKjbMTZmqAtc9P6L99ZMMnqbqQK3YzeCpFU+YvB0MnibvQtMfAIOnij5k8FRRTPNoisHTPPxo9FEweBrdBeZiAIOnuXjShMfB4Kmi8xg8VRTTPJpi8DQPPxp9FAyeRneBuRjA4GkunjThcTB4qug8I4On/9cAnD/5H96/8UDiZPGQp1AmWFlbqTjAiDcVFBSMN+4fpB3hHcHBwbh/6znu3XoGa7I1T+FMiJ8wDo7uvYSYDtGQt0gWbF19FDUbl4x453RmRPtX1KgOJzN46iAaX/K7AgyefFeopACDp0pCcjO6K8Dgqbt2v11pRPAUANe3zQzcuPwAqdMlwX/XHqFRq/Lo2LcuKKWRwQ+3ngtgaWmJwRNahdv32WM30bftdKTNmAyvnr+DQ+zoWLV/BDo2HIvkqRNi6KQ26NduBsbO66JoDBHtX1GjOpzM4KmDaHwJgyffA3pTwAivA72NhRs2UQUYPFV0nBHB8+ShqxjabT7mbRqA1OmTYsPSg/D29oNzh8rw+uyD3ZtOQ0REy1bNh2SpEuLpo9c4sf8Kose0R/xEcSjq+IwipJlx8fQtFCyRHVlzppHCPHngjiO7LyFaDDtUrlMEgQGB2L7+BBzjxUJ0+lnJSnlxdM9F3L/9HAkSxUWlOoXh8dELbeuMkhA5f9NAnD/xH+7ceIpcBTKgQPFsPwnetekE5C2cGc07VcUnum7exM1o0KocRvVdEgqec8ZvQoc+deR1V8/fw4WTt+TvylTJh7v/PcX1iw+QNEV83L35FCUq5EbsuDF/6j96DHsVnaysKQZPZXrx2WEowBFPvjVUUoDBUyUhuRndFWDw1F273640IngumrYdm1YcwbYzEyjS+POflmE9F+LiqduIG9+BoNATi7YOxh2CtF4tpyJzjtRo2bkqBnSajURJ4iJGzGjwJFCdR8AYFBQE50quSEGQ5/7iPUpVyoMGLcqhSfnBSJ8lBZq2rYCU6RKjm9MkZMyaQkLh2PldkCptEgl+MQhqnTtWwcwx65G/WDacO34DExZ2R4586UOlK5O1M7afmyjP/fEQ14dEPIulb4cT9+dRNPchOlEkNF/RrBKU2/WsRdmrAjFt5FpkIHs+ffCk6K4FJi12Ce1/8Y4hcsreWAeDp7GUN7N+GTzNzKHGGw6Dp/G0556/K8DgqeKtYETwnD95K7atOYZtpyfA4hfwrJizG5bvcYNdNFvUKNATk5f1xNcv/ujZYgr2XplKkckYKJq2LbadnQAbG2tUo3PmbRyId68/YUDHmdh9cSo+vP+MtrVHyp83LjcIuy5ORhxHB/j5fsXeLWfw/PEbrJq/B27T2qNctfwS/AQ4Prj9Ar4Uec1CgHv90gNkzp4Ko+d2DhW9VKYO2HVpCkVP/w6es8ZuxMZlh1CoZHa8evEBvj5+EoTHD16B/den4+2rT2hWxRVH78wJ7V9M1RvzYPA0pvpm1DeDpxk507hDYfA0rv7cOynA4KnibWBE8Nyz+TQmua7Gsl1DkSipI1bO3YPnT96g17CmqJzbBRuPj4GNrTUq5epO4NlDTrv3aT0NxymSKI4iadpIALSzs0HFXN0IMAfQ5qCP+Jciofuvz4DHJy84VRiCBVsGoWnFITICKY7TR65TO9PhOrUthvVYgCGTWqNc9QLfwI+m9G9dfUzT9LbIR5uEPn7wQrKUCdCya7VQ0ZtXdUOTthVRoWYhfKY+3Fzmo13v2pg4dNVvEc9pI9Zi54aTqFa/GHwIOi0tLGWkc/Kw1RI237/1QK0ifXH83tzQ/odOZvBU8Q7npoylAIOnsZQ3u34ZPM3OpaY3IAZPFX1mRPD0oahi54bjKWJphXRZkuPQrouo2ag4Ovari/7tZ8oIoWP8WHh45zkWbh0k12SKTT3H7s4NBc/M/6SS6yMf3XOntZkD8MXPHy2rD0eughnx8ulbue7TidaMK4W3VgAAIABJREFUOlcaimMEd+IQwDu81yIUK5cTJw5cxeCJrVCpdmGafp8I9+fvUYXWfG5aeQSlK+fDBVrr2bJ7dZQnMA05dq4/CQGUYm3mk4ev5PrQRdsGw6XZpN/A8+zxm+jXdgatU82Px/deonj5XDLq+ifwDOlfjEOcY6yDI57GUt7M+mXwNDOHGm84DJ7G0557/q4Ag6eKt4IRwVOMwtf7C9Ys2k/T3q/xT970qN6wGKysrGgK+iPWLj4IP58vqONcSu4gF+mLVs3bi5CIYHFaRzlpiQsO7jwvo48iFZM4bl97jB0Eh2IjUZN2FeWayhmjN8B1yrdIosdHbyyaug0JEseR/05KEU2x6Ues9xTRybY9auHU4au4fPYusudOh7rNStMyzP//6QumtEtH912myOk1RI9uj3rNy8jNT/MmbUG8BLFR17k0XCkK6jqlrWz/OG2IOkbnJ0ziiKZkz82rD7Frwyk5DrGJasKQlfLcH/sPsU1FT0e4KQbPCEvFJ4anAIMn3x8qKcDgqZKQ3IzuCjB46q7db1caGTwjMxIBniHT7pFph6/9WQEGT74jVFGAwVMVGbkRo2TXY9lZgZ8VYPBU8Y4wYfD8MWWRiopE+aYYPKP8LaCOAAye6ujIrRgjrTOrzgoweOrtHjBh8NSbJlG8YQbPKH4DqDV8Bk+1lIzy7fBUe5S/BYwvAEc8VfQBg6eKYppHUwye5uFHo4+CwdPoLjAXAxg8zcWTJjwOBk8VncfgqaKY5tEUg6d5+NHoo2DwNLoLzMUABk9z8aQJj4PBU0XnMXiqKKZ5NMXgaR5+NPooGDyN7gJzMYDB01w8acLjYPBU0XkMniqKaR5NMXgq8GMw7XtYVaMUgi3zK7gqapxqaZEBCM6EIOyIGgOO4Cgt4AO/oKVovY3q5fIREQUYPCOiEp+jVwUYPFWU9zt4Ds6Qq0wq+5gqNsxNmaoC9309Mebe1VVouqWpqY7BYHaL58f/6862KTOXS2wXzWDdckemq8D+9y+Cz7x9VQ7Nth8y3VEY1nIGT8Pqzb39QQEGTxVvi2mV7RDPbm+u2PFKxrSyVrFhbspUFfAM9MfVTx/WwWlLQ1Mdg8Hs5hkDg0ltLh1Ne/If1jx/WJGer33mMiZ9j4PBU98Kc/t/VYDB868SRfyE7y/ORTmKl8kYI1bEr+MzzVYBMdXe8fopjnhGxMMMnhFRic/5QQEGT+W3A4Oncs34CpUVYPBUUVB+caoopnk0xWs8FfiRnx8FYvGpQgEGT+X3AYOncs34CpUVYPBUUVB+caoopnk0xeCpwI8ae34+vPVAnHixYGn591e1j7cfvvj5w8bGCkFBwYgVJ8YfBy7adIgdAza2Py/F+fD2MxwTRHyWxP9rADw/+8Ax/s/XfP3iD2FLcDAQLbod7KPZwtfni/wS54bV/9+8FEwNBgUGwcra6m+nGvT3DJ7K5f773ay8Tb6CFVCkAIOnIrnCP1ljL04VR8ZN6agAg6cC4TT2/BRL1xbbzk78De7+NKK5Ezdjx9oTqFq/KD598EL/0c3+OPDWNUegp1sTZMuV9qffF0vfDifuz4uwWGeO3kDfttNx7O7c0GsEXA7tPg+P7rnDnwA0acoEGDuvM7asOoZls3dh/7XpCKv/v3U82W01chfMhFKV8vztVIP+nsFTudwMnso14ytUVoDBU0VBVXpximiF+/N3SJoi/l+N8/jkjVixo9P57xE9hh3iODpQtCMYj++7I02GpH+9XpcT/Hy/4uWztxQBCUaCxHEQO25MiqT8HrH5TLbFiBmNoiSWunRjFtcweCpwo0rPj4Iewz01BDxFpM/joxfsKYIo7ulkBHQhEc2nD1/JaOLeLWewf9s5zF7XD/7+ATLSKCKgqdIllhFI8Tymy5wcD249R6r0SRDTIRrevfmEd689kCipI6oX7IUjt2bjzs0noVB688pDZMqeClZWlnjx5C0+e4jnyR7JUyfC+RP//Qaei6Zuw4XTtzFtRS9KDhAAF+dJqNW0FPXxKRQ8b15+GNq/aM/92TsZxUyZJhFFdi3x4O4LJEgYG6/dPyJuPAeyLR7ek501CvWGc8cq6Ni3jlryqtIOg6dyGRk8lWvGV6isAIOnioKq9OIUL67eLadiKr1A/nasW3xAvlymDV+De/89w6SlLrC1tUE3p4nyJaj2IaB4KvVVtExOevlGly/cLgPqY86ETejUr95P3TF4AgyeCu5AlZ4fBT1GCDx3rj+JVfP3EvAlxLNHr5E1ZxpMWuKCkwevYWTfRUiRJjGeP34twS13oUx4++ojPZMlsWzmLszfPBBH9lzC+EErKHo6AZVydcdkekbTZkqOXi2mwMvTV35gfHj3pfx9rSJ9cfzetyhmCPiK9no0nyI/YApYnLy0Bz6+9/wNPGsW7oM2LjVQvWFxeb3XZ1+abrcl2/eFgmfRtG1l/5n/SS2vf09T/34+X1HHuRRqNCqBBqUHSgj9+N5L2jVv00CcOnQVri4LaJyJsPbQSLXkVaUdBk/lMjJ4KteMr1BZAQZPFQUN58W5Y/0J3L35THZWx6kUzp/8Dy+fvkVgQBByFshIAHda/sH/8iUATu0roWP9MejQt66MXv539ZGMKNZvWRZpMybDomnbKdM2YEXrye7dfCp/FhAQiH/ypqM236FR6/LoTtEOAZ4CDH+8PtA/EDs3npKREx8vPxltEVEbAa8iivngzgvKUx0s/50qbWJp77njN1GgeDb5fTCtXxs3eAXSUZ9ZcqaWkZuUdF7H+mNRqFR21GxcAp0ajKPv/0HCJHFpei4j5k7YjPRZUsjIT5/hTvQiuyZfxnbRbGBjbY1ug8030xCDp4LnS8PguWDKVmw7PQH37zxH71ZTcZiik12bTJDR/uEz2mNU3yUQ098h4DltZS80KDUQExd1x/I5uxHbMSZcBjdCCPiJNZ7iGd1wdIyMpjav6obt5yb+ETzFGtO9W87KGZABHWZi4mIX+Xfh16n2kpk6YNCEVihfvcBPoi+fvfs38LSzt0W3phPRw7UxxAzGxmWHMGdDf1Qv0AtrDo5AzFjRIUB26+nxcqlBkTRt5PIBAadaOhg8lXuDwVO5ZnyFygoweKooaBgvTrHgv1r+nth1aQqRG0UivHwxrOdCTFjYjdaDeaJ9vTGo0bAYmrSrBNfu8zFkUmt0aTweczcOkBGJU4eu4/TRayhaOidFSpLJqbNi5XLBk6If29YcQ4OW5TBr7AZ0G9QQk4auktGMnRtOSvD89frEyRzliyZvkSxoU2sklu4ailcv3uPgjvNYOnMnMudIQ9N0/vLlVb9F2T+K84XGc+f6E+zffo6mAN9gPI1j+si1cBnSWI6nf7uZmL2+H7asPCrh9PDui+jQpw5G919GLy9n9Gk9HaPndsaLx2+wfe1xBk8Vb0GTbkrD4Lls1k7svz4DTx64w7mSK45RVNK5sqv8sNd3hDM9fxuxmz7QhYCnePamj1pP0+1fcXzfFazc5yZhLgQ8hZ960qyGWKMpILJEhnZyPWlNmtI+8WA+AmjWo1TmjvJn928/x5Auc9GKopkzRq7DuAVdpZt/Bc9WNYajZMU8aN65qvz9nPGbkK9IZty69uQ38BS/F1HUAiWyynNtbKzRb1QzAt8+FHH9ttb0xzWuDJ4m/WT9ZDyDp/n40mRHwuCpouvCeHGKaGS9Ev2xbJcrvAk6373xwJIZOzFqVke4v3hHQLYUpeiF0ZAAcqgLgefE1uhM4Dl7bV+0qDZcRiXEmk8RbcySIzW9SB6jct0i2LD0oJxOc+5YWYKnAD8xdTeq3xLcpijp+qOjf7s+CUVNxJq1HPnSo12d0aHgeYAgcgfB6rwNA2ia7bPcmfunNaICoudP3opm1KfYnTuHopmtu1XHzDHrQ8FzEL0kZ6zqjc0rjkjwPHHgKlrTS3PMAAJPerkN7joX3SnK+eTBK5w6fE0Cs7keHPFU4Fktg+f3zTninnWuNFSCpwC7Y/suo2XX6lg5bw+thfT4CTwv0npL8SEs8z+pMJ2eB3GEgGe8hHHkrEZDmp0QHyTFB7Ad5yehbvH+8nl4K9ZlEuxuOTUeB7afx4zR62h9ZV3MGLVOftAT0/q/gufZYzcxgWYjmrSrKGczVszdTZDaDVfO3v0NPBMkiov21L/42+Hr/UUCsrjuT1P9IuJZOksn+WG0H0U9xZpTrRwc8VTuCQZP5ZrxFSorwOCpoqDhvDjFGq4xA5bKTQeuU9rStPtTzKOdsGIzUGdaI3nx1C3Ua1YGw3svoohnG4z7dxmda4cYNJV9fP9llK9RENHo3zUaF6fo4npcv3APNZuUlBsAxNR7jnwZ0It2y4pDbDTq1XIKVu0fjkVTt+Povkuh16fNlFSCZ/Y86dG50Tgs2PIvXr98T31cQbbc6WTEVERmXKe0kdOI4tiy6ihqUV8hh5i6F7tcA2javgatJxPT8ptXHsHhXRcwZHJrOe0o1qFtXX1MvnTF1HqLrtXopbgSfUY40dT+awLseXKaPwVtlOjc/+e1oSp6xOhNMXgqcIHGwLNM1k7YcGwM9mw+jZVz92DnhclyWUqrGiNw4MYMObAh3ebhxuUHKEhLUQT45aJlM2LTkNjg40XpjppWGCJnJJrS8hlxlM7SUcJg/qJZ5AezJTTLINZlLpiyDZtOjMWsMRuwh5bHtOtZS8LifFpjKaBQTIuLmQxf3y8yiimW1wzsNBsHKAobetBsyuHdF+SH0ABawiNAtXyNAli9YF+o/T/2L2YiRATVgkBSPO9JUyRA/VIDcPDGTNlkyPgFeK6g5QLr6YPu8t1uYaaKUuBp1U5l8FQuJYOncs34CpUVYPBUUVCNvThVHJmqTQnIvXPjCd7SC7pKnSLImT+Dqu1rqTEGTwXe4OdHgVh8qlCAwVP5fcDgqVwzvkJlBRg8VRSUX5wqimkeTTF4KvAjPz8KxOJTGTx1uwcYPHXTja9SUQEGTxXF5BenimKaR1MMngr8yM+PArH4VAZP3e4BBk/ddOOrVFSAwVNFMfnFqaKY5tEUg6cCP/Lzo0AsPpXBU7d7gMFTN934KhUVYPBUUUx+caoopnk0xeCpwI/8/CgQi09l8NTtHmDw1E03vkpFBRg8VRSTX5wqimkeTTF4KvAjPz8KxOJTGTx1uwcYPHXTja9SUQEGTxXF5BenimKaR1MMngr8yM+PArH4VAZP3e4BBk/ddOOrVFSAwVNFMVV8cYpcgPMmbJHJ40V96FhxY1DuzgdwTBBL5uHMX+xbxZFVlLi6XvOyuHfrGbLlSvvTYPZuPSPzC4pcoZE9ROL4JTN2yFx/oiZ81QZFkTBxXMrtdwhte9QMbV6cd+nMHRQqmT2yXZrF9QyeCtz4/fkZlzl/mTTRI3/PKuiZTzVRBZY+v4cdr55VhNOWfSY6BIObzeBpcMm5w18VYPBU8Z4IBzyvX3qABVTxx5ZqNIsqPsN6LJRAWLxCLpw4eAXpM6dAd6pY8oQSVI8ftALxE8WBPdVTbt2jBravOS4Tzj+j8pS9XJtQdSIfqoGeSRouaiw7dfhWuahtj1qyFKeoiS6SVgtQtLWzwSyqgHTnxlOqtLJRQmtdSlQ/d/y35PUiobzL0May/V1Uuag31VIXx+dPVI6TqqmIuvHi+PjOU1ZCadapCnx9vsgyf6vm7cVxqkq07tBISoC9VVYiKlL6H+wSteAp8b2oT/3g9gsMGNMcmbJT9ZYRa/GYxudONeHXHBypovDabYrBU4FvplW2Qzz7fTGsrUpYWfDrUYFyUfZUv6BAfP0SWAfNt26OsiIoHDg/WQoF49PVV4DBU0VNwyqZSRV+6hTri1UHRshqP29ff8TM0RswkkpmiupBInopoogtulTDjnXHZSWj549fUxm9E6HgWaFmQVw9fw9JUybAzcsPkTFbSmn40b2X0IPAUYBnk3aVMcVtlazjni5zcvxH55WslIdKW0aXpfhW7HWT5e5G9Fksy+RNWtwde6lKSnKqHnSBKifVbFwCokrJnw4BmiepAtH1C/clHDeiUn/JyJaVBJ8uQxph4pCVaNerNgIDA9Gv7Qz4U5nQact74s2rj2TjZdRxKkW1rE9TtaUSVFVpqoThqHAweCrw8vfnZ2rWQmXSc8RTgXBR99T5z+5ii/sTjngquAUYPBWIxafqRwEGTxV1DQM8xfRzzcJ9qO7yOCp/54/nT15THebdGDyxFaaNWIf+VP/48X13JE4Wj0plLkdPKn355uVHrF20///gWYvA89w38PzTVLsAz/a961A08R0un7sra0iXIugsSTXgRQlM0f+m42PkYN16LgCovN6YuZ2pXOYHjKba7jmoelArqrke1nGNgDOQoqW5C2aUteJFicy2PWtSKb09EnynDFsdWqtdgKc45m4cgNfuH7CDALo2gefBHedRo1Fx9G49DdNXfqtdbe4Hg6cCD6u4VEVBr3yqCSvAlYuUO4/BU7lmfIXKCjB4qihoOC9OAYIHtp+DJUUca1Ntc1E/WYCfiBjepfKRseLEQDeaan9w5zmWztxF0+AxEUj1lkOm2hu1qYBBneegfvMycvr81zWeAjxbdq0ua6gHBwXLiGjKtIllnemhk9vQusvbNJV+SvYv1l8e2XNJ9i+O0f2XogCtBS1bNV+oGKLO9MGdF2QUVBxi+n7OuE1yCl7036RdRVrvGR8uzSZj9JxOWDx9e7jg2bJbNUyjutDi+tsErqKOfFQ4GDwVeJnBU4FYfKpQgMFT+X3A4KlcM75CZQUYPFUU1ARfnKJm+nxaezp0Uhs5Ja+vQ0RLBQTHiBkNNy4/QBdaThAVDgZPBV42wedHwej4VD0owOCpXFQGT+Wa8RUqK8DgqaKgJvji9PHykwJEj2mvohB/bsrL05eiuIGIFt1ORk2jwsHgqcDLJvj8KBgdn6oHBRg8lYvK4KlcM75CZQUYPFUUlF+cKoppHk0xeCrwo8rPzxZahyzWOL94+hbZcqeTG/A696+HVy/eYxtlihDLWT598JQZGJq0rQiLv+yk9/johZ4tpmD8wm5oXsUNk5a4IEPWFLI9scmvYavyERqsn+9XXDx9G0XL5Pjp/CBaIjPJdRV6D2saoXb4JJ5q1+UeYPDURTW+RlUFGDxVlFPlF6eKlnFTRlKAwVOB8OE8PyKrwsKp23Dq4HWUqJgbyVMlwNZVx5AyXWK4E/h9eOeBZh2qoAytUxab2FbN3yuj+MOmtpO5ZsUa4walBiIr5bq1sbGS66FT0bWi3UO7LqBkhTw4e+wGrVXeARtKedaT8ue6uiygLBBWGDGzPdx6LKAcurHx4a2HBE8BoOKYuboPPGk9tABPkU930bTtOHHgCtKkT4r+Y5vLlGgi/Vj/DjMxdVlPec2Hd5/lJsJetIlwcNe5ctNexqwp0b5PbThVGIKCtAb737EtASaEv948HPH8q0S/ncC3lXLN+AqVFWDwVFFQBk8VxTSPphg8FfgxnOdHbErbuvqYzCt7gaKFb16+J+hMgod3XsgsCwko7+1R2sA3fkFXDO+1CJOWumAh5ZZtRFFIWeSAMjCI7A39RzdHj+aTMYVSff0a4TxOwGhpaSkzQhQvn0tuxhsxswPW0EbA0lXyQWy4GzNgqQRPAY71W5QhyL1AeXQr4fj+K5STNzeO07Ui8ikg9vrFB2jzQ3GFECV+BM85lE930ISWFOlcjR6Ulmxwt7kYObOjAtGi9qkMnsr9z+CpXDO+QmUFGDxVFJTBU0UxzaMpBk8Ffgzn+XlPkcZDlGVBRBXv3nwiCx7kLJARZ47eoOn03BI8b119jNQZkqB3q2mYQZFIAYxV6hYJBc9RBJ7/jmuJqcPWyMho9jzpKfn4VwztPl+mNOvWdCKaUy7dj+8/I3FSR5n5YdCEVrIQQz0quiDWKP/baXYoeIqsEOsWH8BnD284UMqywqVzyFy71RsUwx2ybx/lyO36b4PfBPgRPEPy4E4dvhZdB9aXEVCR35ePiCnA4BkxnX48i8FTuWZ8hcoKMHiqKCiDp4pimkdTDJ4K/BjO8xMUFIR5E7dArLOMGSsaUtNU9j9501OE0oJ+vpkqgtnIafem7Sphy6qjVJDhKd6/9sDAcS0keLbrVUteLxLYCngVOXI/f/KBv38AitFaSxHhHNRlLuLGc4C1tZVsW0QtBXg+vv+SoqfbETtuTIquPvoJPMV6TTENn6tABpkmbeHU7WSjJ/VjQVW+KssSsyJ3r6jsJdaXiiMs8Ow2qAEEgIqKYs06Vpapz/gIXwEGT+V3CIOncs34CpUVYPBUUVAVwTOkVruImFy7eJ9KTqaUU3ci3+ePCeRFcvp5k7aEmZ7I08Pnp+tLV877xwF7UtSmVpG+mLy0B3LkS4+Q/sWLO6LH7euP4f78PcLqI6LtmNN5DJ4KvKni86OgVz7VhBVg8FTuPAZP5ZrxFSorwOCpoqDhvDifU511kYBdpBFq3rkKpg1fJ6M1Zarll5sbsuZMQxsequEtlZgUO1vFRgb/LwFyw4H4/bXz9/GMymiK/JdiQ0RIAnmxcUFMEZarnh/v337GPZriK0vfXzh5GzEd7NGU1sSdOHg19PrF2wbDgvoVkR5RtlOUuxSHAM+GZf6VkR6RcF4kjJ83YUto/2Kqcf6krWjdvTpmjtkAsQNXrK8rRSB74eQtpM2YFEXL5sRi2lwhIjXNO1dFmgxJ5bmvXrxDnaalkT1vOgymJPh2tOFCVG0SFZXM/WDwVOBhBk8FYvGpQgEGT+X3AYOncs34CpUVYPBUUdAwXpxi12rjsoMwe30/+Pl+IRD7QIC2g6bsumJgx9moRmvCxE5YUf9cbKBo3LYCnlI99KN7Lv+xVvuPEU8BiHWK9UM5Ati6BIc2NtYYQhsUZq/rj00rDiNPoUxy40NIrffqDYuHGfFsVWMEeg93wq6NJ+WmiOVU1jOkclJrlxq0sWIZ+oxwgovzJDmF6eP1BSvm7pagKmBZrKc7c/SmnHKcMHgFwXABOTUp6sYvnLINY+d1kXXcl+0eKuEzKhwMngq8zOCpQCw+lcFTt3uAwVM33fgqFRVg8FRRzDBenF/8vqJK3h44cGOGLIP58tlbyim4kTY6tJARwV5uTeHt5YtoMSj9C60XGz6jPd64f8QiWi8WAn4h4PhrrfYQ8KxUu1Boycqh3eZh6opeEHkMM+dITVB7NcLguf7oaOzdegZP7r/Cu9ef0IZ2A2+lNXMCRMXmjH6jmqEP1VoXU/IiOrt6/j50G9xQrk0TNr6knInFyuWUgCmiuXkLZ0LCxI6yLfvotrSjeAqW7BiioujaborBU4F/GDwViMWnMnjqdg8weOqmG1+logIMniqKGc6Lc9msXQigqj1iijs7JbPevva4rJUu0qnEjhuD1ka+Q/vetXHp9B25M9bK2hIf33mGgqeIZooE2GUorcu+rWeRLGUCabiope5c2RV/A8+Q63sPc6Joo43MHXhgxzlUrFlItiOm2kXEU4CnAOUxA5fBxtpaRjjH0veZ/0lFU/4XMW1lrzDBs2KtglhFtefTZkoOx/gOtFY0A9YvOYhESRzxgmBbpLTpQzuOFzN4qnjTmVFTDJ5m5EzDDIWn2pXrzOCpXDO+QmUFGDxVFJRfnCqKaR5NccRTgR/5+VEgFp/KEU/d7gEGT91046tUVIDBU0Ux+cWpopjm0RSDpwI/8vOjQCw+lcFTt3uAwVM33fgqFRVg8FRRTH5xqiimeTTF4KnAj/z8KBCLT2Xw1O0eYPDUTTe+SkUFGDxVFJNfnCqKaR5NMXgq8CM/PwrE4lMZPHW7Bxg8ddONr1JRAQZPFcX89uLcWyNRylLxbOxUbJibMlUF3nz1w843z9egyebGpjoGg9nN4Gkwqc2lI95cpNyTDJ7KNeMrVFaAwVNFQcWL0z9gT5c0WUontTP/5OgqKme2TT3188KcJ7dXo8mWJmY7SLUGxuCplpJRph0GT+WuZvBUrhlfobICDJ4qCsovThXFNI+meKpdgR/5+VEgFp8qFGDwVH4fMHgq14yvUFkBBk8VBeUXp4pimkdTDJ4K/MjPjwKx+FQGT93uAQZP3XTjq1RUgMFTRTH5xamimObRFIOnAj/y86NALD6VwVO3e4DBUzfd+CoVFWDwVFFMfnGqKKZ5NMXgqcCP/PwoEItPZfDU7R5g8NRNN75KRQUYPFUUk1+cKoppHk0xeCrwIz8/CsTiUxk8dbsHGDx1042vUlEBBk8VxVTxxent6Ytj+6+gcp3CYRr49tVHrJ6/D+361MbezWdQsVYh7Fx/ArWdSsPSkv+8qOhZnZti8FQgnYrPj4Je+VQTVoA3Fyl3Hr8ZlGvGV6isAIOnioKG8eL08fZD3zbTEet/7Z0HeBXF14d/IYUWehNEKYI06U0RAakiVWkivVcB6aggvXeUqgIKohSRIk1QBEW6iiK9SW+hlxSS78wa+IA/wt17d2/m3v2tz3likp2zM+/ZJC+zZZIlRq0mZbFw9g9ImSYpOvapgw2rd+LIwdPYv/sfQxy3/7IHd6LuoGmnqiKRv6Bus/L4eNhCqBx5CmRBo3av4+ypMIwfMA+p0yVHcHAQghMEoUylwsiVLzOWzNuAtOlT4KUyeS0cGFO5S4DiaYIcxdMELO7KGU/3zgGKp3vc2MpCAhRPC2H+xx/O6zJ7Wa1YNyzZPAod649GveblcfLYeeR4IROOHjyFoq/kRqrUydDyjSH4at1gbJSZziTJEuHHFTvQqltNzJq0HD0HN8LgHjPxwehmGNDlE+PrB/4+jt8278X3y7bi202jEBI/GMcOncHsj79Dv7EtLBwYU7lLgOJpghzF0wQs7krxdO8coHi6x42tLCRA8bQQ5mPEs07pPvhm43A0rzkEs5f3Q2RklFwOj4dFX/yIuk3LIfx2hIjnUHz9wxD8vPZ3o1PrV+00BHPZVxvRokt1DO/zOXoNaYSuTcdj3Ox3cfrERcyZthJgbSQQAAAgAElEQVSrFv+KdbsnI0B+o5w7fQnDe8/G2NldLBwYU7lLgOJpghzF0wQs7krxdO8coHi6x42tLCRA8bQQ5hPEc+XO8Zgps5dqU/dwVq9fChvW/GZKPPsMb4J1323Dvj+PGXkiI+/g0L4T6D2sCTI8kxq//LBLZj1P4+1WlSwcGFO5S4DiaYIcxdMELO5K8XTvHKB4useNrSwkQPG0EGYc/eE8ezoM23/eg8q1XsLk4YvQVh42CpJ7P7nFPQGKp4kaxP78zMhbsuzziZOaaMhdnUrg42N7MP/kkUpo+O0apzIwO26Kp1li3N9yAhRPC5HGkXiqEZw4eg5PZUwF9aR7+oypLRwUU3lCgOJpgt7EyvGROv7qXKHJSycK5D+cTJBz7K4nbt/A2Ws3aqDp0qWOhWBy4BRPk8C4u/UEKJ4WMo1D8bRwFExlIQGKpwmYsT8//Z8vWDZTglATDbmrUwl8dfowVp89yRlPEycAxdMELO5qDwGKp4VcKZ4WwvSPVBRPE3Xkz48JWNxVEeB7PM2fBxRP88zYwmICFE8LgfIPp4Uw/SMVxdNEHfnzYwIWd6V4uncOUDzd48ZWFhKgeFoIk384LYTpH6konibqyJ8fE7C4K8XTvXOA4ukeN7aykADF00KY/MNpIUz/SEXxNFFH/vyYgMVdKZ7unQMUT/e4sZWFBCieFsK06Q9n9J1oBMja6zHRMYgXGO9ehyMjou79v/p6oIRabjMwKPDeC+rVS+rVi+XvSA61frvKFRgYCPC3j4WF/+9UFE8TmG36+THRA+7qYwR4j6f5gvFXv3lmbGExAYqnhUBt+MMZduEqVizahFIVCuCPbQdQrd4rRofVSkfNqg1Cy3drGJ///fsRdOhTG7vlY448z8rSnKPw2hsvofRrhZAocQKM6TcXnT6oh9+27EN6edF89lzPWDhwpvovAhRPE+eGDT8/Jo7OXX2QAMXTfNEonuaZsYXFBCieFgJ9zMpFjSt/iALFc+D8qUvImT8zjuw/idwFsiJl6qT4ed0fhhy26/kmPh2/FCEJgnF430k0e6easbLRjl/3Yvi0DhjX/0v5XgieF7Fs3K4yWtQYjFGfdjJmMxfMWofOIpZ9O01D/3GtHhDPv3YeMvZ5tXJhXA67hsVz1qNZp2oWDpypKJ4WnAMUTwsgOisFxdN8vSme5pmxhcUEKJ4WAn2MeFYv3h0rd44zJDIiPBLFS72AdnWHI8cLmWW5y8ayzOUZjJZZydAkCfHBqOa4fOka5kxdJYJY1VirvWKN4sZymLUal8V7bSdjyOS2aF59MHpJ24jbkVi9ZDP6yLKZjxLPpV9tMJbQDIkfbBy7f5cZGDqlvYUDZyqKpwXnAMXTAojOSkHxNF9viqd5ZmxhMQGKp4VAXVirfefmvXKfZQzyFn4Ord8cipz5stwTzzEfzkXS5Ikx5ON2uHDuMqaP/lYupVfHknkbUalmceNSe+VaJdCr1Uciju3QsuYQfLFqgDGA8QPnodP7j57x/PbLnwzxTJAwxBDPfu9Mx/DpHSwcOFNRPC04ByieFkB0VgqKp/l6UzzNM2MLiwlQPC0Ealo8h6Fmg9LGpXY109mm+xv4ePjCB8Sz++CG6NRgDDr3rYeDe44/IJ5NXh+ATNkyyENH0Sj4Yg7Ua1b+kTOeu387jFs3w41Z00sX5VL73PVozkvtFhb+v1PxHk8TmCmeJmBxV0WA4mn+PKB4mmfGFhYToHhaCFTTP5zqQaSR789Bl35vGQ8XZXgmDbLlymjhwJmKM54WnAOa/vxYMDKmsIkAxdM8WIqneWZsYTEBiqeFQDX+w8nXKVlYZxOpOONpApbGPz8mRsFdvUiA4mkeNsXTPDO2sJgAxdNCoPzDaSFM/0hF8TRRR/78mIDFXRUBiqf584DiaZ4ZW1hMgOJpIVD+4bQQpn+koniaqCN/fkzA4q4UT/fOAYqne9zYykICFE8LYfIPp4Uw/SMVxdNEHfnzYwIWd6V4uncOUDzd48ZWFhKgeFoIk384LYTpH6konibqyJ8fE7C4K8XTvXOA4ukeN7aykADF00KY/MNpIUz/SEXxNFFH/vyYgMVdKZ7unQMUT/e4sZWFBCieFsLkH04LYfpHKoqniTry58cELO5K8XTvHKB4useNrSwkQPG0ECb/cFoI0z9SUTxN1JE/PyZgcVeKp3vnAMXTPW5sZSEBiqeFMKe1DkboueVlUj1VMVlwiIWJmcpXCYRFRmBj2JnZePvbpr46Bq/1m+LpNdT+ciC+Tsl8JSme5pmxhcUEKJ4WA51TOSMCgrNanJXpfJnATexDq6VnfXkIXuk7xdMrmP3pIBRP89WkeJpnxhYWE6B4WgyU6e4nUEo+OS5xhFhI4IkEKJ5PRMQdHiRA8TR/RlA8zTNjC4sJUDwtBsp09xMYKJ/8LvENsZDAEwlQPJ+IiDtQPD09ByienhJke48JUDw9RsgE/02A4smzw3UCFE/XWXFPgwBnPM2fCBRP88zYwmICFE+LgTIdZzx5DrhHgOLpHjcHt6J4mi8+xdM8M7awmADF02KgTEfx5DngHgGKp3vcHNyK4mm++BRP88zYwmICFE+LgTIdxZPngHsEKJ7ucXNwK4qn+eJTPM0zYwuLCVA8LQbKdBRPngPuEaB4usfNwa0onuaLT/E0z4wtLCZA8bQYKNNRPHkOuEeA4ukeNwe3oniaLz7F0zwztrCYAMXTYqBMR/HkOeAeAYqne9wc3Iriab74FE/zzNjCYgIUT4uBMh3Fk+eAewQonu5xc3Ariqf54lM8zTNjC4sJUDwtBuqwdDGymRzy3oCAgFwm23B3JxCIFc/JL5Qomz1RUieMmGP0kMDUf/Zi0amjldDw2zUepnJMc4qnY0qt70ApnvrWxhd6RvH0hSr5SB+nFQ5G6NNLMiQMrRwSEM9HOs1uxiWBS1ERMVduhb+Exku2xGU/fOnYFE9fqpaf9pXi6aeF9dKwKJ5eAu2Uw8x+IxUCo9M5Zbgcp4cEIu9EounygwiA2SsvHh7Yd5tTPH23dn7Tc4qn35QyTgZC8YwT7DwoCZAACbhFgOLpFjY2spIAxdNKms7L9bB4btmyBfPmzUPGjBkRERGBHj16IDg4+H4w6h7PKvKFARJqLfcDzqPGEZMACZBA3BCgeMYNdx71PgIUT54OnhB4WDwbNmyI8ePHI3Xq1Bg7diyaNGmCVKlS3TvErVu3jiZKlGimfOGKxEqJ/Z4cn21JgARIgARcJ0DxdJ0V97SJAMXTJrAOSXu/eEZHR6Nu3bpYuHChMfopU6agVq1aSJs27f007j7V3lC+uJXi6ZAThcMkARLQggDFU4syOLsTFE9n19/T0T8849mmTRv06dMHmTJlwogRI9C6dWukTJmS4ukpaLYnARIgAQsIUDwtgMgUnhGgeHrGz+mtHxbP/fv3Y+jQoQgKCkLevHnRoEEDbN68GUWLFsWhQ4dQokQJzng6/aTh+EmABOKMAMUzztDzwHcJUDx5LnhCQMRT3af5yG337t3ZkyVLdlUeNDp73w4n5OGiVp4ck21JgARIgATcI0DxdI8bW1lIgOJpIUymepiAemr9d4lviIYESIAESCDuCVA8474Gju8BxdPxp4CdACiedtJlbhIgARIwSYDiaRIYd7eeAMXTeqbMeI8AxZMnAwmQAAloRIDiqVExnNoViqdTK++VcVM8vYKZByEBEiAB1whQPF3jxL1sJEDxtBEuU1M8eQ6QAAmQgEYEKJ4aFcOpXaF4OrXyXhk3xdMrmHkQEiABEnCNAMXTNU7cy0YCFE8b4TI1xZPnAAmQAAloRIDiqVExnNoViqdTK++VcVM8vYKZByEBEiAB1whQPF3jxL1sJEDxtBEuU1M8eQ6QAAmQgEYEKJ4aFcOpXaF4OrXyXhk3xdMrmHkQEiABEnCNAMXTNU7cy0YCFE8b4TI1xZPnAAmQAAloRIDiqVExnNoViqdTK++VcVM8vYKZByEBEiAB1whQPF3jxL1sJEDxtBEuU1M8eQ6QAAmQgEYEKJ4aFcOpXaF4OrXyXhk3xdMrmHkQEiABEnCNAMXTNU7cy0YCFE8b4TI1xZPnAAmQAAloRIDiqVExnNoViqdTK++VcVM8vYKZByEBEiAB1whQPF3jxL1sJEDxtBEuU1M8eQ6QAAmQgEYEKJ4aFcOpXaF4OrXyto07kWROHpu9u3z8WeIb247GxCRAAiRAAi4ToHi6jIo72kWA4mkXWUfmDZRRz5F4M3b08eRjBYn1jqTBQZMACZCAZgQonpoVxIndoXg6seq2jTlEMq+UGCPxl8QdidMS0bYdkYlJgARIgARcJkDxdBkVd7SLAMXTLrKOzHtXPHvI6Hc6kgAHTQIkQAIaE6B4alwcp3SN4umUSntlnBRPr2DmQUiABEjAPQIUT/e4sZWFBCieFsJkKoonzwESIAES0JgAxVPj4jilaxRPp1TaK+OkeHoFMw9CAiRAAu4RoHi6x42tLCRA8bQQJlNRPHkOkAAJkIDGBCieGhfHKV2jeDql0l4ZJ8XTK5h5EBIgARJwjwDF0z1ubGUhAYqnhTCZiuLJc4AESIAENCZA8dS4OE7pGsXTKZX2yjgpnl7BzIOQAAmQgHsEKJ7ucWMrCwlQPC2EyVQUT54DJEACJKAxAYqnxsVxStconk6ptFfGSfH0CmYehARIgATcI0DxdI8bW1lIgOJpIUymonjyHCABEiABjQlQPDUujlO6RvF0SqW9Mk6Kp1cw8yAkQAIk4B4Biqd73NjKQgIUTwthMhXFk+cACZAACWhMgOKpcXGc0jWKp1Mq7ZVxUjy9gpkHIQESIAH3CFA83ePGVhYSoHhaCJOpKJ48B0iABEhAYwIUT42L45SuUTydUmnrxhkTE7NSsr3masYA2Vzdl/uRAAmQAAnYR4C/jO1jy8wuEqB4ugiKu90jQPHkyUACJEACvkmA4umbdfOrXlM8/aqcXhkMxdMrmHkQEiABErCcAMXTcqRMaJYAxdMsMe7/X+J59epV3LlzBylSpHgAklxpjydfCJZILHGJBEmABEiABOKGAMUzbrjzqPcRoHjydDBL4FHiuXv3brRp0wbvvvsuatWq9bB4ZpcvdJN4WqKxxGWzx+T+JEACJEACnhOgeHrOkBk8JEDx9BCgA5s/SjxXrVqFwMBAXLlyBbVr137UjOcQ+eLfEnMciIxDJgESIAEtCFA8tSiDsztB8XR2/d0Z/X9dat++fTuOHj36KPFUv+vUpfZoiTvuHJNtSIAESIAEPCdA8fScITN4SIDi6SFABzZ3UzwdSIpDJgESIAG9CFA89aqHI3tD8XRk2T0a9H+J586dO3Hs2DFUqVIFHTp0wMSJE1G/fn0sWbKEv+s8Is7GJEACJGANAf4ytoYjs3hAgOLpATyHNhXxfF2G/uzDww8PDw8cNGjQO1WrVl304osvHr/7fXmqfapDUXHYJEACJKAVAYqnVuVwZmcons6su02j5pKZNoFlWhIgARKwggDF0wqKzOERAYqn2/iUZE2RuB2b4Uf5uNBENtV+okRbE23+a9e08o1xEuo1RYESJyVGS9zyIHcCafumxJcmclA8TcDiriRAAiTgbQIUT28T5/H+hwDF0+2TIqG03CqRNzbDx/Kxo0R+id8l4kuo91celCgsoX7ed8Tur57wPiqxWkK91zI09nuJYtuop793SiiRU/nU57skIiUKxH5dvZooLPbYmeSjennm2NjPe8rHVRK7JfJJqBe3H5JILqH6rfKqvqh8GSSySihJVf3OHbtPGvnYQaKmRERs3id9oHg+iRC/TwIkQAJxSIDiGYfweeh/CVA83T4T7hdP9bOs7mNsL/GVRB2J9BKDJfpLjJLoI1FFIlxCSWU7iVclWkpkk1Di97LEdImyEt9LKGk8JxEjoQRRielpCSWz70go0VXyqMRzucQRiWQS6yXUjKeSVJX7V4lPY9sujd1H9UMda4bECIkyEko2i0lMkrgm0UuinoSrr0CieAosbiRAAiSgKwGKp66VcVC/KJ5uF1uJpxJI9UJ0tSTkGontEnfFU63SM1Civ0RriX4Sn8T+vxI5JXk/SagZxswSb0hclEgqoWY5p0ko+VOCqZaZ3CKhLn0flVDtlXCqS/XqUv/dGc8J8v9KFtVlcnXsphLPS1yRSBX7/zXko+qbeqF7J4lhEupy/1MSagZWSa2aPVXirL6ncri05cuXL/GBAwd+uXXrVm9poGZcuZEACZAACWhEgOKpUTGc2hWKp9uVf/hSu0qkfqbnSyhZrChRWqK/RCsJJZ4qlKxulvhcIotELgkljo0k1CzocxLqfs3PJPLE7qsuda+QUPdb7pdYL6FmWNXM6t0Zz7uX2pUEL5B4Pza/ElslvH9JqMvr4yUySijxVf+vcqpjV5coJaGkVOVNJ6FmatWtAC5tNWrUGPL999/3uXnzphpjGYnrLjXkTiRAAiRAAl4hQPH0CmYe5HEEKJ5unx9B0rKJhLqEff+m7ussJ3FAQt3n+bOEmsHcKKHutVQzm2pGcp2EuqSu2qvL42pmMqWEEr9/JNQ9mVcl1D2W6lL7Wgk1I6raq0vuakZR7ac21T6HhLrnVG1KaJU4KgFUQplC4heJHhJKYFXfF0kooX1B4kUJNSuqLsNXlvhWQv1+UuNbIqFmXB+7yWxny+vXr89YtmwZPvroo6hp06bNiI6OVjOqUU9qy++TAAmQAAl4hwDF0zuceZTHEKB4Oub0UL9v1MNH71o94vLlyz976NChA2vWrAnJli0brl27BvlazNatW9UMr7qkr8SZGwmQAAmQQBwToHjGcQF4eD5cxHPAYwJpU6VK9feQIUNStWnT5l6yEydOIH/+/KfCwsLUjKu6xM+NBDwhEIBZNbMiKEZdReDmBAIxMRE4VOgw+vdXb/XgZhEBiqdFIJnGfQKc8XSfHVsaBAICAwMn1q1bt+2sWbOCQkJCIJfYo6dOnfqPLJt5Xr6vbifgvZ48WTwjMLt6wWQJ429LERxfvaeWmwMIXI6MuHM5PPxVNFqiblPiZhEBiqdFIJnGfQIUT/fZseU9AoEinHOaNGlSb8qUKQGbNm26/tprr12Rh4wqyB57yIkEPCYwp2bFWhkyr277bE6PUzGBbxCYffIA5pw4XAsNFn/jGz32jV5SPH2jTn7dS4qnBeWdXycUt6PUAz/O3RbtSRfy68lFvXr2yj5q9OgTt1MGv4veJTc4F4iM/M6lq2i2/u7KVo5G4fHgRTzfyph1dadM6iUN3JxAYMbxfZh5/CDF0+JiUzwtBsp05glQPM0ze6DFp9WTIH7ATsQLUE+kO3uLuJMgIDI6UUyAvGc0YdBVBAQ4+qEiea/Vsuig4Baou8DVF/A7+/x53Ogpno47Nyie9pSc4mkPV2Y1QYDiaQLWo3adVz0DYuIdmfJCiZDUIeotSdxIQJaQunkNPfdu+wFBwZVFPF1dcpTo/osAxdNx5wbF056SUzzt4cqsJghQPE3Aeox4Li5ULiRdfPVOeW4kAOy7cQXNdm2keFp1MviQeEaERyI4JEgm/O35Ey/P7iFePLVOhH9vFE976mvPWWlPX5nVTwlQPD0sbOyMJ8XTQ45+1pziaXFBfUg8X87aCjMWv4fc+dU6DtZul8OuYVjv2RgxvaO1iTXMRvG0pygUT3u4MqsJAhRPE7A44+khLOc0p3haXGsfFM8kSRMhZZqkuHThmjEDmuap5Dh3+hISJU6ApMkT4+rlG7h54zaeejoV1Czp+bOXjaUWUqdLhvgJQnD8yNn/ab9lw270bDUJizYMR9r0KXHp4jVcu3IDSZIlQopUSXFBckRF3TEiYcL4uHH9FtI/kxpBQUE4feICkqcMNY7vCxvF054qUTzt4cqsJghQPE3A8jPxHN5ntvGH8O4WEj8YXfq+hacypnILStem49G4/esoUEyt/unsjeJpcf19UDzb1R2B7Lmewc3rt3FJZiqHT+uA9at24ErYDfQb1wIfdp4u77yNwcCJrfHRsIVYs2SzIZy58mXGB6OaoWL+Tv/Tfmz/L3FwzwnUbVYe1d96Bb1af4TEIpI35BjDpnfA7I++w7af/0aqNMnwRoPSmDLyGwyd3A4FX8yBN17uKTOx7yO9mz/fFlf0iekonk9E5NYOFE+3sLGRlQQonh7S9OFL7fXLf4DEoQlR4tW8BoQgmZWpVvcVmTlJ4haUEllbYvCktihbpYhb7f2pEcXT4mr6oHi2rDkEY2d2wQuFn0PFfO/gvRFN8UKhrGhfbySmL3oPHeuPQrtetVCp5ouoXLgLOvauLTOjwRjddw6mf/Me3q7Q93/a5y2cDY1e+xAbDkxDn7aTZYY0BkOntMfAbp/i4rkrSC4/u0f2nzQu9atcLWoMRvFSeZC30HOYO301pszvZXFh7EtH8bSHLcXTHq7MaoIAxdMELD+b8VTiWeTl3Og24O0HRnZgz3FMHr4QueQetb92HMLbrSthxthvUfnNl1C7STmomVL1cMMF+UOXODS+zM40R2BQIO4Xz92/H5Yci2QGJ9jIP3PSd3j62dRo1qkaVn+7Geu+24b+41vhyqXrGCV/aMNvRqJ1j5rIXyQ7rsqlw/ED5uHE0fNo3OF1lCyX38Mieb85xdNi5j4onq3fHIqlm0fL5fJkKJGlJXoPa4zyVYuhXb0Rxqzmjyt2YPGmkcal75LZWqNg8X+vFAQGxkPX/m8b4vlw+/xFn78nns2qDZKf0czoObgRJo9YiB++247cBbLi7MmLmLaoj5Fr7fJtWDT7B7mCH4PSlQqhfsuKFhfGvnQUT3vYUjzt4cqsJghQPE3A8kPxvBx23bj3TG3JUoRi0tzu2P3bYbSpM1wu1ZXBioW/4OlMaVCybH4smL0Oa3ZNQrdmE3Bo7wlDQtcu2yqzOM+hx+CG98QzX5FsaP3mMBQrlVvE8gauXb2Bxu2qYMKgr/D5yv7GTE1SuSftfbmc2L3FRKRImQSp0ibD4jnr8dnSvpg9+Tuofqk/znOmrjT6lKdgVg8L5d3mFE+LefuqeG4Zg5Spk94Tz+pvlcKkofOxUGSwVqNX0emDegYoNYtZtkpRJJefwT+2H0SXfm+hatF3sfSh9uo2lgaVPsTHX/XAdrmk/sPKHWjb/U18OmEpXimfH0cPncH5M5fuzWzeuRONumX6GLfUTF3YG3lETH1lo3jaUymKpz1cmdUEAYqnCVh+KJ6FXsyJzn3//eMn739BiFxuN8Sz9jC5nDcdtUr2QtmqRdCm2xson/cdrPvrI+O+MrXvmM86iyz+iIlD5mP93in3xFM9zNCm1jD8KF+Llj985fN2xFppV7/cB+g1tInMcH6BnkMaoUiJXCido+2/h5aIkn3VfXAfdJiq1ns3ZlUjIiLRvmctNGxb2cNCebc5xdNi3n4knieOnUNDkcfZKz5EpqxPGaD+lCsLA7t+guvXbhmX36vVLYlXZBb0YfFUs5bqEn2mbOnRf1wrTBmxCN/MXY8a9V9B5w/ewoddZjwgnir3kJ6zsPH737B821h5yMh3lrqneFr8MxSbjuJpD1dmNUGA4mkClh+K56MutSvxVJcDN+yfZjyQULFGcbToXB0VRDyVQCrxVE/jTpSZSDUjuezrjVj8y8h74vlMlnRoXWsovv5hKG7Ifu1l9nTFzvHyh/VTebL2ojzNex1frBpgXFJ8rUBnNOlYxZht/WvnIeOhCfWHVR0zZ97MMvtzAOVkJqiQPBzhSxvF0+Jq+ZB4Wjxyt9Opn9FNP/6JT8cvQc23y6Be8/Ju54qLhhRPe6hTPO3hyqwmCFA8TcDyQ/EMvxWBTNnTGyOLHz/EeKr94vkrTxTPnZv3iRhmgroftJvcj/Z67ZfviWexV3KjU8Oxxqte1OtcysnDRr2GNsb3S7fIk7wz0KJLdUNk1Tam31ysWrwZadIlN2Z7pszvaVw+/PzjFcYlfjU7NHFON1veiehh5R/bnOJpMV2Kp2mg6uevU4MxyPJ8BuPJeV/bKJ72VIziaQ9XZjVBgOJpApafieevMhuixPDuph4QKloyN+7IOwC3b9pjzDT+vPYP4z2DWXNkwPqVO1GmcmF0bz7BeE/g260qITg4EIVeymms0qIeZFBPz6bLkBJhIq9/7zpqXC7PXzSb8fS8euCoY/3Rcs9mN+O+ULWp4++Se9rCb0fKMZ7GszJbqt5pqC49qoeM1OfP5czoYZG835ziaTFziqfFQPVPR/G0p0YUT3u4MqsJAhRPE7D8TDzdHbl6X6eS1FGfvONyCiW5o2V2Uz1oMe7zdxGaxL+XF6V4unxquLYjxdM1Tn60F8XTnmJSPO3hyqwmCFA8TcCieBoEjh06bcxwPhv7YIQrBK9duWlcNlezoUo+/X2jeFpcYYqnxUD1T0fxtKdGFE97uDKrCQIUTxOwKJ4ewnJOc4qnxbWmeFoMVP90FE97akTxtIcrs5ogQPE0AYvi6SEs5zSneFpca4qnxUD1T0fxtKdGFE97uDKrCQIUTxOwKJ4ewnJOc4qnxbWmeFoMVP90FE97akTxtIcrs5ogQPE0AYvi6SEs5zSneFpca4qnxUD1T0fxtKdGFE97uDKrCQIUTxOwKJ4ewnJOc4qnxbWmeFoMVP90FE97akTxtIcrs5ogQPE0AYvi6SEs5zSneFpca4qnxUD1T0fxtKdGFE97uDKrCQIUTxOwKJ4ewnJOc4qnxbWmeFoMVP90FE97akTxtIcrs5ogQPE0AYvi6SEs5zSneFpca4qnxUD1T0fxtKdGFE97uDKrCQIUTxOwKJ4ewnJOc4qnxbWmeFoMVP90FE97akTxtIcrs5ogQPE0AYvi6SEs5zSneFpca4qnxUD1T0fxtKdGFE97uDKrCQIUTxOwKJ4ewnJOc4qnxbWmeFoMVP90FE97akTxtIcrs5ogQPE0AYvi6SEs5zSneFpcaxHPak89s7pxxuwWJ+rcWZcAACAASURBVGY6XQnMP3UEC04frYUGi7/RtY++2C+Kpy9Wzc/6TPH0sKDzqmdATLwjiwuVC0kXP6GHydjcXwhQPC2u5Ozq+RAcsA4IiGdxZqbTl0A07kTWQKPvNunbRd/rGcXT92rmdz2meHpYUoqnhwD9sznF04a6zn4jFQIQaENm/VNeC4+HtUdS442c5/TvrEU9DIqKRv1lF6XmMRZlZBohQPHkaRDnBCieHpZgfp2nEBV5tPWzOeInDQrxMBmb+wuBc+G38PnJg2sRFFwFdRdE+Mu4OA7vE2jevHmSP/74Y/3OnTsvx8TEVJMe3PR+L3hEfyFA8fSXSvrwOCieHhavf5kgZAutBQSm8jCTTzdPdTM4/Y1lu99v3LhxwPxFCyMvPxs8A/nS7fbpQXna+YCYv/D20o2csfEUpLPb58yZc1TixIm7586dO3ru3Lnzo6OjmwgR/mPG2aeF26OneLqNjg2tIkDxtIqkc/OUKVMm6NChQ8urV69eady4cdiyZUtMjRo1zoSFhVUSKn86lwxHTgIeEQh4+eWXW0RGRk5fs2ZNgMx2ombNmuE//fRTb8k63qPMbOxYAhRPx5Zen4FTPPWpha/2pFSpUuufeeaZUrNmzQoICgqC+gM5Z84cyOzndhlTGYkbvjo29psE4opA6dKlK2zfvn35hg0bQgoVKmR048yZM3j11Vcj9+7d20A+XRBXfeNxfZcAxdN3a+c3Pad4+k0p42ogqQICAjZPnDgxW8eOHe/14ejRo5fy589/++rVq5z1jKvK8Li+TqBDwYIFx69fvz4oadKkxlhk9jNKriZcW7ly5RL5tJVElK8Pkv33LgGKp3d582iPIEDx5GlhAYFk8ofx4K5du1JnypQJ165dCy9atOitffv2jZPcAy3IzxQk4EQCwbL90KlTp5dHjx5tXGr//PPPjzdt2vS8wCgmcceJUDhmzwhQPD3jx9YWEKB4WgCRKRAYGPhGxowZF65YsSJev379zi1atOhLwdJLgg9B8PwgAfcJJAsNDV0yYsSI0ilSpLjaoEGDc7FPtu91PyVbOpkAxdPJ1ddk7BRPTQrhH91onSBBgo9v376t7u1Ul9iv+sewOAoSiFMCueToW2X2M0Autb8q/78tTnvDg/s0AYqnT5fPPzpP8fSPOmoyCrV003qJvhJrNOkTu0EC/kCgjQyiqERLfxgMxxB3BCiecceeR44lQPHkqWAhAfUG/ZUSPSR2WpiXqUjA6QQqCoDXJLo6HQTH7xkBiqdn/NjaAgIUTwsgMsVdAhRPngskYA8Biqc9XB2XleLpuJLrN2CKp3418eEeUTx9uHjsutYEKJ5al8d3Okfx9J1a+W1PKZ5+W9q4GBjFMy6o85hOIEDxdEKVvTBGiqcXIPMQUCvJqFUu2j6Kxa3rV0NPHN6TP0OWHH8mTpL8/qeQ28qLwZ291jZPHrMEKJ5miXF/EnCNAMXTNU7c6wkEKJ48RbxCQMRTre07zOTBXlIr0phsw92dTYDi6ez6c/T2EaB42sfWUZkpno4qd9wNluIZd+wddmSKp8MKzuF6jQDF02uo/ftAFE//rq82o6N4alMKf+8IxdPfK8zxxRUBimdckfez41I8/aygug7nUeL5119/YcyYMUiWLBlGjhyJkBDlDA9s6lK7usdzukR9XcfGfmlFgOKpVTnYGT8iQPH0o2LG5VAonnFJ30HHflg85XPImr+YPHkydu/ejQULFmD8+PEPEPn1118rlyhRopx8sblEKgfh4lDdJ0DxdJ8dW5LA4whQPHl+WEKA4mkJRiZ5EoGHxTMsLAyNGzfG8uXLcfnyZRQoUABHjx59IM2lS5deSZky5X754laJzE86Br9PAkKA4snTgATsIUDxtIer47JSPB1X8rgZ8MPieePGDdStWxfLli3DxYsXUapUKezZs+fhzqlL7X/KF9Xldopn3JTO145K8fS1irG/vkKA4ukrldK8nxRPzQvkL9171D2ebdu2Rd++fbFjxw4cPHgQnTp1QlBQEKKiooyPslE8/eUE8N44KJ7eY80jOYsAxdNZ9bZttBRP29Ay8f0ERDxry+dN7v+akk11b2fC+EHJXin6QsnTF2/8WqVGrbAlS5agZs2aatfuMuN5SD7Wk5hLoiTgAgGKpwuQuAsJuEGA4ukGNDb5XwIUT54VcU6AS2bGeQn8qQMUT3+qJseiEwGKp07V8OG+UDytLV4LSVdUQi37OEbi7CPSJ5WvDZbo5MKhU8o+0yTOSdyJzXnsCe3iyffVU+AbJG5LnJHoGxsuHNL7u1A8vc/cj49I8fTj4nJocUqA4hmn+P3n4BRP62rZQ1Kdl5glkVVCLQ+p5DJ77CF2yscCEvElRkgUk0gb+/1r8lE9RKP2TSZxUuKURPrYPE3lY47Y3C/F7pNbPsZI/CERLJFPQsmpypNNoqyEEuBZEi9L/CKRXyKhhBLifyQKxea4JR93SaSQyCMRJfG7hPq67RvF03bETjoAxdNJ1eZYvUmA4ulN2n58LIqnNcVVMqlkTolkRGzKhvLxooQS0rYShSXUfmprL6HEc6rERInyEiskukgsk/hVQknj/eJZXD7/QKKaxFcSkyQSS5SROC6hxFHNpqr3XdaQWCmhjr9WQj0V3lUiV2xb1ac5EuMkGku0klBrqfeTWCyRWSJcYrmE7RvF03bETjoAxdNJ1eZYvUmA4ulN2n58LIqnNcVVM45HJdSs5PXYlOqyuxJCJaBK7vpLDJRIJ7FEQsnmNokvJBJILI3d9/5L8Eo8v5NYJHFT4lOJaIktEi9IhEqsllBiq0KJ5iYJdald5T0t8beEEs/ZEuoSf6TE6xJJJN6WUJKqRFQJsLpNQH3tgsQaiZ8lbN8onrYjdtIBKJ5OqjbH6k0CFE9v0vbjY1E8rStudUmlZhTVZXR1GVzNJqqZTXV/ZVMJJYNhEury9SAJNeOppLJB7PfU7GIHic73den+Gc/7e/pDbBslj0pU1WVxJbOJJOZJHJb4XELNwirpVNFfQu3/kYS6b/RriY4Sb0h0l1AzqO9LKAF9WuJDiTfvP6hd/0/xtIusI/NSPB1Zdg7aCwQonl6A7IRDUDytrXIZSfecxA2JVRLqXsnSEkow1b2VdWO/py6RqxlINUOq7r9UM4zqErtaHlJdGr+7qRnNu+3v72kG+UT9ElD5lbCqP7bq/UNqNnOdhLp3U8183r0sr2ZcP5NQs5vqcvw+id9ic3wjH9Vl/B0SSnTVbKi6XUD1X82Y2r5RPG1H7KQDUDydVG2O1ZsEKJ7epO3Hx6J4+nFxfWVoFE9fqZRP9JPi6RNlYid9kADF0weLpmOXKZ46VsVhfaJ4Oqzg9g6X4mkvX2Z3LgGKp3Nrb+nIKZ6W4mQydwhQPN2hxjb/QYDi6XunRqB0uaqEurecm74EckrX1NtO1MOo3EjAbQIUT7fRsaFVBCieVpFkHiFwVzzVGyD2kohPEFALZah73NVbNy75RI+d2Un13uifJNSbUriRgNsEKJ5uo7Ox4cwyCRCYQj0E5Iit9Mq/8qc9d2VFWOrQN9ZVyb/VEYO+O8h4t2+j4Ur1zlZu1hBQs2fqTRKvWJOOWbxAQD1EqV7lphbYUO8j5kYCJODHBCieuhV3fp1AREZ8goAA9XomR2wB0TFBwRF3kkaGBF6NiRegntR30nYDkQEF0WSxegcrN2sIKPlUwc03CKh3Eqt3E6tV2bb7RpfZSxIgAXcJUDzdJWdXu/l1QhAVuXJkzqJlsyRSr93k5q8ErkdFosfebbhwIzyHiOd+fx0nx0UCTyCQV76vlhSmePJUIQEHEKB46lbkWPGcme+VsjkSq2Xbufkrgasink12bcDZ67cpnv5aZI7LFQIUT1cocR8S8BMCFE/dCknx1K0itvWH4mkbWib2LQIUT9+qF3tLAh4RoHh6hM+GxhRPG6DqmZLiqWdd2CuvE6B4eh05D0gCcUeA4hl37B99ZM3EU70/Y+vG3fh+yRbcuH4bL5fNh6p1Sz6W2tzpq3Dh7GV07vuWKboH9hzHgpnrcPXyDeQrmg1vNnoVCRKE4M6dOzh28Ayy5njwNX/dmk1Ar2GNkfapFKaOo8vOFE9dKsF+xDEBimccF4CHJwFvEqB4epO2K8fSTDzXr9qJIT1nomS5/EiVNhl+XLEDRUvmRreBbyM4OOiRIxrQ9ROcOHoOM755z5UR39unQcV+eDbrU0iXISXWLd+GBm1ew1stKqBZtYF4sUxetOn2xgP5Zk5cZshpshTqbSy+t1E8fa9m7LEtBCietmBlUhLQkwDFU7e6aCaeLWoMRrmqxUQAyyNevHjYsWkPeredjKnze2Fwj5koXCInTh07jwGT2mB471kIu3hN3gYVifDbkYZ4nj9zCaM/nIurl26gVdeaKPRiDjSq3F8+5sQ/h06j/8TWSJY8sVGFMjnbodMH9VBNZlSPHDiFW7fCcfPabfRsNQmhSRNh6ebR6NRwDHK8kAkxMTHY9vPfGPNZZ+z+4whWLf4VufJlxsa1v6Nl5+ooWb6Asc/EwfOxZ9dRFHk5Jzas+Q2fr+ivTcUpntqUgh2JWwIUz7jlz6OTgFcJUDy9ituFg2kmnmVytMXXPw41ZiHVFhEeiXJ5OmD8513xToPRxqX3ijWK4/etB/DHtgN4vVYJzJ+5FmnSpzDEs0+7yQgJCUKGZ9LgS7kEP+u7D6FmNpV4vvbmi6hYvThC4gcbuUe+/wWWzf8ZoUkSonipPGjSoQqCpW2zqoOQt8hzGD61gyGnVeuURIXqxdClyTjM+34Qdv66D+MGzkPtRmVx8cIV6ct+fLtpFOZOW4UFs9ehbrPyWLloE47LLOz6vVNcKIJ3dqF4eoczj6I9AYqn9iViB0nAOgIUT+tYWpNJM/Esm6e9zBJ+iIyZ0hnju3H9Fl4r2AUTvuiKjvVHYdbyfng+z7OomO8dNGz3Ohq3q4x+70zD6ZMXDfEsnaMdZOpR3ocfgMjIKPQb1wIDunyC4dM6oFTFgg8wi46OweWwa1j61UbMm7EaGZ5Ng5nL+qJasW6oWq8kmnWsaojnj3smI77c+/nyc63uieeovnOw8eA0ubf0CmqX7o0N+6ehfb2RSC23BwyU2djZH6/AzEnLKJ7WnKXMQgJWEqB4WkmTuUhAcwIUT90KpJl49mz1EeLLjOT7o5oZsrfoix/w2YSlhlTWffV9zFs7yLgvs06Z91CqQgG0713buDSuHhBS+1Qu1AX1mpfHU0+nwu8yI/pmgzLGPZtjZ7+L4q/kuUf/n8Nn0FeEdeysLkiVJplx6XzSkPn4bvu4f8VTLr83e6cqysps688Hpxvt7hdPNeP5076puHj+CmqW6ImNB6ZJPz5C9J1ojJjRER8NnY/Fc3+ieOp2vrM/JABQPHkWkICDCFA8dSu2ZuK5989j6N58AhIkDEHK1MlweP9JNBUBbCgP/twVPyWeq7/dbFwqV/dfHtp3wpBRJZ4fDVuAJV9uMC7Vnz97CdMW9jEutY+b3QXF7hNPVYY2tYcb+bPlzIj9u/9Bk45VZAb1dRHVQYZQzlk1AFWKvitS6Zp4bvphlyGzakb28L6TCJfbBHipXbcTnv0hAYonzwEScBIBiqdu1dZMPBWe0ycuGOIWEREll9zTIHvuZw1qa+XJ8xLytHmi0ATG5zs378NteSAoNEkiebgownj6/daNcOzacRC3bt5G5mwZJNIb7QoWf96Y2bx/C7tw1XgQSLVV38udP4txj+fxo2eN4xcv9QJ++eEPlKtS9IHjh128iv1//YOyVYoY96CqB4zUPurhoyP7T+GpjKmM+0/XLN2CZVvGaFNx3uOpTSnYkbglwBnPuOXPo5OAVwlQPL2K24WDaSieLvRay12mjlqMJfN+QsbMaXH6+AXUb1UJDVpX0qavFE9tSsGOxC0Bimfc8ufRScCrBCieXsXtwsEoni5Acm2XSJmhVbOlt26GI1HiBMj03FPGK6F02SieulSC/YhjAhTPOC4AD08C3iRA8fQmbVeORfF0hZJf7EPx9IsychCeE6B4es6QGUjAZwhQPHUrFcVTt4rY1h+Kp21omdi3CFA8fate7C0JeESA4ukRPhsaUzxtgKpnSoqnnnVhr7xOgOLpdeQ8IAnEHQGKZ9yxf/SRKZ66VcS2/lA8bUPLxL5FgOLpW/Vib0nAIwIUT4/w2dCY4mkDVD1TUjz1rAt75XUCFE+vI+cBSSDuCFA84479f894Rkatapnp+VfThyTUrXfsj4UEbkXfwYx/9uFK+O2caLR0n4WpmYoEfIkAxdOXqsW+koCHBCieHgK0vPm/M56r66bPUiZ1yL8vZufmnwTCRTy/Pn0E16Oic+HtRXv9c5QcFQk8kQDF84mIuAMJ+A8BiqduteSldt0qYlt/eKndNrRM7FsEKJ6+VS/2lgQ8IkDx9AifDY0pnjZA1TMlxVPPurBXXidA8fQ6ch6QBOKOAMUz7tg/+sgUT90qYlt/KJ62oWVi3yJA8fSterG3JOARAYqnR/hsaEzxtAGqnikpnnrWhb3yOgGKp9eR84AkEHcEKJ5xxz5OZjx/27IPBYvnwO1bEdj2y9+ICI9EuSpFXaag9v9p9W+oUL3YA23U148dPoPsuZ5xOZfTd6R4Ov0M4PhjCVA8eSqQgIMIUDx1K/YTZjxvXr+NyKg7QEwMEiSMj6DgQMSLF4DLYdeRIlUSREZE4eaN2wgICEBo0kTyeSQiI+/Ig/J3kDBRCIb3no2uAxsgcWhCnD9zCe82GYdPl3yA6OhohMQPRlBQkNE+cei/T9QroQwODkKAHENtMdExuHrlBgID4yFGPr8jfVHHOXbwNDZ8/zuavVNVN6La9ofiqW1p2DHvEqB4epc3j0YCcUqA4hmn+B9x8MeIZ5RI3rTRi5EnfxbMGLcEjdu/jlzy/6nTJkOd0n3w3fZxmDrqG+TIkwn7dh9D5Tdfws5f9+H27QgkETn85Yddhkiqds9kSYterT/GpQtXMeqTTsZs5a2b4XilQgEsmLXunkCePRWGlKmTIjgkyOjslUvX0bH+KKROlxyVar6I82cvI1QkNnmqUGzd+Dd6DmlkSC+3JxOgeD6ZEfdwBAGKpyPKzEGSwL8EaAi6nQmPEc9zMkO5SeSxSu2X0aPlJEMslXimSpMMdcv8K567th/E3j+P4ret+9G43evY88cRlKlc2JjNrPfq+3i5bF68N7IZwkQ4B3X7FBdEHL9YNcCgMGXkIuQrkh0hIplFS+Z+JJm74plSjjnhi65QffrqkzWo26w8fly5A/VbVtSNqLb9oXhqWxp2zLsEKJ7e5c2jkUCcEqB4xil+czOeakZy7vRVqNe8Aro0GouGbSsbs5FJkydG+3ojsfiXkXi7Ql9M/6YPvpyxBhWqFcPeXUdR+rVCseL5HkqUzYf3Y8VzcPfPoGY0564ZaHTkswlLsXPzfoyY0cG4FP+o7f4Zz3Gz3zUu18+TY9VrWQHrlm/D260q6UZU2/5QPLUtDTvmXQIUT+/y5tFIIE4JUDzjFL858ZTbOrF22RYc3HsCm3/6C+NF/JRgpkqbFEcPnEbv4U2w7OuN+OfIWWTJngHP53nWuJSuZkWDggIxcdDXePHVvHI/5ilUr18K3y34Re7VDETKNEkNSV27bKsxg3m/PO7+7TCyPv80EiaOb3RW3f85c+IyJEmW2Lhkf/XyDWMWtqJcdp86apFcoq8m95L+uy+3xxOgePIMuUdgfp1Q3I5K5Egik7flxt/nv0f2lFXQ+cXfHclADTpB0GXUXRDh2PFz4I4hQPHUrdQuvE5J3evZq9VHGDOzs2W9/10uzX8xZaXMdnY0JJWb/QQonvYz9okjfFo9CeIH7ES8gJQ+0V+rOxkdE4ibkcmQMOgqAuNFWZ3eZ/LFxIxBgyVDfaa/7CgJuEmA4ukmONuauSCeth2bib1KgOLpVdz6Hmxe9QyIiXdkygslQlKH/Ps2CW7OIrDn+mX0279jBt5e0tpZI+donUiA4qlb1SmeulXEtv5QPG1D61uJY8VzcaFyIeniP/reat8aEHtrlsDvV8PQfvcvFE+z4Li/TxKgeOpWNoqnbhWxrT8UT9vQ+lZiiqdv1cuG3lI8bYDKlNoSoHjqVhqKp24Vsa0/FE/b0PpWYoqnb9XLht5SPG2AypTaEqB46lYaiqduFbGtPxRP29D6VmIfF89NP+7Cwtk/GMyDZJWzfIWfQ4M2r7m1kESPlhONt2qoZX1d3WLkdR8bvv8NpSsWcrWJdvtRPLUrCTtkIwGKp41w3UrthnhG34nG3r+OIbe8NsndLfy2rLV+6LTxCia1Xbp4zXiRfOIkrt1zptqHXbiC9BlTu9sFx7WjeDqu5I8esI+L57dzf8KYD+eiqSyXe/XSDaz+djMata+MBq1fM13g0s+3Rd8xzVFeXu/m6qaON6z3LKzfO9XVJtrtR/HUriTskI0EKJ42wnUrtRviqf7Ff+70JaTL4P7bWM6cvIimVQdi2sI+yPTcU/h57e/yftDkyJUvs0vDUO25cpFLqO7tRPE0x8tv9/YD8Rw3cB5+2jcVMdExeK/9ZHnfb7ixslmLGoNRuEQunDlxAf0ntDbe9auW1q3duCyq1i1plPTA38cx8oMvUPilnMZiFEo8P5N3BQ+c1AbZcmZEuzojUOb1wqgnq6Pt3/0PPhq6ABERUWj5bnUUkdxVi3WV9xVfQ6+hjVD9rVI+eZpQPH2ybOy0mwQonm6Cs63ZY8TzH1lPfZL80s2eK6Osz54cobL+uloiU810Thz8NVb9PgHzZ65F2PmruCOzoDXeLoUNq3/DrVvhuC2rHqkZCbUiUbT8cVCrDFWo/v+zCkocv5i6EkcOnEK/sS1wUP4YqG39qp34YHRzfDLuW7ToUgMj3/8CadOnxIUzlxEj/6V7OqX8UbloXFob3udzFCia3VhJSS2huWHNb/hLXkAfGBgPGTOlwcfDFuKNBmWMfROF8rUxFE/bfop8K7EfiOfY/l9i5Cfv4Mb1W5g2ajEq1iguYlgDJbK0ROlKhYzfNer31w/fbTdmM7/+7Ht0G9AAZasUQVsRy2QpEhtXSxbMWocBE1rhw84zMGPxe8bvtmrFuqFqvZJo2bk6WtQcgudyZDRWYjtx7CyGT+sgv5Pm4IcV2/Dptx/cu2LjWycAQPH0tYqxv54QoHh6Qs+Otk8Qz+2/7EG1eq+g7zvTUEaWwlQzkmmeSoE3S/bCkl9HGeuxfyNLZ6pN/RGoW+Y9ZHg2jSGebXu8iVcqFHhkr+/OWJYslx9zp61CyfL5HymeaplNteTmpbBrGPXBHOMXv1rG85XyBYwZz4YilYNkn74iq21qDzckNyAgAE+LeP76459Ys2uSfG4HON/LSfH0vZrZ0mM/EE81YxkvXgDiJ4yPqnVeRue+9eTzeIZ4LvxpmPE7qPwLHdGuVy282bAMujYdj/gJQozfH6Xk8vqq3yYgQYJg+f826D/+QfGsKuJZTcSzWceqKJ/3HbmkPtn4naL+ca0Wu1CX+u/OuNpSHy8kpXh6ATIPoQ0BKoA2pYjtyBPE8/ulW/GWrIs+rv88FC2Z21gOM3XaZIZ4Lt82Fk0qD8DUhb1w/uxl3L4VYUjkALnEtXXjbuQpmFVmFkIfK55vyTrwajZiw/e/o2nHKrIE589yyau13EM1G31kSc5hvWbhvdi13kf3nYOhU9rjSxHPkiKeS+ZtQOtub2Dsh1+i17DG6NFiIjrJHyC1nvxPMvP68bAFWLlzvG7E46w/ZsVTbqlQ08S3THb4K/kjXd9kG+7+EAFh31u+NMxVMMLc9d+tfiCe/yV+Lz/XCsu2jDF+B9R99T1jJrRx+yro1GC03NKT3vidUqlAJ3z0ZQ+5tSeZzG52NX5fDej6qXGpPmfeTKhdqo9x9aa5LMdbuXAXfL7iQ8SXGc/lsuRvnSblsGbpFqgZ1w37p7laHu32o3hqVxJ2yEYCrv9ytLETTH0fgSeI59Bes2WmIFgue1dH2LkryC4PA6lf6s2rD8a8tYOMe6A+Hr7QuNzdc3BDbP9lLxZ98YNcnn8WnfvVMw6kZgqmj15szD7c3c6dDsMmmZGs+XZp40vqsnmtRq9i5aJNOLT/pHEMdQleXdLv3PctXJYZzykjFqHPiKb4Zs6PKP5KHvnlPw/h4ZFoImu4KylW952OeO9zXL96C++8XwdDRVq//H4Qyx1LgOLpO6cCxfO/a/W4GceSIp5LY8Vzo/xjdqAIZebs6Y3L7lPn90aW5zPI75rZhjxmeCYNTh+/YMjows9/wIWzV/Bs1nT4c8ch1G5aFq3k0n2ftpPl84NIIDOraeVKz9jZXWDk7fYpeg9tbFwN8sWN4umLVWOf3SVA8XSXnF3tniCef2w74LO/XO1C5qt5KZ6+UzkbxDO9jP60QcDHZzxPHDuH/X/9Y9yv+fCm7iVXt/eoezLVQ5B//3HE+Adp1uefNh5iVNvVyzfw29b9xpWbK5euG/dwqvvCd/9+GKnSJDNuGVL3tD8nDxqpf/D+tfMwoiVXLpkNVbcZXbtyEzt+3YPM2TJIKKy+t1E8fa9m7LH7BCie7rOzp6UbT7Xb0xFmtZuAFeJ5584dHDhwQGaaw5E5c2YkS5bs4W7fvdT+jHzj3yfGuJkm8F/ieevWLZw/fx7PPvvva8jubrGX2oPk87QSp+5+vXDhwsHyvRrHjx///OzZs0Pl66NFPFOqtdq5ZKbpsvhNA4qn35SSA3GBAMXTBUhe3YXi6VXccXkwK8Rz4sSJ8r7VEBQpUgQrVqxAv379HhhSdHT014GBgbPki+MkcsXleH352I8SzzNnzqB9+/bIlCkTxo1TeB8QT/Vus+4S6p1BjSWO9e/fP97XX389NioqquOMGTMCp06dGrlw4cLVUR0KdEfxjLsonr58hnjWd4qnZ/zY2rcIUDx1qxfFU7eK2Nafh8RTzYoletzBVgot3gAADSRJREFUKlasGH/16tX/3N1HzXYWKFAAW7ZsQaJEidC9e3eMHj36gRQnT55cmzFjxnXyxcwSD1qpbSPzv8Tnzp17J02aNB/cPzLFXSQS8+fPx4QJEx4WT3UduZVEtMQX+fPnT6r4p02btu7MmTPx9NNP4/r166pmMXNWf/PHjcEl8i4uUj4wXXzXFmzwP8LOHhHF09n1d9roKZ66VZziqVtFbOvPPfE8fDEveqyZLwdK97iDJUyYMODmzZsp7u6jLq8XLFgQf//9t/Glrl27YuzYsQ+kkBm1iDp16lyXLyqjMftEvG1j97XEffv2TTBw4MD/+YeBiD1Gjhz5KPEMkzEGSsQo+ZRXC4Vkz549dPv27QgN/f83S6h/PAz+eDT6p9iExcUqgOLpa2eGNf2leFrDkVl8gwDFU7c6UTx1q4ht/XloxvOKHCjx4w5WqFCh+Dt27PjXMmO3N998EwMGDECePHmMGc+HxfPSpUvLU6ZM2Vl5qcSDVmrbyPwv8eHDh9tmyZKlx8Mje4x4PvfQvs/IvZ3vt2vXrpyIarzEiRPL6jsRUZMnT77ea1T/sxEjymRfXLR8PIqn/507royI4ukKJe7jLwQonrpV0gPxVK9JUk+Dqi0q6o7xcuX7t8jIKOPFy8Y+Mg8TIC98ftQmD4walxCDg9WzEY/eVC5jLkc29eLowIeO9ei8staRvFA+XmwfdUPv7f5YcY/n1atXUbduXaj7DZV0pk+fHqdPn5baByF16tTInTv33YeLPpTxDfD2GP3leP/1cNGpU6cM7uoWB/WxS5cueP/99zF8+PBH/XDJxGe8OXnz5q3z/fffBw4aNOjwpEmTglDz+bqom3sj7/H0l7PF/DgonuaZsYXvEqB46lY7D8RzxrglxrvuImUdY7VUZcHiz98bXfjtSDSu/KG8I68pMskrR9SrTdS7OR+1qVeWfNhpOibM6fbI7yup7dZsAmrU/3dd5L1/HpMXx9f8H9F9uLF6dx9fB/X/VNwQT/UvCXXfoJntoPxjY62ZBtz3fwnIz0tB+WpxV9kI86n/sW8ikc/2KVKk6H7x4sUfZZ/O8lR7EJ9qd5Wsf+5H8fTPunJUjyZA8dTtzHiMeEbIy9kHyYuSw29HoUKNYihSIicmDZ6PixeuouCLObBWXsKcM18WdOhdC307TjNWE9q6YbfMMAYgf7Hs+GTsEll3vQVSpkmKaJkdDZN2677bZrwrr0u/+lDLZo4bMA/JU4biknzvrnheCbuOrT//fW9tdyWe3ZtPRK+hjYyX0asXSKvlOC+cuyxryc+X5TkjkLtAFpR4NR8+n7wCEeERKPt6UeQt/Jwhnmr1kuljv8WxQ2eQt1A2lK9aBJOGLDDe11dKretcraisbDLGEGQxZLw/qrm8MDpEt0p53B+z4unxAZlAFwLq924hiR1Gh3z8PZ66QPXlflA8fbl67LtZAhRPs8Ts3v8x4nnj+m1Zo30qSlUoaCx/+dTTqbBr+0FjFZAvpq5ExerFDIFUM5bvt5+KtBlSIGmyxMhfNLssPZcZLWoMNpas3PHrXtyUXBOHzEeRl3PhrAhnbVl6btf2A6gnS2aGnb9irFD0uBnP7jLj2VxWT4oMj8LKbzaht6w28sn4paj+1ivI8HRqfDP3R3w2cTlmf9fPmFmdLKscVatb0hDPHC9kEkFdgGeypMMf8uLobgMbGNJ5eP8prFr8K6Z83VOW25yEqQt6yapLP4rwFkeKVEnsJu/1/BRPryPX84AUTz3r4sVeUTy9CJuHinMCFM84L8FDHXiMeN66GY7jR87i0L4TWPPtFrzduhL+3HnImM38QESzUs3i94nnFFmmsp4xs7l8wUZjObq501ffJ563sPjLDRg5vSPUyiOp0yXHHJHXuk3L4aqsBDJO1j5+nHiqddjHzX7X6PysScvRoM1r+HTisn/FM6OI55z1Ip7LYsUzmYjnwnvi+bws83nkwClj5nPzT38ZK5mE345A1hxPY/QHczBtUR98IDO2H33ZXWZT16O0zIKm+I/bAnQrn5n+UDzN0PLjfSmeflxc14ZG8XSNE/fyDwIUT93q+BjxVHI2pOcsuZQdbsxiFpP10T8aJjOHmdNi7bJtqN+qoiF0HfrURv8un8jl7SLGOsbq4Z9GbSvjvfZT7omnEtIzp8KwYfVOubSeBN1lXffzIoBjRTjV7OKFs5cfe6n93cbjkCg0oTwsFG2sF9+yc3WclfXeJ8qlf3VLQK78mVGiTF7Mlkvt6tJ8mdcKIV/hbMaMp5rBVP1W6zK/UPA55C6YBV9MWYlsuTLil7V/YLLMeA6QNZ0pnrqdnOyPLQQonrZg9aWkFE9fqhb76ikBiqenBK1u78HDRVZ3hfnsJcAZT3v5+kx2iqfPlMqujlI87SLLvDoSoHjqVhWKp24Vsa0/FE/b0PpWYoqnb9XLht5SPG2AypTaEqB46lYaiqduFbGtPxRP29D6VmKKp2/Vy4beUjxtgMqU2hKgeOpWmljxnJG3ZNnnEz/6PZu6dZn9cY/AtahItPjzZ5y9fjsHmize714WtvJ5AhRPny+hpwOgeHpKkO19iQDFU7dqTawcH6njr84Vmrx0osD/XjlIt26zP+YJRMVEY8/1y4i4HfkCmi7bbT4DW/gFAYqnX5TRk0FQPD2hx7a+RoDiqVvFYmc8+z9fsGymBKG69Y79sZDAjTtR+HD/Tly8GcEZTwu5+lyqWPGcW6B0SNqQhD7XfXbYcwJ/XgtD1z1bZuDtJa09z8YMJKA3AYqnbvXhPZ66VcS2/vAeT9vQ+lbiL6ulliUz/3kmYWjCwAD+Svat4lnT23B5Ld3p29cnoMHSLtZkZBYS0JcAf8vpVhuKp24Vsa0/FE/b0Ppe4jmVMwIhvKnb9ypnYY8jTqDhyqsWJmQqEtCSAMVTt7JQPHWriG39oXjahpaJSYAESIAENCVA8dStMBRP3SpiW38onrahZWISIAESIAFNCVA8dSsMxVO3itjWH4qnbWiZmARIgARIQFMCFE/dCkPx1K0itvWH4mkbWiYmARIgARLQlADFU7fCUDx1q4ht/aF42oaWiUmABEiABDQlQPHUrTAUT90qYlt/KJ62oWViEiABEiABTQlQPHUrDMVTt4rY1h+Kp21omZgESIAESEBTAhRP3QpD8dStIrb1h+JpG1omJgESIAES0JQAxVO3wlA8dauIbf2heNqGlolJgARIgAQ0JUDx1K0wFE/dKmJbfyietqFlYhIgARIgAU0JUDx1KwzFU7eK2NYfiqdtaJmYBEiABEhAUwIUT90KQ/HUrSK29YfiaRtaJiYBEiABEtCUAMVTt8JQPHWriG39oXjahpaJSYAESIAENCVA8dStMBRP3SpiW38onrahZWISIAESIAFNCVA8dSsMxVO3itjWH4qnbWiZmARIgARIQFMCFE/dCkPx1K0itvWH4mkbWiYmARIgARLQlADFU7fCUDx1q4ht/aF42oaWiUmABEiABDQlQPHUrTAUT90qYlt/KJ62oWViEiABEiABTQlQPHUrDMVTt4rY1h+Kp21omZgESIAESEBTAhRP3QpD8dStIrb1h+JpG1omJgESIAES0JQAxVO3wlA8dauIbf2heNqGlolJgARIgAQ0JUDx1K0wFE/dKmJbfyietqFlYhIgARIgAU0JUDx1KwzFU7eK2NYfiqdtaJmYBEiABEhAUwIUT90KQ/HUrSK29YfiaRtaJiYBEiABEtCUAMVTt8JQPHWriG39oXjahpaJSYAESIAENCVA8dStMBRP3SpiW38onrahZWISIAESIAFNCVA8dSsMxVO3itjWH4qnbWiZmARIgARIQFMCFE/dCkPx1K0itvWH4mkbWiYmARIgARLQlADFU7fCUDx1q4ht/aF42oaWiUmABEiABDQlQPHUrTCx4jn5hRJlsydKqlvv2B8LCVyLikTbv37BuRvhOdBk8X4LUzMVCZAACZAACWhJgOKpW1mmFQ5G6NNLMiQMrRwSEE+33rE/FhKIllynbt+4E3UrOguaLzluYWqmIgESIAESIAEtCVA8tSwLO0UCJEACJEACJEAC/keA4ul/NeWISIAESIAESIAESEBLAhRPLcvCTpEACZAACZAACZCA/xGgePpfTTkiEiABEiABEiABEtCSAMVTy7KwUyRAAiRAAiRAAiTgfwQonv5XU46IBEiABEiABEiABLQkQPHUsizsFAmQAAmQAAmQAAn4HwGKp//VlCMiARIgARIgARIgAS0JUDy1LAs7RQIkQAIkQAIkQAL+R4Di6X815YhIgARIgARIgARIQEsCFE8ty8JOkQAJkAAJkAAJkID/EaB4+l9NOSISIAESIAESIAES0JIAxVPLsrBTJEACJEACJEACJOB/BCie/ldTjogESIAESIAESIAEtCRA8dSyLOwUCZAACZAACZAACfgfAYqn/9WUIyIBEiABEiABEiABLQlQPLUsCztFAiRAAiRAAiRAAv5H4P8AIy3k4fGzGeE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6" name="AutoShape 4" descr="data:image/png;base64,iVBORw0KGgoAAAANSUhEUgAAAp4AAAH0CAYAAACU8S0yAAAgAElEQVR4XuydBVgcSROGP5wIEeLunou7u7sLxF2Jy0Ug7u7u7u7urhd3IZ4QNMH+6k7gj0GYZXZ3dql5Hu4IzHRXfzXDvFvdXWUBPlgBVoAVYAVYAVaAFWAFWAEDKGBhgD64C1aAFWAFWAFWgBVgBVgBVgAMnnwTsAKsACvACrACrAArwAoYRAEGT4PIzJ2wAqwAK8AKsAKsACvACjB4auEeWFjDAfYW5yj+HEcL5rANhlHAEsHHgjwTO6H9PH/D9Mi9sAKsACvACrACxlWAwdO4+n/rfXWNpAi2fDQ7exHb+Lb2WrCIbdCzAk99vdDr1rlz8AwsjfbbffTcHTfPCrACrAArwApoQgEGTy244Tt4bs5T1jaRXTQtWMQ26FmB+z6f0ezqMQZPPevMzbMCrAArwApoSwEGTy34g8FTC14wqA0MngaVmztjBVgBVoAV0IgCDJ5acASDpxa8YFAbGDwNKjd3xgqwAqwAK6ARBRg8teAIBk8teMGgNjB4GlRu7owVYAVYAVZAIwoweGrBEQyeWvCCQW1g8DSo3NwZK8AKsAKsgEYUYPDUgiMYPLXgBYPawOBpULm5M1aAFWAFWAGNKMDgqQVHMHhqwQsGtYHB06Byc2esACvACrACGlGAwVMLjmDw1IIXDGoDg6dB5ebOWAFWgBVgBTSiAIOnFhzB4KkFLxjUBgZPg8rNnbECrAArwApoRAEGTy04gsFTC14wqA0MngaVmztjBVgBVoAV0IgCDJ5acASDpxa8YFAbGDwNKjd3xgqwAqwAK6ARBRg8teAIBk8teMGgNjB4GlRu7owVYAVYAVZAIwoweGrBEQyeWvCCQW1g8DSo3NwZK8AKsAKsgEYUYPDUgiMYPLXgBYPawOBpULm139m6+jHhFxBd+4ayhaoqYOnnB6fdn1VtkxtjBTSuAIOnFhzE4KkFLxjUBgZPg8qt7c4W1nCAncUlWFo4attQtk4PCnjD3yI3mm9+r4e2uUlWQJMKMHhqwS0MnlrwgkFtYPA0qNza7uz78z87exHb+Lb22raVrVNNAa8Af/S5fR7vvL9kIvC8q1rD3BAroHEFGDy14CAzA8+AgEAsnLIN29Ycg7WNNZw7VEId59KwtLQMU+3yObqiWccqcO5YWQse0bsNDJ56l9h0OjCz5990hDeupZ8JPJtfO4bXXn4MnsZ1BfduYAUYPA0s+B+7M6MXj4DOUX2X4N6tZ2jeuSoC/AMwd8JmVKxVCB361GHw/K4Ag6cWHjyN2GBGz79GFDUJMxg8TcJNbKQeFGDw1IOoips0oxfP50/eaFjmX0xa7IIsOVNLKc6d+A/jBi7Dqv3DUbtoX2TNmRYOsaKhtlNpDO46F+kzJ8elM7fRsmt1OFF09MieS5g6fA1sbG3Qy60JRvRehOSpE+HxvZeYtNSFrk+jWGKtXcDgqTWPGNEeM3r+jaiiyXXN4GlyLmODVVKAwVMlISPVjBm9eD68+4yahXrj6N05oVPrX78GoAJNpe+7Og2lMndE3xHOKFgyGwZ2nI08hTIhZ/4MGNR5Dtr2rIXaTUvCuYobug6oh2ASdcHkrXj98iOy506LDn3rIF2mZLCzt42U3Fq4mMFTC17QiA1m9PxrRFGTMIPB0yTcxEbqQQEGTz2IqrhJM3rxfPrgiTrF+mHt4VFIkCiOlOLJA3d0qD8WW0+PR+ksHXH0zhy59rNExvZYussVqdMlRtlsnWXEs2r9oqhRsDdix40hrxWQ+fb1JzRqVQ6dB9RXLK1WL2Dw1KpnjGCXGT3/Qr0XT95i5pgNuHnlIWLEtEf73nVQokIu+NMH0LLZO2P1/hHo3Hgc/T2YoEjsoKBgrF6wF03bVVJ0nVZPZvDUqmfYLn0rwOCpb4Uj0r4ZvXj8fL+iU8OxSEFT4/9OaIVAWvPZq9VUxIhhj5GzOkrAPH5/nlRFTLu361Ub+YpmQb3i/dGmR03UaFQc9UsOwLgFXWmq3Rrnjv0nXzZ1m5WhF1jtiKhpEucweJqEmwxjpBk9/1+/0k7t1tMRN54DOhBwHt17CXNojfeCzQORIk0iCZ5Hbs3Gh3eeSJD42wfTiB5fv/hDbEIUH1zN4WDwNAcv8hh0UYDBUxfV1L7GjF48QhqxXnPWmI3w+uwDEaWIlyA2erg2Rur0SeSL5/i9b+C5dfUxzBm/EanSJZFRkgYty6FxmwqYPmodjuy+CFhYoHDJ7HLNZ23nUmhPkGouB4OnuXhShXGY0fPv8dELDUoNxPI9rkiYxBHeXn5wf/4OaTIkoQ+hQfL5X7FnGJwrDcWxe3Pxxv0jRvRZJJ//VDTzMXhia0x2Wy1nSRxiRcfDuy/RvFMVNGxdXs6kvHrxHvmKZMG0lb1UEN64TTB4Gld/7t14CjB4Gk/7//dsRi+ekEEFBgYhMDCQ/mkBKytL+SUOEbWwtbOR3wcHB9Ou90DiSwv5veX38wSsikipWONpbW2JAHphWVlSO9ZWWvCWKjYweKoio3k0YkbP/4e3tMa7SB/6cDn3N9+IZ/9X8HR1mU/PdyCGTmqD8YNX0PNuBS9PX9y9+RSz1/XDjnXHsXz2buy7Nh0+BLEVc3XD4duz5XmmfjB4mroH2X5dFWDw1FU5Na8zoxePmrKYc1sMnubsXYVjM6Pn/9MHL1oq058yWIyQU+lis+GZI9dRrFwu2Eez/Q08m1V2w2v394iXMLYUTSzREeu637z8gDkb+mP/tnMyIiqm10PANWTGRKHKmjudwVNzLmGDDKQAg6eBhA63GzN68WhBTlOwgcHTFLxkIBvN6Pn/4ucPl2aTkJLWc3bqXw97Np/G7HGbaHrdjabe4/4Gnm49FsglOYNoPfiBHeeRNHl87KZr3r76KCOeB7afw/BeBJ6UJUOCJ60R331pCmLSNLypHwyepu5Btl9XBRg8dVVOzeu+v3imZS1kG49L5qmprGbbeurnhQG3L5yDZ2BptN/uo1lD2TD9K2BG4CnEenD7OWaO3oCH917QrvZoaN+nNkqUzx0asfxxjacAzNH9luLBnedInDyeXOM5b+KWP4KnmJJvTqnW4lO2jImLu5v8dDuDp/4fLe5BmwoweGrBL8uqp4S11b0U9jFsrWi9Ix/mr4B/cBBe+PpcRKBDSTRb7m3+I+YRhqmAmYEnezpiCjB4RkwnPsv8FGDK0YJPv794VuYqaZvQNpoWLGIb9KzAQ19PtL9+kiOeetbZJJpn8DQJN6ltJIOn2opye6aiAIOnFjzFLx4teMGgNvAaT4PKre3O+PnXtn/0ZB2Dp56E5WY1rwCDpxZcxC8eLXjBoDYweBpUbm13xs+/tv2jJ+sYPPUkLDereQUYPLXgIn7xaMELBrWBwdOgcmu7M37+te0fPVnH4KknYblZzSvA4KkFF6nw4vH3D4AN1T9Xeoj6ySGHZThJ2oMoIbxI8K7k+LFtC2o7rKTPItl8SIL5kPZDksuLJPLyJqX/iOtlonlLZXYosdlQ5zJ4GkppE+hHheffBEbJJv6iAIMn3xJRVQEGTy14PpIvHlHl5xQlaS5OSZqVHF/8vqJl9eGyRro47t54iqoNisokzr8eK+fuQdP2lSLcvIBOUbO9cduK8hqRYqVCzUKyLN6Px8cPnli/+ICs2f7j8dnDGxdP3cbZYzeQNVdaxIsfC7kLZYIHJahOkiJ+hO3Q6okMnlr1jBHsiuTzbwSLuUsVFGDwVEFEbsIkFWDw1ILbwnjxvHvzCT2bT0GCRHGRI3963Lj8AKnSJkGHvnXw+L475k/aIktO1mpaEiP7LMaey1MJ1G5i04rDskpI5/71sXrBXrTtWQuPqOaxSObcsFV5zBq7EV++fEVFAsFls3ZhxV43qcKj+y9lDr3Rszth25rjOHHwqixZKXLrdWwwFslTJUSH3rUxixJCi+trNCyOEhVyy5KXn9574jrZFwK/Ajy7NB6PuRsHyLafPX6NiUNWosuA+rIPURavbrPS+O/KIxzbdxkr9w3DWgLQaxfuIW3GZGhHNosSmZtXHEHJSnngSOD59OErXD1/D8lTJ5Q/F3Wg02RIKtt6RDkDXYY0xudP3j+NXySt1uLB4KlFrxjJpqXVksHG+mG31NlsY1t/KyfLh/kr4BsUiPlP78Dji19mOG+7Y/4j5hGyAt8UYPDUwp0QDnhOcVuDAWObU/RwPLLnSUeRw2fo2LcuAeU+9BvVDDEdolHyZYIuqhay7ewE1C7SD0XL5oSPty/yFckiK3wkpQjh5TN3UK1BMSyYsk3CWfQYdnj57B19vcX6I6OlCh/ff6Z2JmPpzqG4fO4u3r36hH3bzmIg9b9+ySGKStbCxKGrQq9/+/oTRsxoT5Br95uKv4Knx0cvtK45AlNX9ML9W89x+/pjCaPdBzXEynl7JWh2bToRmXOkkpHXHq6NkTVnmj+Cp4h4itJ8RUvnQOtaI7Bw6yC8phJ7JwmUV83f99P4azUpqQUP/2YDg6cm3WIco5bWJ/D0f9gseXrbmFYMnsZxguF7/ULgudb9EbwCgrKgycbbhreAe2QFjKMAg6dxdP+513DAcw5FF3u6NsE8im66DGmEm5cfIk3GpHBzWSCBVFQGuXDqlvy3AM8mFYZg+W5XeFMUMDAoCEGBwTIymjhZPAmOEyjq6NyxMhzjxcL5k//JCiMi2iiO0zRdf+XcPbTtUQOdGo2X54tzGrYsjw1Lv4Hnj9dfu3BfTn+LtaG/Hr+C58XTt3F8/xXY2dkgGUUsEyaOi22rj6GHWxOsmLNbgufK+RSdpWl/0W6m7Klk1PZPEc+kKRPQuIKQI196tKszGkt3DcWrF++prvNZbKVI7Y/jT5TEUQseZvDUpBc0YhRPtWvEEYY1g6faDas396YdBRg8teCLv4CnqGO8fPZuOQ2djKa7uw6sj4c0dS5gNIA2FdVuWgqj+i2RU+0nDlzFltVHYWtrQ6DaEAkI8EQ95DyFMqNGo+J48uAVpo9cC3+aoq9StwgWTduG1OmTIZggNXX6JGjlUkNe6+oyX5a4ixHTHs06V8WVs3clmIr1oHPGbZTX16ZoYslKeWmqHX+cam9fbzT17yjbFtPjYh3nQarHvHfrGRnNFJFaETHt5jQRY+Z2kVPkt64+lnaIqK4VTfMrAc+jey8hWcqEP40/IYOnFu5wtiE8BRg8o+T9weAZJd3OgyYFGDy1cBvwi0cLXjCoDTzVblC5td0ZP//a9o+erGPw1JOw3KzmFWDw1IKL+MWjBS8Y1AYGT4PKre3O+PnXtn/0ZB2Dp56E5WY1rwCDpxZcxC8eLXjBoDYweBpUbm13ppHnX2w6PLDjHMT67Mz/pEbO/Bnk0pzEyRxhZ28rNRTLb47uvYzyNQpoW1MTsI7B0wScxCbqRQEGT73IqrBRjbx4FFrNp0dCAQbPSIhnbpeG8fwHBQXD87MPqGqCTC0mMlj4UAoxWSzC1hrRotvB08MHojhDIK25tiU49P/q//139nSuLwIox6/YpBcCjiHSBVPbvj5fEJ3WcIccYhOiyLUr1mOPH7Sc1nPXog17Z1C4VA4kSur4rV8qUiHg0yF2DOrbmxZrWcCK+hfZM4JoLbewRxSaEIUeYtE5fIStAIMn3x1RVQEGTy14nsFTC14wqA0MngaVW9udhbO5cHCXuZSFoopMFdaTUoyJNGop0ybGwZ3nKc1ZC7SpNRJOHSrLrA7v33qgYInsOLz7Alp3r0kb+c4hNeW53bflDPqPaU4p1P4PmSKq+ejeS2TMljJUmz2bz8hr8hXNQtkqMiNdpmSU9WJ96EbApCkSIF3mZBj/73JMXOKC3q2moTVtRjxz9DqlRWsk8/6KXLsCPM8fvylTp/HB4Mn3ACvwqwIMnlq4Jxg8teAFg9rA4GlQubXdWTjgOWvMRgyZ1BrzJ28lmKyBY/sv4wkVj9hNxSCW7hiCFtWGY/WB4RI8j+y5hAYtymIoZaSoVr8Y1izajziODvCiyKTL0MaU8SFBuDqIXLsiEnp4z0WKdJ6DyKZx9ugNWcBBVBdr36cOxDkuzpMkeI4ZsBTj5neVeXjrNy9D2S42ocu/DfCO8vuO7LOIwfMvdx1HPLX9WLJ1+lOAwVN/2ka8ZQbPiGtlJmcyeJqJI9UYRgTSqS2YvIUqlJXC9nUnUKlWYQzoMBNzN/SXEc/le9wkeIp0YvWbfwPPpu0q4fLZO6jjVAqDu87DUILXGDRVH94xZ/wmAtaiNNWeSMJkkdL/UF7fuyhZMU9oHt8fwXMcRT7HzO2MVfP2oB71u47gNFfBTHI5wEr62dTlPdVQx2zbYPA0W9fywP6iAIOnFm4RHcFTrN/auOyQLIMZcoiKQOIlVIrya/56iHVXI3ovQryEceS6sa803daqe/UIrcUSZS5FAnk+1FGAwVMdHc2ilTCef7G+8wBFHmsTPB7adQGlCACXzNwJS1pXKdZnOlEhiGX0785UhvbTB0+ZA7dgyewEiQcJOEtj29rjePHkDa3R/EdOn/94+Hr74QhtEqpcp3Doj9+++oiNyw/LdaGZaAq+bNX8lC/4BZXaPYMMWVKgYu1CVBHND0upTzH9v53ab9ymglwGIPp9/viNzKGLYODt648YObOjWbhHX4Ng8NSXstyu1hVg8NSCh8J48Xx491lWJBLAWLpKXtRqXJJKXm6lZO73UKBEVvlHv2eLKZixuo+sxT7ZbTVEbfJi5XKGgqdIKC92pzrEji7bGU2J5geOaylHLeq0V6hZELHjxpSlMMVLKj+9oFp0qYabVx9hAW02EBsY+o0WJTMPUs33mlizcD+OH7iCEuVzo1Hr8rL85QxaB/b5k5es6S42GKyYswfiJVamaj75AuTjdwUYPPmuCFVAxw+eWlNQgO/MMevlhqNeVG1NVFjjI2wFGDz57oiqCjB4asHz4Uy1jeyzBOMXdsW8CZvRgdZYHaOyk2KTwNyJmzFrTR851baEaqs3KDUQC7cNwiHadOAYP1bYEc8+iymakQpf/L7i1rVH6E9QKdoUwCqgU0yXpU6fFMupjOXYeZ0h4Hfq8LXImDUlmrStQBWSlsoIiqg+1HtYU7lBQUDtnRtPZMWj7HnS4vrFB7IuvNh8MGttXy0orDkbGDw15xLjGWQm4Gk8AU2zZwZP0/QbWx15BRg8I69h5FsIBzynj1wPt6ltsYA2F4jdq2KqvCpB3aq5ezBhUTcJngu3DkKVvC7Yd226hL6P7z+HCZ4/Rjx3bzyFf/Kml7tRq9LaLgdKiSJqqovdsRtoCn/uuv7woprvXZqMR9EyOak0Z0kc3XcZ9ZqVwfs3HojtGBP9281E3iKZkTlHKty98VRGV92fv0exsjllKczZ6/pFXh8zbIHB0wydquuQGDx1Vc6kr2PwNGn3sfGRUIDBMxLiqXZpOODp4jxZTllb21jJaeupw9ZQOpVE2L/9PGas6o3OjcbJzQWbaG2W+/N3EhQLlsgWCp4iEinSr4gp85A1ninSJJbfe9EaspbdqstdqGtpB2z8RHHkrtUWVJt9H60tE+vGxNR5jnwZ8N+VRzJ1ymyq025P+QLFeR371cOkoSspWkoJpilXoFh7lr9YFgbPCNwYDJ4RECmqnMLgGVU8/dM4GTyjpNt50KQAg6cWboMI7GrVgplsg3oKMHiqp6XJt8TgafIu1GUADJ66qMbXmIMCDJ5a8GIYLx6R5Pnpo1eUyDm5FqxkG1RUgMFTRTFNvSkGT1P3oE72M3jqJBtfZAYKMHhqwYn84tGCFwxqQ0TBk5ZEJCHDcio07qqFhYW7wmv49HAUID+kpV9njKhIpP+eiJ4Lhc+/WCZzh9ZTZ/4nVWgXX/z85UbAJMnjRbjbiJ4oluQ8pqT1ooRnmgxJqDxmDFmhKFW6xD818fLZOyRNET+izUb58xg8o/wtEGUFYPDUgusVvni0YDLbEDkFFIBnI+pptcLeGhP4rFF4DZ8ePnj2p1+PjqhIpH/E/7YqfP5Fns1+bWdg4uLuoeaEJJD/MadvRG0N7zxRyahr0wnoOrAB1YK3wb6tZ+Va74EdZ8mqRT8enz95I1Ycrs8eUd0ZPCOqFJ9nbgpE/I+juY1cS+NR+OLRkulsi24KMHjqppuxrqIoo1HAc/ns3RBLbl69fI9+o5pRWcqNciPfwR3nqVTmCOxcfxIP7jyn9Gj+ctOhyCqxcu5e5CmUCXHiOVDKtMewotrp6TMnl2UwRa11X98vlBqtEqaPXIdUtPHQxtYKTdtXhqWlhdx0eJQSy5eiMpniCAwMQp8201GweDYZYXVMEEsWnOhYfyxtTKyGXAUyUmWkuchXOAs+0mbE6g2LyZy/CZM6wps2OvakfJ6bVx7Bs0evZQq3LDnTyHKefAAMnnwXRFUFGDy14HkGTy14waA2MHgaVO5Id6YH8ExPRt2XhoXz/D9+4I7j+67gIOXnHb+wG0RBCJH6rG+baZiwsDuaV3WTWS0e3XuBCydvyQwUL5++leDYvt4YOT0ugq9pMyWD+7O3cKCIZB0qvZm7UGbKiDFW5uwVZTUzZf//tP2vYgn4vHn5oayEJCoeuU1rhz6tp2Hy0h6yUIQoRNGLcvpOGbYaFamc5wvqv0T5XOhOGTmmreiJ+iUHYNPJcTLd2v07zxg8vwvM4Bnpx5IbMFEFGDy14DgGTy14waA2RAY83717h/Xr11OEyhJNmjSBg4PDr7aLqfaN9MMW9DXfoAMz087CAs+3b9/iwoULqFy58k8jJ/0t6QeiOHoB+joS8ssKFSrEeP78+RhfX992jx492kw/70LgaYtgy0eb85S1TWT3/3rqfhSZFHXWu1BJzMUztqO3W1MZPaxLeXR7Np+CWev6okvj8ZTntx3+o6pBr168C82jK+qrCzjsNrihLChx6vA1vH/tIVOt7d50GvmLZ5W5eNMRkG5Yegh9RzpT5NP6N+999vDGxMEr5e+jxbDD2IHL0WeEkywOMWXZN/AUdd1dhjSS4FmpduGf0qmJqmotqw3DFKrbfuHULXz94s/gyeBppn8leFgRVYDBM6JK6fM8PYCnKGsZP0FsObWl6/HuzSf0ajEVM6lCUkxKLi82FFy7eF/Ri2PziiMoSdEX8fLj4/8KRAY8nZyc4OrqCg8PD2zbtg1ubm4/Sfv58+dmsWPHziChBnBk3SOvwJ/A8/79+3B2dkaBAgUwderUX8FT7LKZQl/Z6asBfd1r2rRprHPnzm2IGzdu+Z07d2Ly5MmYNGnSI7/yyZugcfajv4KnaHB0/6V4/fKDzLErAFSA5w16Br28/DB3Q3+Zu3fsgGVIlT4J0mZMhqy50uCN+0cq+JBD/n/swGWUr9eXyt42k+B3mGq+J0gcF32GO2Hl/L24fuE+sudOK6uiWdBUu4iQLpmxA60ov2/IcenMHfmzoMBgmpKvKCuXzaPKaT7eX9C0XUWy6Sja9aqFeVRit3TlvLLfAsWyYlCXOVT9rIuc7p9JZXXj0t+joqX/kXDKB0+18z0QdRVg8NSC78MAT0/aTbp6/j657kqUtCxO01dPH7xCTlpXtZpeGg2pVrpYA2ZPa77cn71HroIZZenKDFmS08/scOXcXdjYWFOEpLR82QiQFBWJxM+q1C0i12JZUmCmDdVgF22INVjrKfrh1L6SVEWcLyIqmbOnxr/jW8qXnADPbLnSysTyIjH9/Elb5WaDueM3IW68WDLpvJi2u3frGXJQVaS3rz9SHXcf2XaTthXlerPVC/fB1+cLqtYrinj0Mlo+excCA4LQoW8d2NrZaMEjerdBgue5w9cx8lgL3PfwC6vD48ePVy5WrNiEkN97e3ujUKFCuHLlCnx8fFClShXQOT9dTjDqWrNmzYf0w9701Vjvg4kCHdy6datN5syZe/w41GfPnkn4nz9//p/AMxudW56+hG/P5MmTJ92LFy9cGzdu/I/4oBArVix8/foVq1evDu4xcqD7xyH5E2/OX87yx4inucgq1qE+vPsC7995oHW3GkiRJpG5DC1S4+Cp9kjJxxebsAIMnlpwXjgJ5Ef0Xkxrubph5pgNsmTl1fP3UJmgUexqHTW7I5wruWLSEhdZ5lKsA+v2b0MMdZmHCjUKyimvomVzYNbYjRg5syOaVXFF98GN4Em7T1+7f8AxKn85bUWvP06xhYDnnHGbkCxVQtjRjlZRBlOAZ5Lk8Sn6ISoapUe7OqMxe30/KtnZA+sOj8Tt608o9cpL1Gtelqb6plMEJA/tdI0pU68spqhJespJKl48yanNlfP2oDNFcQS0inVjSjYCa8FtkbFBguf27b5wPf4EfkTdYRytWrWKvXDhwmQhv/by8kKRIkVw9epVCAgtX748Tp8+/dPVrVu3frFo0aLP9MPU9PUoMnbytd8UGD58ePxBgwYl/FUPgkmMGzfuT+D53y/nxkybNm3Ks2fPIn78/6ccIvgM7j/WNXBy6pvWmwuUhzmCJ99Df1aAwZPvjKiqAIOnFjwfDnjOJvAbPKEV5lOt9kq1KNJFUcxKdQR4TsfoOZ3QuuYIrNg7jNZ3vcfRPZdQv0VZAs/5KF+9gNyBmoY2D4gdqPO3DESl3C6Yt2kARIqUr7RTdgVFGsfQVFhYh4h4CvAcOK4Fpg5fiyw5UkOkchG5+kSEUtR5b193FIFnf9Qu2hd7r0wj8BRrzQh4qba7qNVerlp+mmrPCxtrK7SpPVJGZQWUWlPkU0Q9xRTi6gX70GNo1ArMSfC8fPQiFl+rioOPfMPygbu7e93EiRMv+vH3DRs2lLBDU+pYvny5/P7H49WrV62SJEmyg34mvkTUjY9IKkCRzR4UpXRVAJ6xfwVPWpPbs3Dhwi4UkbZydHSk3eW+X2j6/dO20weeBU4ok3tzvnJWDJ6RdJQJXc7gaULOYlNVVYDBU1U5dWwsAiUzF0zeQlPrFbBo6naZKmUBgaiAyDa1RspdrSF5/OoT1AnwrFCjAEHqPdq1mkTWb2/cpgLGD1ohU6L40tqsOPEdcGjnBUDsauMAACAASURBVIyZ2znUaAGVNy49kClSxBECnoMIfMW6re7OE2mNVyVkz5MOByg1i1hTNmvsBizb7Yo6xfphz+Wpv4FnebJD5PeLETMaLK0s4EDJp589fo0UqRPhNi0LaECgvGbhfrk5ISodkVnjKaJsM2fOhK2tLVxcXGT0s2jRoti9ezeqV5dr80I2Fw2m74dEJV31NdawNhd9+PAB27dvR/PmzeX/q1atKqbPQetw//S3VfysX5o0aQZOmzbNatasWe/IZ6fR4p+RqJDuwp/WeOprPNyu8RVg8DS+D9gC4yjA4Gkc3X/uNQzwFAv9fSh9SUyHaBIWxa5ST9plSks+5bpPkaxZQF3suDHl1LeIYoq1mqLSiK29LcSuWBHdFBuDxNrKQAJLAaFiSjt6THsZcXSg34Ucok2xEcEh9ref/di/+LfIy2dtY0XAYwOx/lS0ExgYKPsXazvFGk8Br8IWG3EO2Sqm6L9+CZD2ir7IdGmfaDuGg720y9fnK4GpvRY8YTAbFICnECaOQsM+kW/CXDeqsC0+nRSg+1dkRv8tfUBY4pD+r8L4ndjtXsTa2npzQEDAbPp+BO1qj/+nXe0svHkrwOBp3v7l0YWtAIOnFu4OPexq18Kw2IawFYgoeLKGZqtAahrZYzk6fv7N1snhDYzBM0q6nQdNCjB4auE24BePFrxgUBsYPA0qt7Y74+df2/7Rk3UMnnoSlpvVvAIMnlpwEb94tOAFg9rA4GlQubXdGT//2vaPnqxj8NSTsNys5hVg8NSCi/jFowUvGNQGBk+Dyq3tzvj517Z/9GQdg6eehOVmNa8Ag6cWXMQvHi14waA2MHgaVG5td/b9+Z+ctaBtPBs7bdvK1qmmgHdgAAbdvYj33l8zofnmu6o1zA2xAhpXgMFTCw5i8NSCFwxqA4OnQeXWdmfLqqekxLb3MsSIZWsjS7zzERUUCKRMHw99POH/xSI7Wmy8GRXGzGNkBYQCDJ5auA8UgmcgpStaOnPnT/WUDTmMm1ceyrrN/+RNZ8huzaovBk+zcmfkBvP9+V+Tu5RtQttokWuLrzYZBTwD/NH2+km88fbjiKfJeI0NVUMBBk81VIxsG2GAp5/vV5w+cp2SCILKTCZE4mTxcOHUbZn7UuTQLFYup8zzef7kLQT4B6JA8awyh+alM3dkzfP8RbOE1j4XtZJFwveQQ9ROF23LnJ4x7JE1VxpZ7z1d5mS4QO3lLZIZZ4/dBFVbkTk6RclLUYIzXsLY8Kd8obeuPUaylAmQm5LNx4nnAB8vP5w78R+1B+TMnwHnT9yihPGWKEH15W1srSOrkNldz+Bpdi7VfUAKP3jq3hFfqSUFeI2nlrzBthhSAQZPQ6odVl/hVC4a0GEWJi/tgYVUqai2UylsX3cCrbtVx4CO334+qMsc1HUujYRJHXHq0DWcOHAVA8e2kNWBvn7xR5HSOWSvIkoqgDXk+PDuM3q3moapy3ti6aydqNGoOE4evIaGLcvJykdDJrZG2zqj0GeEEyWO98PODSeodGZLjPt3GSpTyU4BrdUbFMeq+Xtlf50bjUf/0c1kAnnxu10bTmHW2r4yyT0fvyvA4Ml3RagCDJ5R8mZg8IySbudBkwIMnlq4DcIBzxkj18N1alssmLLtWxnM8/dQpW4R9Gk9DeMXdINz5aFYtW84LCwt8JFgslG5QegysIGsUpQuUzJZT/1PhwDPsQOXYSzVal85by+KU2Ty5MGraCDAs/s8DJ3UBp0ajsP8zQPx2v0Ddqw9gVbdq2PMgGUQZTBFhDVnvgyyjOaM1X1QMVd39HRtLCsTifKYm5Yfwsw1fbWgriZtYPDUpFuMYxSDp3F0N3KvDJ5GdgB3bzQFGDyNJv0PHYcDnv92mo2RMzvKeuYiKnmVwLPyd/AUEU9Xik5WrVcUcRPEwhmKNJ4/fgsd+tbBc4p4xqS66IVLZZcdiWl7UU7zx4jnuH+Xy1rtq+btQRVqY8XcPbJ2+r+d5shoZZfG4zF344A/gqeYji9ZITf2bj0r66x3azoRzbtUlSU67/73DKcOX8OMVb21oK4mbWDw1KRbjGMUg6dxdDdyrwyeRnYAd280BRg8jSZ9xMBzdL+lMgop1lM6xo8l11smSR6fIp93kbtgJllv/frFB7Jmeo586WmqOwi3af2lqKmeg6KdIesrnz9+g+SpE4Z2KqbhxTpNsR7zyQN3WkOaSLYj1m8G0W7LfLTG8+Lp27RONKuE1pfP3so1oreuPkJi6l+sGRXT6tlypiXAjSbXeN64/EDWkc+SIzXu3XqGvIUza0FdTdrA4KlJtxjHKAZP4+hu5F4ZPI3sAO7eaAoweBpN+r+Dp8dHL2xacQQtu1bTgpVsg4oKMHiqKKapN6UieN6+/hivXrynD6cJ4EAfCO/SB0CxAXDtogNo16uWVEp8YOzXdgYts+ksl/B06FMnVEExYzFz7AZ0GVBfkarig+zuTadQsVYh+v9p1GpcUi7/4SNsBRg8+e6IqgrwXwYteF7FF48WhsM2/F0BBs+/axRlzgjn+ReZJfZuOYM0GZKiQs0CWDB5m8xUkTh5PNwnqCxZIQ/KVM2HZ49eY/H0HbSZLzpyfc80ESeuAyYNXQmHODGRkmY02veu/RN4imU2I/sulmnZFhKAinYbtamAgR1mUl+F0Lp7DVw6ewfb1hxD7LgxUa95WSyjNG5ifXdmmtVo2KqcXPojZmHu336OQiWyI1vutPLDcgqaXclfLGuUcaEuA2Xw1EU1vsYcFGDw1IIXGTy14AWD2sDgaVC5td1ZGM+/iEy69ViAIZNa48zRGxTFjCezVpSunBcblx+WoLdo2nYMm94ePZpNxqx1fSWkJk0RH1bWVoifIDZuX3+CkpXyYN3iAwiiaKY4goKC5EbCJTuGoE2tkajbvAxsbawpVVocGaXcuvqoXFcuAHOoC200nNwWd28+wdzxm2WaNacOlTG810J0/bchJg5Zie6DG6J1zRHYdGIs7Oxt8fi+O5bP3o3BE1tpW3cjW8fgaWQHcPdGU4DB02jS/9Dx9xfP6Ez5bB25ZJ4WPKJ3G55/8cbwe1fOwTOwNNpv99F7h9yBdhUIAzy9Pvtg/OAVcJvaDuL71y8/4D9aYy2in+4v3qFAsWwyk0X8xHFRs2BvHLg5Q67T/vDO4zfw3LD00G9T7aNmd5TguXDbYNy8/JA2Cp6RaU4+e3hL8PT09MV42oA4bFo7fHzviWZV3NCuZ01Ub1hcgvDBHeeRiHILO3WohCp5XHDw5iyZx/eN+0eM6b8Uk5a6aFdzDVjG4KkBJ7AJRlGAwdMosv/S6aKaKWBvcb+4Y2Jbe0srLVjENuhZAa9Af5z++OYCAnxKodk+bz13x81rWYFwZjzmjN8kC0eIzYHlqufHPcoYUbx8bqpctoM2BCaWG/r6jnCW+XTtaKpcrO8UUcmQiOfzp2/x4a0HwehndOxbV6oQssYzBDzb9KiJ50/eSmj8+M6TgNMHRUr9QwUqctHU/lbETxRHTqfHiGkvi00I8BRR0+5Ok9Cb8vymSptYpl4TkVlh62mC0vv/PYVzxypaVt3otjF4Gt0FbICRFGDwNJLwP3XLU+1a8IJBbeCpdoPKre3OTPD5F9k0Jgxeib6jnEOBV2TBqELFJaaNWodO/erChqbv+QhbAQZPvjuiqgIMnlrwvAm+eLQgmynbwOBpyt5T2XYTe/5FcYpTh6/LFGyp0ycJFePRvZe0qSgRldZ9J3/HR/gKMHjyHRJVFWDw1ILnTezFowXJTN0GBk9T96CK9vPzr6KYptMUg6fp+IotVVcBBk919dStNX7x6KabCV/F4GnCzlPbdH7+1VbUJNpj8DQJN7GRelCAwVMPoipukl88iiUz9QsYPE3dgyraz8+/imKaTlMMnqbjK7ZUXQUYPNXVU7fW9PDiEQv94zo6IG2mZDi06wJSpUsia7mLOu+i9CYfxlWAwdO4+muqdz08/5oaHxvzRwUYPPnGiKoKMHhqwfPhvHguU+UQkeIkWaoEyJQ9lUwI/eIp1V1PlZBqpEfHS0qX4vHJm36XUi7sf/f6E65dvE/nvKV661kkZC6bvQt9hjvB28sX+7aeRe2mpbQw6ihtA4NnlHb/z4Nn8IySNwODZ5R0Ow+aFGDw1MJtEFYCaUrgPKL3IplAeu+W0zJauXLOHjRuWwFjBixDhqwpKLdeNOQplAl9207H6gMj0LHBWJlPbzFVNKntVJqSOX+Q5fUyZUslK5dMG7EWLkMaaWHUUdoGBs8o7X4GT3Y/GDz5JoiqCjB4asHzYYBnMFW427bmKF5TJRA7exuZI2/2uE3IUzgTVTLxlYmgS5TPhfhU6q5+qQHYeHwsGpX5F5tPjcPh3RepxF583KVEzsXK5KRyeLERTA0KYB0wprkWRh2lbWDwjNLuZ/Bk9zN48j0QZRVg8NSC68MAzw9vP2PepC1o37s2Vs7djfZ96lDEch1adK6KcYOWU4WSLChUMjuBZ2zULzkAOy9MRs8WU9Cpfz1sXnEE1RoUw9tXHxGXptv/yZNOVhsR13PE0/hOZ/A0vg80YwFPtWvGFYY0hCOehlSb+9KSAgyeWvBGOC+eW9cew+ODFxwTxkLGrCnx4PZzvCGYTJQ0HqJHt0OsuDFk5ZCTh66hRIXc8PjoRetAH8M+mp2s6fz1iz9mU9m9wRNawYum7g/uOIeajUtqYdRR2gYGzyjtfo54svs54sn3QJRVgMFTC67Xc8TjxIGrtBkpAc6fuoVy1QogbjwHLYw6StvA4Bml3c/gye5n8OR7IMoqwOCpBdfrGTy1MES24WcFGDz5jghVgJ//KHkz8FR7lHQ7D5oUYPDUwm3ALx4teMGgNjB4GlRubXfGz7+2/aMn6xg89SQsN6t5BRg8teAifvFowQsGtYHB06Bya7szfv617R89WcfgqSdhuVnNK8DgqQUX8YtHC14wqA0MngaVW9ud8fOvbf/oyToGTz0Jy81qXgEGTy24iF88WvCCQW1g8DSo3NrujJ9/bftHT9YxeOpJWG5W8woweGrBRfzi0YIXDGoDg6dB5dZ2Z/z8a9s/erKOwVNPwnKzmleAwVMLLorgi+fpw1e4ev4eqjcsrtjqK+fuyhyfdva2CAwMRFGqZsSH8RRg8DSe9prrOYLPv+bsZoMipQCDZ6Tk44tNWAEGTy04L5wXz8XTt3F410WkTJcYhUpkk+CZM38GbFh2CNbWVnBqXxk+3n5U2WgPbCmRvFOHSohGieUXz9hBP/+CBi3KykTyi6fvQMuu1WT1oklDV6FV9xpwpIpGfBhHAQZP4+iuyV4ZPDXpFn0bxeCpb4W5fa0qwOCpBc+E8eIJDAiCa4/5GDKxNY7tv4JUaRPh5pWH2L3pNEbO6ghfAs75k7chZ4EMiOvoAIfY0RHgH4gzR24gfdbkSJTEkc49hb4jnbFw6nZ0plKa4ji44zxVPnJEdiqjyYdxFGDwNI7umuyVwVOTbtG3UQye+laY29eqAgyeWvBMGC8er88+GD94BdymtoM3lbt89eI9RAR0y+pjWLnXDb4+X+DSbDKmLuuJK+fv4sSBKxT1tMXrl+/RsV89iohaynPiEJSuXXQAHfvWkaMVYGpja0213jNrYfRR0gYGzyjp9j8P+vvzPy5zfltHGzsWJooo4B0YALd7l/HB52smNN98N4oMm4fJCnACeU3cA+FEPGaMWo+M2VLi3q1nKF0lLx7ceo7nT94gSfL4tFYzCBYWFogTNyY8PnkBwcDjB+7IkiMNnj56hYSJ4uATrets1qkKZo/bFBrxXL1gHwoUz4Z0mZJpYvhR0QgGz6jo9TDGvKxCDFjaz4GlVRRb+xLsSIoUoS/LH5QJQnDwaVhYvo8Sd0hQoB/8Lduj5ZZPUWK8PEhWgBTgiKcWboNwwDOI4FICpqUFrKwsERwULGEzICBQek+s8xSHmGIXh/y3/H2ABFHxb3HtmoX70bBVOXz9GoDBnedgzNzO9J778e+9FoSIOjYweEYdX0dopPRYw801av09Tn/lDiFn+p/1sQikv1vncS9n0QjpZuonDXUVnqe/1HywAlFHgaj1h06rfjXAGq/3bz3w6b0nrG2sET2mPRJQNJQP4ynA4Gk87blnIyuwsmpcwHYXLIIL/dkSC4p64igsAhqgyfZ3RraWu2cFWAGVFWDwVFlQnZozAHjqZBdfpDcFGDz1Ji03rGUFljnTsgLPaxTpTBu+mcHBCLY4g0Cf8mi2z1vLQ2LbWAFWQJkCDJ7K9NLP2Qye+tFVw60yeGrYOWya/hRYUcuJIp3lf+rAwoIioKhKa4P2UKTz5winhcUeNNmyWn8GccusACtgaAUYPA2t+J/6Y/DUghcMagODp0Hl5s60rMCKmv/A0uISLIIKo/G2C1o2lW1jBViByCvA4Bl5DSPfAoNn5DU0sRYYPE3MYWyu/hRg8NSfttwyK6BBBRg8teAUBk8teMGgNjB4GlRu7kzLCjB4atk7bBsroLoCDJ6qS6pDgwyeOohm2pcweJq2/9h6FRVg8FRRTG6KFdC+AgyeWvARg6cWvGBQGxg8DSo3d6ZlBRg8tewdto0VUF0BBk/VJdWhQQZPHUQz7UsYPE3bf2y9igoweKooJjfFCmhfAQZPLfiIwVMLXjCoDQyeBpWbO9OyAgyeWvYO28YKqK4Ag6fqkurQIIOnDqKZ9iUMnqbtP7ZeRQUYPFUUk5tiBbSvAIOnFnzE4KkFLxjUBgZPg8rNnWlZAQZPLXuHbWMFVFeAwVN1SXVokMFTB9FM+xIGT9P2H1uvogIMniqKyU2xAtpXgMFTCz5i8NSCFwxqA4OnQeXmzrSsAIOnlr3DtrECqivA4Km6pDo0yOCpg2imfQmDp2n7j61XUQEGTxXF5KZYAe0rwOCpBR8xeGrBCwa1gcHToHJzZ1pWgMFTy95h21gB1RVg8FRdUh0aXFY7IayCnhSPl8Te3tJKhwb4ElNTwCvAH6c/vTmFL3HKouUSP1Ozn+1lBVRTgMFTNSm5IVbAFBRg8NSKl5ZXygTYxdOKOYawwzrY0rLshVft7N99cq7QoD32rpkN91jWYy4XS7szwMIyyBA2GLUPf99naLXvmVFt4M5ZAWMrwOBpbA9w/6yAQRVg8DSo3NzZjwq0L5eipq+Pz2rnHqOjla3bBntWz8SaGUN8ghFYZ/npz3tZLVaAFYgCCjB4RgEn8xBZgf8rwODJd4NRFHDK55ApmkOsayVrONs2dRktbQgODsL8EZ1xcvdad18rFFp/4uNToxjHnZqPAsuqp4G1ZQUEgdewaNWrlkgKWPRHsGUZBPte0aqZbBcpYBvTGw3WB7IWrEBkFGDwjIx6fK3OCrTIHydXsLXl6Vpt+tnXatU3tJ2Fo7p/OLZjuYWlb2DBJVc+39O5A76QFRAKrKw1GAhKjmCLqyyIRhWwQHRYWIwk657TF6931qibEEyGWQRPQJOti7VqIttlGgoweJqGn8zSSueCsRpZWFotbjd4ln3Ryg1xYMNCv+WT+iIoKMhpxVmPjWY5aB6UYRVYWWsYvS2voOnmTYbtmHtTpMCKyskpnBZL0TV8smEVCEYRWCIrmm7tadiOuTdzU4DB09w8akLjqV8fVtGfxR0VPVacvu2HzsH0Ac2D/Px9/81Q0WOcqytNjvLBCkRWAQbPyCrI17MC3xRYUasCRTwrMXjyDRFZBRg8I6sgXx9ZBSybFYqzlKbanIItLJYsP/WhZWQb5OtZgVAFGDz5ZmAF1FGAwVMdHbkVMHjyTWAwBYKDg63/1FmnCmmK+vp6HbSxjl5p3uEnR76fQxxqwYvYDeYdM+2IwdNMHcvDMrgCDJ4Gl9xcO2TwNFfPanBcBJ7n/2SWn7dXjFfPH2ROnCztHfuYDl7fz7lB4MnRTw360aRMYvA0KXexsRpWgMFTw84xLdMYPE3LXyZtLYGn2BcZ0eMMgWfhiJ7M57ECf1SAwZNvDFZAHQUYPNXRkVvhqXa+BwynAIOn4bTmnr4rwODJtwIroI4CDJ7q6MitMHjyPWA4BRg8Dac198TgyfcAK6CqAgyeqsoZlRvjqfao7H0Dj53B08CCc3cigTzn8eT7gBVQQwEGTzVU5DZIAQZPvg0MpsCfwPPBgwcYOHAgli1bBjs7ux9tEWs8m9IPnOjrCX2toi9/gxnLHZmHAgye5uFHHoXxFWDwNL4PzMQCBk8zcaQpDONX8PTw8ICbmxusra0xbNgw2Nvb/wqeJegH6+hrN33NM4Uxso0aU4DBU2MOYXNMVgEGT5N1ndYMZ/DUmkfM2J6wptrHjRuHbt26/Qk8xa52R/qyoq+3ZiwND01fCjB46ktZbjeqKcDgGdU8rrfxMnjqTVpu+FcFdARPFpIV0F0BBk/dteMrWYEfFWDw5PtBJQUYPFUSkpv5uwIEnuv/dJarq2vm8oX/yZ4tb9ETS1asSefi4nJ+9OjRdrT2s9LfW+UzWIFwFGDw5NuDFVBHAQZPdXTkVnhzEd8DxlfAuUDsfLCyPG0RFFB62VnPE8a3iC0wGwUYPM3GlTwQIyvA4GlkB5hP9xzxNB9fmuxIGDxN1nXaN5zBU/s+YgtNQwEGT9PwkwlYyeBpAk4ydxMZPM3dw0YcH4OnEcXnrs1KAQZPs3KnMQfD4GlM9blvqQCDJ98IelOAwVNv0nLDUUwBBs8o5nD9DZfBU3/acssRVIDBM4JC8WnKFWDwVK4ZX8EK/EkBBk++L1RSgMFTJSG5Gd0VYPDUXbswrrSAqys/20KcDFfcaAvlFdzNtVl1lU2pQVfXYDJXfPHBCuimAIOnbrrxVb8pwC8nvimMrgCDp4oucHW1RPor3WBpUVrFVk24qeDMhFsesLBwN+FBRN70oMBNcNq2NPINcQtRVgEGzyjrerUHzuCptqLcnmIFGDwVSxb2Bevq2yLAf/eQ9LnKpIwWU8WGuSlTVeCBjydG37+6Ck23NDXVMbDdGlCAwVMDTjAPExg8zcOPJj0KBk8V3fcdPBfnKF4mU4zYKjbMTZmqAtc9P6L99ZMMnqbqQK3YzeCpFU+YvB0MnibvQtMfAIOnij5k8FRRTPNoisHTPPxo9FEweBrdBeZiAIOnuXjShMfB4Kmi8xg8VRTTPJpi8DQPPxp9FAyeRneBuRjA4GkunjThcTB4qug8I4On/9cAnD/5H96/8UDiZPGQp1AmWFlbqTjAiDcVFBSMN+4fpB3hHcHBwbh/6znu3XoGa7I1T+FMiJ8wDo7uvYSYDtGQt0gWbF19FDUbl4x453RmRPtX1KgOJzN46iAaX/K7AgyefFeopACDp0pCcjO6K8Dgqbt2v11pRPAUANe3zQzcuPwAqdMlwX/XHqFRq/Lo2LcuKKWRwQ+3ngtgaWmJwRNahdv32WM30bftdKTNmAyvnr+DQ+zoWLV/BDo2HIvkqRNi6KQ26NduBsbO66JoDBHtX1GjOpzM4KmDaHwJgyffA3pTwAivA72NhRs2UQUYPFV0nBHB8+ShqxjabT7mbRqA1OmTYsPSg/D29oNzh8rw+uyD3ZtOQ0REy1bNh2SpEuLpo9c4sf8Kose0R/xEcSjq+IwipJlx8fQtFCyRHVlzppHCPHngjiO7LyFaDDtUrlMEgQGB2L7+BBzjxUJ0+lnJSnlxdM9F3L/9HAkSxUWlOoXh8dELbeuMkhA5f9NAnD/xH+7ceIpcBTKgQPFsPwnetekE5C2cGc07VcUnum7exM1o0KocRvVdEgqec8ZvQoc+deR1V8/fw4WTt+TvylTJh7v/PcX1iw+QNEV83L35FCUq5EbsuDF/6j96DHsVnaysKQZPZXrx2WEowBFPvjVUUoDBUyUhuRndFWDw1F273640IngumrYdm1YcwbYzEyjS+POflmE9F+LiqduIG9+BoNATi7YOxh2CtF4tpyJzjtRo2bkqBnSajURJ4iJGzGjwJFCdR8AYFBQE50quSEGQ5/7iPUpVyoMGLcqhSfnBSJ8lBZq2rYCU6RKjm9MkZMyaQkLh2PldkCptEgl+MQhqnTtWwcwx65G/WDacO34DExZ2R4586UOlK5O1M7afmyjP/fEQ14dEPIulb4cT9+dRNPchOlEkNF/RrBKU2/WsRdmrAjFt5FpkIHs+ffCk6K4FJi12Ce1/8Y4hcsreWAeDp7GUN7N+GTzNzKHGGw6Dp/G0556/K8DgqeKtYETwnD95K7atOYZtpyfA4hfwrJizG5bvcYNdNFvUKNATk5f1xNcv/ujZYgr2XplKkckYKJq2LbadnQAbG2tUo3PmbRyId68/YUDHmdh9cSo+vP+MtrVHyp83LjcIuy5ORhxHB/j5fsXeLWfw/PEbrJq/B27T2qNctfwS/AQ4Prj9Ar4Uec1CgHv90gNkzp4Ko+d2DhW9VKYO2HVpCkVP/w6es8ZuxMZlh1CoZHa8evEBvj5+EoTHD16B/den4+2rT2hWxRVH78wJ7V9M1RvzYPA0pvpm1DeDpxk507hDYfA0rv7cOynA4KnibWBE8Nyz+TQmua7Gsl1DkSipI1bO3YPnT96g17CmqJzbBRuPj4GNrTUq5epO4NlDTrv3aT0NxymSKI4iadpIALSzs0HFXN0IMAfQ5qCP+Jciofuvz4DHJy84VRiCBVsGoWnFITICKY7TR65TO9PhOrUthvVYgCGTWqNc9QLfwI+m9G9dfUzT9LbIR5uEPn7wQrKUCdCya7VQ0ZtXdUOTthVRoWYhfKY+3Fzmo13v2pg4dNVvEc9pI9Zi54aTqFa/GHwIOi0tLGWkc/Kw1RI237/1QK0ifXH83tzQ/odOZvBU8Q7npoylAIOnsZQ3u34ZPM3OpaY3IAZPFX1mRPD0oahi54bjKWJphXRZkuPQrouo2ag4Ovari/7tZ8oIoWP8WHh45zkWbh0k12SKTT3H7s4NBc/M/6SS6yMf3XOntZkD8MXPHy2rD0eughnx8ulbue7TidaMK4W3VgAAIABJREFUOlcaimMEd+IQwDu81yIUK5cTJw5cxeCJrVCpdmGafp8I9+fvUYXWfG5aeQSlK+fDBVrr2bJ7dZQnMA05dq4/CQGUYm3mk4ev5PrQRdsGw6XZpN/A8+zxm+jXdgatU82Px/deonj5XDLq+ifwDOlfjEOcY6yDI57GUt7M+mXwNDOHGm84DJ7G0557/q4Ag6eKt4IRwVOMwtf7C9Ys2k/T3q/xT970qN6wGKysrGgK+iPWLj4IP58vqONcSu4gF+mLVs3bi5CIYHFaRzlpiQsO7jwvo48iFZM4bl97jB0Eh2IjUZN2FeWayhmjN8B1yrdIosdHbyyaug0JEseR/05KEU2x6Ues9xTRybY9auHU4au4fPYusudOh7rNStMyzP//6QumtEtH912myOk1RI9uj3rNy8jNT/MmbUG8BLFR17k0XCkK6jqlrWz/OG2IOkbnJ0ziiKZkz82rD7Frwyk5DrGJasKQlfLcH/sPsU1FT0e4KQbPCEvFJ4anAIMn3x8qKcDgqZKQ3IzuCjB46q7db1caGTwjMxIBniHT7pFph6/9WQEGT74jVFGAwVMVGbkRo2TXY9lZgZ8VYPBU8Y4wYfD8MWWRiopE+aYYPKP8LaCOAAye6ujIrRgjrTOrzgoweOrtHjBh8NSbJlG8YQbPKH4DqDV8Bk+1lIzy7fBUe5S/BYwvAEc8VfQBg6eKYppHUwye5uFHo4+CwdPoLjAXAxg8zcWTJjwOBk8VncfgqaKY5tEUg6d5+NHoo2DwNLoLzMUABk9z8aQJj4PBU0XnMXiqKKZ5NMXgaR5+NPooGDyN7gJzMYDB01w8acLjYPBU0XkMniqKaR5NMXgq8GMw7XtYVaMUgi3zK7gqapxqaZEBCM6EIOyIGgOO4Cgt4AO/oKVovY3q5fIREQUYPCOiEp+jVwUYPFWU9zt4Ds6Qq0wq+5gqNsxNmaoC9309Mebe1VVouqWpqY7BYHaL58f/6862KTOXS2wXzWDdckemq8D+9y+Cz7x9VQ7Nth8y3VEY1nIGT8Pqzb39QQEGTxVvi2mV7RDPbm+u2PFKxrSyVrFhbspUFfAM9MfVTx/WwWlLQ1Mdg8Hs5hkDg0ltLh1Ne/If1jx/WJGer33mMiZ9j4PBU98Kc/t/VYDB868SRfyE7y/ORTmKl8kYI1bEr+MzzVYBMdXe8fopjnhGxMMMnhFRic/5QQEGT+W3A4Oncs34CpUVYPBUUVB+caoopnk0xWs8FfiRnx8FYvGpQgEGT+X3AYOncs34CpUVYPBUUVB+caoopnk0xeCpwI8ae34+vPVAnHixYGn591e1j7cfvvj5w8bGCkFBwYgVJ8YfBy7adIgdAza2Py/F+fD2MxwTRHyWxP9rADw/+8Ax/s/XfP3iD2FLcDAQLbod7KPZwtfni/wS54bV/9+8FEwNBgUGwcra6m+nGvT3DJ7K5f773ay8Tb6CFVCkAIOnIrnCP1ljL04VR8ZN6agAg6cC4TT2/BRL1xbbzk78De7+NKK5Ezdjx9oTqFq/KD598EL/0c3+OPDWNUegp1sTZMuV9qffF0vfDifuz4uwWGeO3kDfttNx7O7c0GsEXA7tPg+P7rnDnwA0acoEGDuvM7asOoZls3dh/7XpCKv/v3U82W01chfMhFKV8vztVIP+nsFTudwMnso14ytUVoDBU0VBVXpximiF+/N3SJoi/l+N8/jkjVixo9P57xE9hh3iODpQtCMYj++7I02GpH+9XpcT/Hy/4uWztxQBCUaCxHEQO25MiqT8HrH5TLbFiBmNoiSWunRjFtcweCpwo0rPj4Iewz01BDxFpM/joxfsKYIo7ulkBHQhEc2nD1/JaOLeLWewf9s5zF7XD/7+ATLSKCKgqdIllhFI8Tymy5wcD249R6r0SRDTIRrevfmEd689kCipI6oX7IUjt2bjzs0noVB688pDZMqeClZWlnjx5C0+e4jnyR7JUyfC+RP//Qaei6Zuw4XTtzFtRS9KDhAAF+dJqNW0FPXxKRQ8b15+GNq/aM/92TsZxUyZJhFFdi3x4O4LJEgYG6/dPyJuPAeyLR7ek501CvWGc8cq6Ni3jlryqtIOg6dyGRk8lWvGV6isAIOnioKq9OIUL67eLadiKr1A/nasW3xAvlymDV+De/89w6SlLrC1tUE3p4nyJaj2IaB4KvVVtExOevlGly/cLgPqY86ETejUr95P3TF4AgyeCu5AlZ4fBT1GCDx3rj+JVfP3EvAlxLNHr5E1ZxpMWuKCkwevYWTfRUiRJjGeP34twS13oUx4++ojPZMlsWzmLszfPBBH9lzC+EErKHo6AZVydcdkekbTZkqOXi2mwMvTV35gfHj3pfx9rSJ9cfzetyhmCPiK9no0nyI/YApYnLy0Bz6+9/wNPGsW7oM2LjVQvWFxeb3XZ1+abrcl2/eFgmfRtG1l/5n/SS2vf09T/34+X1HHuRRqNCqBBqUHSgj9+N5L2jVv00CcOnQVri4LaJyJsPbQSLXkVaUdBk/lMjJ4KteMr1BZAQZPFQUN58W5Y/0J3L35THZWx6kUzp/8Dy+fvkVgQBByFshIAHda/sH/8iUATu0roWP9MejQt66MXv539ZGMKNZvWRZpMybDomnbKdM2YEXrye7dfCp/FhAQiH/ypqM236FR6/LoTtEOAZ4CDH+8PtA/EDs3npKREx8vPxltEVEbAa8iivngzgvKUx0s/50qbWJp77njN1GgeDb5fTCtXxs3eAXSUZ9ZcqaWkZuUdF7H+mNRqFR21GxcAp0ajKPv/0HCJHFpei4j5k7YjPRZUsjIT5/hTvQiuyZfxnbRbGBjbY1ug8030xCDp4LnS8PguWDKVmw7PQH37zxH71ZTcZiik12bTJDR/uEz2mNU3yUQ098h4DltZS80KDUQExd1x/I5uxHbMSZcBjdCCPiJNZ7iGd1wdIyMpjav6obt5yb+ETzFGtO9W87KGZABHWZi4mIX+Xfh16n2kpk6YNCEVihfvcBPoi+fvfs38LSzt0W3phPRw7UxxAzGxmWHMGdDf1Qv0AtrDo5AzFjRIUB26+nxcqlBkTRt5PIBAadaOhg8lXuDwVO5ZnyFygoweKooaBgvTrHgv1r+nth1aQqRG0UivHwxrOdCTFjYjdaDeaJ9vTGo0bAYmrSrBNfu8zFkUmt0aTweczcOkBGJU4eu4/TRayhaOidFSpLJqbNi5XLBk6If29YcQ4OW5TBr7AZ0G9QQk4auktGMnRtOSvD89frEyRzliyZvkSxoU2sklu4ailcv3uPgjvNYOnMnMudIQ9N0/vLlVb9F2T+K84XGc+f6E+zffo6mAN9gPI1j+si1cBnSWI6nf7uZmL2+H7asPCrh9PDui+jQpw5G919GLy9n9Gk9HaPndsaLx2+wfe1xBk8Vb0GTbkrD4Lls1k7svz4DTx64w7mSK45RVNK5sqv8sNd3hDM9fxuxmz7QhYCnePamj1pP0+1fcXzfFazc5yZhLgQ8hZ960qyGWKMpILJEhnZyPWlNmtI+8WA+AmjWo1TmjvJn928/x5Auc9GKopkzRq7DuAVdpZt/Bc9WNYajZMU8aN65qvz9nPGbkK9IZty69uQ38BS/F1HUAiWyynNtbKzRb1QzAt8+FHH9ttb0xzWuDJ4m/WT9ZDyDp/n40mRHwuCpouvCeHGKaGS9Ev2xbJcrvAk6373xwJIZOzFqVke4v3hHQLYUpeiF0ZAAcqgLgefE1uhM4Dl7bV+0qDZcRiXEmk8RbcySIzW9SB6jct0i2LD0oJxOc+5YWYKnAD8xdTeq3xLcpijp+qOjf7s+CUVNxJq1HPnSo12d0aHgeYAgcgfB6rwNA2ia7bPcmfunNaICoudP3opm1KfYnTuHopmtu1XHzDHrQ8FzEL0kZ6zqjc0rjkjwPHHgKlrTS3PMAAJPerkN7joX3SnK+eTBK5w6fE0Cs7keHPFU4Fktg+f3zTninnWuNFSCpwC7Y/suo2XX6lg5bw+thfT4CTwv0npL8SEs8z+pMJ2eB3GEgGe8hHHkrEZDmp0QHyTFB7Ad5yehbvH+8nl4K9ZlEuxuOTUeB7afx4zR62h9ZV3MGLVOftAT0/q/gufZYzcxgWYjmrSrKGczVszdTZDaDVfO3v0NPBMkiov21L/42+Hr/UUCsrjuT1P9IuJZOksn+WG0H0U9xZpTrRwc8VTuCQZP5ZrxFSorwOCpoqDhvDjFGq4xA5bKTQeuU9rStPtTzKOdsGIzUGdaI3nx1C3Ua1YGw3svoohnG4z7dxmda4cYNJV9fP9llK9RENHo3zUaF6fo4npcv3APNZuUlBsAxNR7jnwZ0It2y4pDbDTq1XIKVu0fjkVTt+Povkuh16fNlFSCZ/Y86dG50Tgs2PIvXr98T31cQbbc6WTEVERmXKe0kdOI4tiy6ihqUV8hh5i6F7tcA2javgatJxPT8ptXHsHhXRcwZHJrOe0o1qFtXX1MvnTF1HqLrtXopbgSfUY40dT+awLseXKaPwVtlOjc/+e1oSp6xOhNMXgqcIHGwLNM1k7YcGwM9mw+jZVz92DnhclyWUqrGiNw4MYMObAh3ebhxuUHKEhLUQT45aJlM2LTkNjg40XpjppWGCJnJJrS8hlxlM7SUcJg/qJZ5AezJTTLINZlLpiyDZtOjMWsMRuwh5bHtOtZS8LifFpjKaBQTIuLmQxf3y8yiimW1wzsNBsHKAobetBsyuHdF+SH0ABawiNAtXyNAli9YF+o/T/2L2YiRATVgkBSPO9JUyRA/VIDcPDGTNlkyPgFeK6g5QLr6YPu8t1uYaaKUuBp1U5l8FQuJYOncs34CpUVYPBUUVCNvThVHJmqTQnIvXPjCd7SC7pKnSLImT+Dqu1rqTEGTwXe4OdHgVh8qlCAwVP5fcDgqVwzvkJlBRg8VRSUX5wqimkeTTF4KvAjPz8KxOJTGTx1uwcYPHXTja9SUQEGTxXF5BenimKaR1MMngr8yM+PArH4VAZP3e4BBk/ddOOrVFSAwVNFMfnFqaKY5tEUg6cCP/Lzo0AsPpXBU7d7gMFTN934KhUVYPBUUUx+caoopnk0xeCpwI/8/CgQi09l8NTtHmDw1E03vkpFBRg8VRSTX5wqimkeTTF4KvAjPz8KxOJTGTx1uwcYPHXTja9SUQEGTxXF5BenimKaR1MMngr8yM+PArH4VAZP3e4BBk/ddOOrVFSAwVNFMVV8cYpcgPMmbJHJ40V96FhxY1DuzgdwTBBL5uHMX+xbxZFVlLi6XvOyuHfrGbLlSvvTYPZuPSPzC4pcoZE9ROL4JTN2yFx/oiZ81QZFkTBxXMrtdwhte9QMbV6cd+nMHRQqmT2yXZrF9QyeCtz4/fkZlzl/mTTRI3/PKuiZTzVRBZY+v4cdr55VhNOWfSY6BIObzeBpcMm5w18VYPBU8Z4IBzyvX3qABVTxx5ZqNIsqPsN6LJRAWLxCLpw4eAXpM6dAd6pY8oQSVI8ftALxE8WBPdVTbt2jBravOS4Tzj+j8pS9XJtQdSIfqoGeSRouaiw7dfhWuahtj1qyFKeoiS6SVgtQtLWzwSyqgHTnxlOqtLJRQmtdSlQ/d/y35PUiobzL0May/V1Uuag31VIXx+dPVI6TqqmIuvHi+PjOU1ZCadapCnx9vsgyf6vm7cVxqkq07tBISoC9VVYiKlL6H+wSteAp8b2oT/3g9gsMGNMcmbJT9ZYRa/GYxudONeHXHBypovDabYrBU4FvplW2Qzz7fTGsrUpYWfDrUYFyUfZUv6BAfP0SWAfNt26OsiIoHDg/WQoF49PVV4DBU0VNwyqZSRV+6hTri1UHRshqP29ff8TM0RswkkpmiupBInopoogtulTDjnXHZSWj549fUxm9E6HgWaFmQVw9fw9JUybAzcsPkTFbSmn40b2X0IPAUYBnk3aVMcVtlazjni5zcvxH55WslIdKW0aXpfhW7HWT5e5G9Fksy+RNWtwde6lKSnKqHnSBKifVbFwCokrJnw4BmiepAtH1C/clHDeiUn/JyJaVBJ8uQxph4pCVaNerNgIDA9Gv7Qz4U5nQact74s2rj2TjZdRxKkW1rE9TtaUSVFVpqoThqHAweCrw8vfnZ2rWQmXSc8RTgXBR99T5z+5ii/sTjngquAUYPBWIxafqRwEGTxV1DQM8xfRzzcJ9qO7yOCp/54/nT15THebdGDyxFaaNWIf+VP/48X13JE4Wj0plLkdPKn355uVHrF20///gWYvA89w38PzTVLsAz/a961A08R0un7sra0iXIugsSTXgRQlM0f+m42PkYN16LgCovN6YuZ2pXOYHjKba7jmoelArqrke1nGNgDOQoqW5C2aUteJFicy2PWtSKb09EnynDFsdWqtdgKc45m4cgNfuH7CDALo2gefBHedRo1Fx9G49DdNXfqtdbe4Hg6cCD6u4VEVBr3yqCSvAlYuUO4/BU7lmfIXKCjB4qihoOC9OAYIHtp+DJUUca1Ntc1E/WYCfiBjepfKRseLEQDeaan9w5zmWztxF0+AxEUj1lkOm2hu1qYBBneegfvMycvr81zWeAjxbdq0ua6gHBwXLiGjKtIllnemhk9vQusvbNJV+SvYv1l8e2XNJ9i+O0f2XogCtBS1bNV+oGKLO9MGdF2QUVBxi+n7OuE1yCl7036RdRVrvGR8uzSZj9JxOWDx9e7jg2bJbNUyjutDi+tsErqKOfFQ4GDwVeJnBU4FYfKpQgMFT+X3A4KlcM75CZQUYPFUU1ARfnKJm+nxaezp0Uhs5Ja+vQ0RLBQTHiBkNNy4/QBdaThAVDgZPBV42wedHwej4VD0owOCpXFQGT+Wa8RUqK8DgqaKgJvji9PHykwJEj2mvohB/bsrL05eiuIGIFt1ORk2jwsHgqcDLJvj8KBgdn6oHBRg8lYvK4KlcM75CZQUYPFUUlF+cKoppHk0xeCrwo8rPzxZahyzWOL94+hbZcqeTG/A696+HVy/eYxtlihDLWT598JQZGJq0rQiLv+yk9/johZ4tpmD8wm5oXsUNk5a4IEPWFLI9scmvYavyERqsn+9XXDx9G0XL5Pjp/CBaIjPJdRV6D2saoXb4JJ5q1+UeYPDURTW+RlUFGDxVlFPlF6eKlnFTRlKAwVOB8OE8PyKrwsKp23Dq4HWUqJgbyVMlwNZVx5AyXWK4E/h9eOeBZh2qoAytUxab2FbN3yuj+MOmtpO5ZsUa4walBiIr5bq1sbGS66FT0bWi3UO7LqBkhTw4e+wGrVXeARtKedaT8ue6uiygLBBWGDGzPdx6LKAcurHx4a2HBE8BoOKYuboPPGk9tABPkU930bTtOHHgCtKkT4r+Y5vLlGgi/Vj/DjMxdVlPec2Hd5/lJsJetIlwcNe5ctNexqwp0b5PbThVGIKCtAb737EtASaEv948HPH8q0S/ncC3lXLN+AqVFWDwVFFQBk8VxTSPphg8FfgxnOdHbErbuvqYzCt7gaKFb16+J+hMgod3XsgsCwko7+1R2sA3fkFXDO+1CJOWumAh5ZZtRFFIWeSAMjCI7A39RzdHj+aTMYVSff0a4TxOwGhpaSkzQhQvn0tuxhsxswPW0EbA0lXyQWy4GzNgqQRPAY71W5QhyL1AeXQr4fj+K5STNzeO07Ui8ikg9vrFB2jzQ3GFECV+BM85lE930ISWFOlcjR6Ulmxwt7kYObOjAtGi9qkMnsr9z+CpXDO+QmUFGDxVFJTBU0UxzaMpBk8Ffgzn+XlPkcZDlGVBRBXv3nwiCx7kLJARZ47eoOn03BI8b119jNQZkqB3q2mYQZFIAYxV6hYJBc9RBJ7/jmuJqcPWyMho9jzpKfn4VwztPl+mNOvWdCKaUy7dj+8/I3FSR5n5YdCEVrIQQz0quiDWKP/baXYoeIqsEOsWH8BnD284UMqywqVzyFy71RsUwx2ybx/lyO36b4PfBPgRPEPy4E4dvhZdB9aXEVCR35ePiCnA4BkxnX48i8FTuWZ8hcoKMHiqKCiDp4pimkdTDJ4K/BjO8xMUFIR5E7dArLOMGSsaUtNU9j9501OE0oJ+vpkqgtnIafem7Sphy6qjVJDhKd6/9sDAcS0keLbrVUteLxLYCngVOXI/f/KBv38AitFaSxHhHNRlLuLGc4C1tZVsW0QtBXg+vv+SoqfbETtuTIquPvoJPMV6TTENn6tABpkmbeHU7WSjJ/VjQVW+KssSsyJ3r6jsJdaXiiMs8Ow2qAEEgIqKYs06Vpapz/gIXwEGT+V3CIOncs34CpUVYPBUUVAVwTOkVruImFy7eJ9KTqaUU3ci3+ePCeRFcvp5k7aEmZ7I08Pnp+tLV877xwF7UtSmVpG+mLy0B3LkS4+Q/sWLO6LH7euP4f78PcLqI6LtmNN5DJ4KvKni86OgVz7VhBVg8FTuPAZP5ZrxFSorwOCpoqDhvDifU511kYBdpBFq3rkKpg1fJ6M1Zarll5sbsuZMQxsequEtlZgUO1vFRgb/LwFyw4H4/bXz9/GMymiK/JdiQ0RIAnmxcUFMEZarnh/v337GPZriK0vfXzh5GzEd7NGU1sSdOHg19PrF2wbDgvoVkR5RtlOUuxSHAM+GZf6VkR6RcF4kjJ83YUto/2Kqcf6krWjdvTpmjtkAsQNXrK8rRSB74eQtpM2YFEXL5sRi2lwhIjXNO1dFmgxJ5bmvXrxDnaalkT1vOgymJPh2tOFCVG0SFZXM/WDwVOBhBk8FYvGpQgEGT+X3AYOncs34CpUVYPBUUdAwXpxi12rjsoMwe30/+Pl+IRD7QIC2g6bsumJgx9moRmvCxE5YUf9cbKBo3LYCnlI99KN7Lv+xVvuPEU8BiHWK9UM5Ati6BIc2NtYYQhsUZq/rj00rDiNPoUxy40NIrffqDYuHGfFsVWMEeg93wq6NJ+WmiOVU1jOkclJrlxq0sWIZ+oxwgovzJDmF6eP1BSvm7pagKmBZrKc7c/SmnHKcMHgFwXABOTUp6sYvnLINY+d1kXXcl+0eKuEzKhwMngq8zOCpQCw+lcFTt3uAwVM33fgqFRVg8FRRzDBenF/8vqJK3h44cGOGLIP58tlbyim4kTY6tJARwV5uTeHt5YtoMSj9C60XGz6jPd64f8QiWi8WAn4h4PhrrfYQ8KxUu1Boycqh3eZh6opeEHkMM+dITVB7NcLguf7oaOzdegZP7r/Cu9ef0IZ2A2+lNXMCRMXmjH6jmqEP1VoXU/IiOrt6/j50G9xQrk0TNr6knInFyuWUgCmiuXkLZ0LCxI6yLfvotrSjeAqW7BiioujaborBU4F/GDwViMWnMnjqdg8weOqmG1+logIMniqKGc6Lc9msXQigqj1iijs7JbPevva4rJUu0qnEjhuD1ka+Q/vetXHp9B25M9bK2hIf33mGgqeIZooE2GUorcu+rWeRLGUCabiope5c2RV/A8+Q63sPc6Joo43MHXhgxzlUrFlItiOm2kXEU4CnAOUxA5fBxtpaRjjH0veZ/0lFU/4XMW1lrzDBs2KtglhFtefTZkoOx/gOtFY0A9YvOYhESRzxgmBbpLTpQzuOFzN4qnjTmVFTDJ5m5EzDDIWn2pXrzOCpXDO+QmUFGDxVFJRfnCqKaR5NccRTgR/5+VEgFp/KEU/d7gEGT91046tUVIDBU0Ux+cWpopjm0RSDpwI/8vOjQCw+lcFTt3uAwVM33fgqFRVg8FRRTH5xqiimeTTF4KnAj/z8KBCLT2Xw1O0eYPDUTTe+SkUFGDxVFJNfnCqKaR5NMXgq8CM/PwrE4lMZPHW7Bxg8ddONr1JRAQZPFcX89uLcWyNRylLxbOxUbJibMlUF3nz1w843z9egyebGpjoGg9nN4Gkwqc2lI95cpNyTDJ7KNeMrVFaAwVNFQcWL0z9gT5c0WUontTP/5OgqKme2TT3188KcJ7dXo8mWJmY7SLUGxuCplpJRph0GT+WuZvBUrhlfobICDJ4qCsovThXFNI+meKpdgR/5+VEgFp8qFGDwVH4fMHgq14yvUFkBBk8VBeUXp4pimkdTDJ4K/MjPjwKx+FQGT93uAQZP3XTjq1RUgMFTRTH5xamimObRFIOnAj/y86NALD6VwVO3e4DBUzfd+CoVFWDwVFFMfnGqKKZ5NMXgqcCP/PwoEItPZfDU7R5g8NRNN75KRQUYPFUUk1+cKoppHk0xeCrwIz8/CsTiUxk8dbsHGDx1042vUlEBBk8VxVTxxent6Ytj+6+gcp3CYRr49tVHrJ6/D+361MbezWdQsVYh7Fx/ArWdSsPSkv+8qOhZnZti8FQgnYrPj4Je+VQTVoA3Fyl3Hr8ZlGvGV6isAIOnioKG8eL08fZD3zbTEet/7Z0HeBXF14d/IYUWehNEKYI06U0RAakiVWkivVcB6aggvXeUqgIKohSRIk1QBEW6iiK9SW+hlxSS78wa+IA/wt17d2/m3v2tz3likp2zM+/ZJC+zZZIlRq0mZbFw9g9ImSYpOvapgw2rd+LIwdPYv/sfQxy3/7IHd6LuoGmnqiKRv6Bus/L4eNhCqBx5CmRBo3av4+ypMIwfMA+p0yVHcHAQghMEoUylwsiVLzOWzNuAtOlT4KUyeS0cGFO5S4DiaYIcxdMELO7KGU/3zgGKp3vc2MpCAhRPC2H+xx/O6zJ7Wa1YNyzZPAod649GveblcfLYeeR4IROOHjyFoq/kRqrUydDyjSH4at1gbJSZziTJEuHHFTvQqltNzJq0HD0HN8LgHjPxwehmGNDlE+PrB/4+jt8278X3y7bi202jEBI/GMcOncHsj79Dv7EtLBwYU7lLgOJpghzF0wQs7krxdO8coHi6x42tLCRA8bQQ5mPEs07pPvhm43A0rzkEs5f3Q2RklFwOj4dFX/yIuk3LIfx2hIjnUHz9wxD8vPZ3o1PrV+00BHPZVxvRokt1DO/zOXoNaYSuTcdj3Ox3cfrERcyZthJgbSQQAAAgAElEQVSrFv+KdbsnI0B+o5w7fQnDe8/G2NldLBwYU7lLgOJpghzF0wQs7krxdO8coHi6x42tLCRA8bQQ5hPEc+XO8Zgps5dqU/dwVq9fChvW/GZKPPsMb4J1323Dvj+PGXkiI+/g0L4T6D2sCTI8kxq//LBLZj1P4+1WlSwcGFO5S4DiaYIcxdMELO5K8XTvHKB4useNrSwkQPG0EGYc/eE8ezoM23/eg8q1XsLk4YvQVh42CpJ7P7nFPQGKp4kaxP78zMhbsuzziZOaaMhdnUrg42N7MP/kkUpo+O0apzIwO26Kp1li3N9yAhRPC5HGkXiqEZw4eg5PZUwF9aR7+oypLRwUU3lCgOJpgt7EyvGROv7qXKHJSycK5D+cTJBz7K4nbt/A2Ws3aqDp0qWOhWBy4BRPk8C4u/UEKJ4WMo1D8bRwFExlIQGKpwmYsT8//Z8vWDZTglATDbmrUwl8dfowVp89yRlPEycAxdMELO5qDwGKp4VcKZ4WwvSPVBRPE3Xkz48JWNxVEeB7PM2fBxRP88zYwmICFE8LgfIPp4Uw/SMVxdNEHfnzYwIWd6V4uncOUDzd48ZWFhKgeFoIk384LYTpH6konibqyJ8fE7C4K8XTvXOA4ukeN7aykADF00KY/MNpIUz/SEXxNFFH/vyYgMVdKZ7unQMUT/e4sZWFBCieFsK06Q9n9J1oBMja6zHRMYgXGO9ehyMjou79v/p6oIRabjMwKPDeC+rVS+rVi+XvSA61frvKFRgYCPC3j4WF/+9UFE8TmG36+THRA+7qYwR4j6f5gvFXv3lmbGExAYqnhUBt+MMZduEqVizahFIVCuCPbQdQrd4rRofVSkfNqg1Cy3drGJ///fsRdOhTG7vlY448z8rSnKPw2hsvofRrhZAocQKM6TcXnT6oh9+27EN6edF89lzPWDhwpvovAhRPE+eGDT8/Jo7OXX2QAMXTfNEonuaZsYXFBCieFgJ9zMpFjSt/iALFc+D8qUvImT8zjuw/idwFsiJl6qT4ed0fhhy26/kmPh2/FCEJgnF430k0e6easbLRjl/3Yvi0DhjX/0v5XgieF7Fs3K4yWtQYjFGfdjJmMxfMWofOIpZ9O01D/3GtHhDPv3YeMvZ5tXJhXA67hsVz1qNZp2oWDpypKJ4WnAMUTwsgOisFxdN8vSme5pmxhcUEKJ4WAn2MeFYv3h0rd44zJDIiPBLFS72AdnWHI8cLmWW5y8ayzOUZjJZZydAkCfHBqOa4fOka5kxdJYJY1VirvWKN4sZymLUal8V7bSdjyOS2aF59MHpJ24jbkVi9ZDP6yLKZjxLPpV9tMJbQDIkfbBy7f5cZGDqlvYUDZyqKpwXnAMXTAojOSkHxNF9viqd5ZmxhMQGKp4VAXVirfefmvXKfZQzyFn4Ord8cipz5stwTzzEfzkXS5Ikx5ON2uHDuMqaP/lYupVfHknkbUalmceNSe+VaJdCr1Uciju3QsuYQfLFqgDGA8QPnodP7j57x/PbLnwzxTJAwxBDPfu9Mx/DpHSwcOFNRPC04ByieFkB0VgqKp/l6UzzNM2MLiwlQPC0Ealo8h6Fmg9LGpXY109mm+xv4ePjCB8Sz++CG6NRgDDr3rYeDe44/IJ5NXh+ATNkyyENH0Sj4Yg7Ua1b+kTOeu387jFs3w41Z00sX5VL73PVozkvtFhb+v1PxHk8TmCmeJmBxV0WA4mn+PKB4mmfGFhYToHhaCFTTP5zqQaSR789Bl35vGQ8XZXgmDbLlymjhwJmKM54WnAOa/vxYMDKmsIkAxdM8WIqneWZsYTEBiqeFQDX+w8nXKVlYZxOpOONpApbGPz8mRsFdvUiA4mkeNsXTPDO2sJgAxdNCoPzDaSFM/0hF8TRRR/78mIDFXRUBiqf584DiaZ4ZW1hMgOJpIVD+4bQQpn+koniaqCN/fkzA4q4UT/fOAYqne9zYykICFE8LYfIPp4Uw/SMVxdNEHfnzYwIWd6V4uncOUDzd48ZWFhKgeFoIk384LYTpH6konibqyJ8fE7C4K8XTvXOA4ukeN7aykADF00KY/MNpIUz/SEXxNFFH/vyYgMVdKZ7unQMUT/e4sZWFBCieFsLkH04LYfpHKoqniTry58cELO5K8XTvHKB4useNrSwkQPG0ECb/cFoI0z9SUTxN1JE/PyZgcVeKp3vnAMXTPW5sZSEBiqeFMKe1DkboueVlUj1VMVlwiIWJmcpXCYRFRmBj2JnZePvbpr46Bq/1m+LpNdT+ciC+Tsl8JSme5pmxhcUEKJ4WA51TOSMCgrNanJXpfJnATexDq6VnfXkIXuk7xdMrmP3pIBRP89WkeJpnxhYWE6B4WgyU6e4nUEo+OS5xhFhI4IkEKJ5PRMQdHiRA8TR/RlA8zTNjC4sJUDwtBsp09xMYKJ/8LvENsZDAEwlQPJ+IiDtQPD09ByienhJke48JUDw9RsgE/02A4smzw3UCFE/XWXFPgwBnPM2fCBRP88zYwmICFE+LgTIdZzx5DrhHgOLpHjcHt6J4mi8+xdM8M7awmADF02KgTEfx5DngHgGKp3vcHNyK4mm++BRP88zYwmICFE+LgTIdxZPngHsEKJ7ucXNwK4qn+eJTPM0zYwuLCVA8LQbKdBRPngPuEaB4usfNwa0onuaLT/E0z4wtLCZA8bQYKNNRPHkOuEeA4ukeNwe3oniaLz7F0zwztrCYAMXTYqBMR/HkOeAeAYqne9wc3Iriab74FE/zzNjCYgIUT4uBMh3Fk+eAewQonu5xc3Ariqf54lM8zTNjC4sJUDwtBuqwdDGymRzy3oCAgFwm23B3JxCIFc/JL5Qomz1RUieMmGP0kMDUf/Zi0amjldDw2zUepnJMc4qnY0qt70ApnvrWxhd6RvH0hSr5SB+nFQ5G6NNLMiQMrRwSEM9HOs1uxiWBS1ERMVduhb+Exku2xGU/fOnYFE9fqpaf9pXi6aeF9dKwKJ5eAu2Uw8x+IxUCo9M5Zbgcp4cEIu9EounygwiA2SsvHh7Yd5tTPH23dn7Tc4qn35QyTgZC8YwT7DwoCZAACbhFgOLpFjY2spIAxdNKms7L9bB4btmyBfPmzUPGjBkRERGBHj16IDg4+H4w6h7PKvKFARJqLfcDzqPGEZMACZBA3BCgeMYNdx71PgIUT54OnhB4WDwbNmyI8ePHI3Xq1Bg7diyaNGmCVKlS3TvErVu3jiZKlGimfOGKxEqJ/Z4cn21JgARIgARcJ0DxdJ0V97SJAMXTJrAOSXu/eEZHR6Nu3bpYuHChMfopU6agVq1aSJs27f007j7V3lC+uJXi6ZAThcMkARLQggDFU4syOLsTFE9n19/T0T8849mmTRv06dMHmTJlwogRI9C6dWukTJmS4ukpaLYnARIgAQsIUDwtgMgUnhGgeHrGz+mtHxbP/fv3Y+jQoQgKCkLevHnRoEEDbN68GUWLFsWhQ4dQokQJzng6/aTh+EmABOKMAMUzztDzwHcJUDx5LnhCQMRT3af5yG337t3ZkyVLdlUeNDp73w4n5OGiVp4ck21JgARIgATcI0DxdI8bW1lIgOJpIUymepiAemr9d4lviIYESIAESCDuCVA8474Gju8BxdPxp4CdACiedtJlbhIgARIwSYDiaRIYd7eeAMXTeqbMeI8AxZMnAwmQAAloRIDiqVExnNoViqdTK++VcVM8vYKZByEBEiAB1whQPF3jxL1sJEDxtBEuU1M8eQ6QAAmQgEYEKJ4aFcOpXaF4OrXyXhk3xdMrmHkQEiABEnCNAMXTNU7cy0YCFE8b4TI1xZPnAAmQAAloRIDiqVExnNoViqdTK++VcVM8vYKZByEBEiAB1whQPF3jxL1sJEDxtBEuU1M8eQ6QAAmQgEYEKJ4aFcOpXaF4OrXyXhk3xdMrmHkQEiABEnCNAMXTNU7cy0YCFE8b4TI1xZPnAAmQAAloRIDiqVExnNoViqdTK++VcVM8vYKZByEBEiAB1whQPF3jxL1sJEDxtBEuU1M8eQ6QAAmQgEYEKJ4aFcOpXaF4OrXyXhk3xdMrmHkQEiABEnCNAMXTNU7cy0YCFE8b4TI1xZPnAAmQAAloRIDiqVExnNoViqdTK++VcVM8vYKZByEBEiAB1whQPF3jxL1sJEDxtBEuU1M8eQ6QAAmQgEYEKJ4aFcOpXaF4OrXyto07kWROHpu9u3z8WeIb247GxCRAAiRAAi4ToHi6jIo72kWA4mkXWUfmDZRRz5F4M3b08eRjBYn1jqTBQZMACZCAZgQonpoVxIndoXg6seq2jTlEMq+UGCPxl8QdidMS0bYdkYlJgARIgARcJkDxdBkVd7SLAMXTLrKOzHtXPHvI6Hc6kgAHTQIkQAIaE6B4alwcp3SN4umUSntlnBRPr2DmQUiABEjAPQIUT/e4sZWFBCieFsJkKoonzwESIAES0JgAxVPj4jilaxRPp1TaK+OkeHoFMw9CAiRAAu4RoHi6x42tLCRA8bQQJlNRPHkOkAAJkIDGBCieGhfHKV2jeDql0l4ZJ8XTK5h5EBIgARJwjwDF0z1ubGUhAYqnhTCZiuLJc4AESIAENCZA8dS4OE7pGsXTKZX2yjgpnl7BzIOQAAmQgHsEKJ7ucWMrCwlQPC2EyVQUT54DJEACJKAxAYqnxsVxStconk6ptFfGSfH0CmYehARIgATcI0DxdI8bW1lIgOJpIUymonjyHCABEiABjQlQPDUujlO6RvF0SqW9Mk6Kp1cw8yAkQAIk4B4Biqd73NjKQgIUTwthMhXFk+cACZAACWhMgOKpcXGc0jWKp1Mq7ZVxUjy9gpkHIQESIAH3CFA83ePGVhYSoHhaCJOpKJ48B0iABEhAYwIUT42L45SuUTydUmnrxhkTE7NSsr3masYA2Vzdl/uRAAmQAAnYR4C/jO1jy8wuEqB4ugiKu90jQPHkyUACJEACvkmA4umbdfOrXlM8/aqcXhkMxdMrmHkQEiABErCcAMXTcqRMaJYAxdMsMe7/X+J59epV3LlzBylSpHgAklxpjydfCJZILHGJBEmABEiABOKGAMUzbrjzqPcRoHjydDBL4FHiuXv3brRp0wbvvvsuatWq9bB4ZpcvdJN4WqKxxGWzx+T+JEACJEACnhOgeHrOkBk8JEDx9BCgA5s/SjxXrVqFwMBAXLlyBbVr137UjOcQ+eLfEnMciIxDJgESIAEtCFA8tSiDsztB8XR2/d0Z/X9dat++fTuOHj36KPFUv+vUpfZoiTvuHJNtSIAESIAEPCdA8fScITN4SIDi6SFABzZ3UzwdSIpDJgESIAG9CFA89aqHI3tD8XRk2T0a9H+J586dO3Hs2DFUqVIFHTp0wMSJE1G/fn0sWbKEv+s8Is7GJEACJGANAf4ytoYjs3hAgOLpATyHNhXxfF2G/uzDww8PDw8cNGjQO1WrVl304osvHr/7fXmqfapDUXHYJEACJKAVAYqnVuVwZmcons6su02j5pKZNoFlWhIgARKwggDF0wqKzOERAYqn2/iUZE2RuB2b4Uf5uNBENtV+okRbE23+a9e08o1xEuo1RYESJyVGS9zyIHcCafumxJcmclA8TcDiriRAAiTgbQIUT28T5/H+hwDF0+2TIqG03CqRNzbDx/Kxo0R+id8l4kuo91celCgsoX7ed8Tur57wPiqxWkK91zI09nuJYtuop793SiiRU/nU57skIiUKxH5dvZooLPbYmeSjennm2NjPe8rHVRK7JfJJqBe3H5JILqH6rfKqvqh8GSSySihJVf3OHbtPGvnYQaKmRERs3id9oHg+iRC/TwIkQAJxSIDiGYfweeh/CVA83T4T7hdP9bOs7mNsL/GVRB2J9BKDJfpLjJLoI1FFIlxCSWU7iVclWkpkk1Di97LEdImyEt9LKGk8JxEjoQRRielpCSWz70go0VXyqMRzucQRiWQS6yXUjKeSVJX7V4lPY9sujd1H9UMda4bECIkyEko2i0lMkrgm0UuinoSrr0CieAosbiRAAiSgKwGKp66VcVC/KJ5uF1uJpxJI9UJ0tSTkGontEnfFU63SM1Civ0RriX4Sn8T+vxI5JXk/SagZxswSb0hclEgqoWY5p0ko+VOCqZaZ3CKhLn0flVDtlXCqS/XqUv/dGc8J8v9KFtVlcnXsphLPS1yRSBX7/zXko+qbeqF7J4lhEupy/1MSagZWSa2aPVXirL6ncri05cuXL/GBAwd+uXXrVm9poGZcuZEACZAACWhEgOKpUTGc2hWKp9uVf/hSu0qkfqbnSyhZrChRWqK/RCsJJZ4qlKxulvhcIotELgkljo0k1CzocxLqfs3PJPLE7qsuda+QUPdb7pdYL6FmWNXM6t0Zz7uX2pUEL5B4Pza/ElslvH9JqMvr4yUySijxVf+vcqpjV5coJaGkVOVNJ6FmatWtAC5tNWrUGPL999/3uXnzphpjGYnrLjXkTiRAAiRAAl4hQPH0CmYe5HEEKJ5unx9B0rKJhLqEff+m7ussJ3FAQt3n+bOEmsHcKKHutVQzm2pGcp2EuqSu2qvL42pmMqWEEr9/JNQ9mVcl1D2W6lL7Wgk1I6raq0vuakZR7ac21T6HhLrnVG1KaJU4KgFUQplC4heJHhJKYFXfF0kooX1B4kUJNSuqLsNXlvhWQv1+UuNbIqFmXB+7yWxny+vXr89YtmwZPvroo6hp06bNiI6OVjOqUU9qy++TAAmQAAl4hwDF0zuceZTHEKB4Oub0UL9v1MNH71o94vLlyz976NChA2vWrAnJli0brl27BvlazNatW9UMr7qkr8SZGwmQAAmQQBwToHjGcQF4eD5cxHPAYwJpU6VK9feQIUNStWnT5l6yEydOIH/+/KfCwsLUjKu6xM+NBDwhEIBZNbMiKEZdReDmBAIxMRE4VOgw+vdXb/XgZhEBiqdFIJnGfQKc8XSfHVsaBAICAwMn1q1bt+2sWbOCQkJCIJfYo6dOnfqPLJt5Xr6vbifgvZ48WTwjMLt6wWQJ429LERxfvaeWmwMIXI6MuHM5PPxVNFqiblPiZhEBiqdFIJnGfQIUT/fZseU9AoEinHOaNGlSb8qUKQGbNm26/tprr12Rh4wqyB57yIkEPCYwp2bFWhkyr277bE6PUzGBbxCYffIA5pw4XAsNFn/jGz32jV5SPH2jTn7dS4qnBeWdXycUt6PUAz/O3RbtSRfy68lFvXr2yj5q9OgTt1MGv4veJTc4F4iM/M6lq2i2/u7KVo5G4fHgRTzfyph1dadM6iUN3JxAYMbxfZh5/CDF0+JiUzwtBsp05glQPM0ze6DFp9WTIH7ATsQLUE+kO3uLuJMgIDI6UUyAvGc0YdBVBAQ4+qEiea/Vsuig4Baou8DVF/A7+/x53Ogpno47Nyie9pSc4mkPV2Y1QYDiaQLWo3adVz0DYuIdmfJCiZDUIeotSdxIQJaQunkNPfdu+wFBwZVFPF1dcpTo/osAxdNx5wbF056SUzzt4cqsJghQPE3Aeox4Li5ULiRdfPVOeW4kAOy7cQXNdm2keFp1MviQeEaERyI4JEgm/O35Ey/P7iFePLVOhH9vFE976mvPWWlPX5nVTwlQPD0sbOyMJ8XTQ45+1pziaXFBfUg8X87aCjMWv4fc+dU6DtZul8OuYVjv2RgxvaO1iTXMRvG0pygUT3u4MqsJAhRPE7A44+khLOc0p3haXGsfFM8kSRMhZZqkuHThmjEDmuap5Dh3+hISJU6ApMkT4+rlG7h54zaeejoV1Czp+bOXjaUWUqdLhvgJQnD8yNn/ab9lw270bDUJizYMR9r0KXHp4jVcu3IDSZIlQopUSXFBckRF3TEiYcL4uHH9FtI/kxpBQUE4feICkqcMNY7vCxvF054qUTzt4cqsJghQPE3A8jPxHN5ntvGH8O4WEj8YXfq+hacypnILStem49G4/esoUEyt/unsjeJpcf19UDzb1R2B7Lmewc3rt3FJZiqHT+uA9at24ErYDfQb1wIfdp4u77yNwcCJrfHRsIVYs2SzIZy58mXGB6OaoWL+Tv/Tfmz/L3FwzwnUbVYe1d96Bb1af4TEIpI35BjDpnfA7I++w7af/0aqNMnwRoPSmDLyGwyd3A4FX8yBN17uKTOx7yO9mz/fFlf0iekonk9E5NYOFE+3sLGRlQQonh7S9OFL7fXLf4DEoQlR4tW8BoQgmZWpVvcVmTlJ4haUEllbYvCktihbpYhb7f2pEcXT4mr6oHi2rDkEY2d2wQuFn0PFfO/gvRFN8UKhrGhfbySmL3oPHeuPQrtetVCp5ouoXLgLOvauLTOjwRjddw6mf/Me3q7Q93/a5y2cDY1e+xAbDkxDn7aTZYY0BkOntMfAbp/i4rkrSC4/u0f2nzQu9atcLWoMRvFSeZC30HOYO301pszvZXFh7EtH8bSHLcXTHq7MaoIAxdMELD+b8VTiWeTl3Og24O0HRnZgz3FMHr4QueQetb92HMLbrSthxthvUfnNl1C7STmomVL1cMMF+UOXODS+zM40R2BQIO4Xz92/H5Yci2QGJ9jIP3PSd3j62dRo1qkaVn+7Geu+24b+41vhyqXrGCV/aMNvRqJ1j5rIXyQ7rsqlw/ED5uHE0fNo3OF1lCyX38Mieb85xdNi5j4onq3fHIqlm0fL5fJkKJGlJXoPa4zyVYuhXb0Rxqzmjyt2YPGmkcal75LZWqNg8X+vFAQGxkPX/m8b4vlw+/xFn78nns2qDZKf0czoObgRJo9YiB++247cBbLi7MmLmLaoj5Fr7fJtWDT7B7mCH4PSlQqhfsuKFhfGvnQUT3vYUjzt4cqsJghQPE3A8kPxvBx23bj3TG3JUoRi0tzu2P3bYbSpM1wu1ZXBioW/4OlMaVCybH4smL0Oa3ZNQrdmE3Bo7wlDQtcu2yqzOM+hx+CG98QzX5FsaP3mMBQrlVvE8gauXb2Bxu2qYMKgr/D5yv7GTE1SuSftfbmc2L3FRKRImQSp0ibD4jnr8dnSvpg9+Tuofqk/znOmrjT6lKdgVg8L5d3mFE+LefuqeG4Zg5Spk94Tz+pvlcKkofOxUGSwVqNX0emDegYoNYtZtkpRJJefwT+2H0SXfm+hatF3sfSh9uo2lgaVPsTHX/XAdrmk/sPKHWjb/U18OmEpXimfH0cPncH5M5fuzWzeuRONumX6GLfUTF3YG3lETH1lo3jaUymKpz1cmdUEAYqnCVh+KJ6FXsyJzn3//eMn739BiFxuN8Sz9jC5nDcdtUr2QtmqRdCm2xson/cdrPvrI+O+MrXvmM86iyz+iIlD5mP93in3xFM9zNCm1jD8KF+Llj985fN2xFppV7/cB+g1tInMcH6BnkMaoUiJXCido+2/h5aIkn3VfXAfdJiq1ns3ZlUjIiLRvmctNGxb2cNCebc5xdNi3n4knieOnUNDkcfZKz5EpqxPGaD+lCsLA7t+guvXbhmX36vVLYlXZBb0YfFUs5bqEn2mbOnRf1wrTBmxCN/MXY8a9V9B5w/ewoddZjwgnir3kJ6zsPH737B821h5yMh3lrqneFr8MxSbjuJpD1dmNUGA4mkClh+K56MutSvxVJcDN+yfZjyQULFGcbToXB0VRDyVQCrxVE/jTpSZSDUjuezrjVj8y8h74vlMlnRoXWsovv5hKG7Ifu1l9nTFzvHyh/VTebL2ojzNex1frBpgXFJ8rUBnNOlYxZht/WvnIeOhCfWHVR0zZ97MMvtzAOVkJqiQPBzhSxvF0+Jq+ZB4Wjxyt9Opn9FNP/6JT8cvQc23y6Be8/Ju54qLhhRPe6hTPO3hyqwmCFA8TcDyQ/EMvxWBTNnTGyOLHz/EeKr94vkrTxTPnZv3iRhmgroftJvcj/Z67ZfviWexV3KjU8Oxxqte1OtcysnDRr2GNsb3S7fIk7wz0KJLdUNk1Tam31ysWrwZadIlN2Z7pszvaVw+/PzjFcYlfjU7NHFON1veiehh5R/bnOJpMV2Kp2mg6uevU4MxyPJ8BuPJeV/bKJ72VIziaQ9XZjVBgOJpApafieevMhuixPDuph4QKloyN+7IOwC3b9pjzDT+vPYP4z2DWXNkwPqVO1GmcmF0bz7BeE/g260qITg4EIVeymms0qIeZFBPz6bLkBJhIq9/7zpqXC7PXzSb8fS8euCoY/3Rcs9mN+O+ULWp4++Se9rCb0fKMZ7GszJbqt5pqC49qoeM1OfP5czoYZG835ziaTFziqfFQPVPR/G0p0YUT3u4MqsJAhRPE7D8TDzdHbl6X6eS1FGfvONyCiW5o2V2Uz1oMe7zdxGaxL+XF6V4unxquLYjxdM1Tn60F8XTnmJSPO3hyqwmCFA8TcCieBoEjh06bcxwPhv7YIQrBK9duWlcNlezoUo+/X2jeFpcYYqnxUD1T0fxtKdGFE97uDKrCQIUTxOwKJ4ewnJOc4qnxbWmeFoMVP90FE97akTxtIcrs5ogQPE0AYvi6SEs5zSneFpca4qnxUD1T0fxtKdGFE97uDKrCQIUTxOwKJ4ewnJOc4qnxbWmeFoMVP90FE97akTxtIcrs5ogQPE0AYvi6SEs5zSneFpca4qnxUD1T0fxtKdGFE97uDKrCQIUTxOwKJ4ewnJOc4qnxbWmeFoMVP90FE97akTxtIcrs5ogQPE0AYvi6SEs5zSneFpca4qnxUD1T0fxtKdGFE97uDKrCQIUTxOwKJ4ewnJOc4qnxbWmeFoMVP90FE97akTxtIcrs5ogQPE0AYvi6SEs5zSneFpca4qnxUD1T0fxtKdGFE97uDKrCQIUTxOwKJ4ewnJOc4qnxbWmeFoMVP90FE97akTxtIcrs5ogQPE0AYvi6SEs5zSneFpca4qnxUD1T0fxtKdGFE97uDKrCQIUTxOwKJ4ewnJOc4qnxbWmeFoMVP90FE97akTxtIcrs5ogQPE0AYvi6SEs5zSneFpcaxHPak89s7pxxuwWJ+rcWZcAACAASURBVGY6XQnMP3UEC04frYUGi7/RtY++2C+Kpy9Wzc/6TPH0sKDzqmdATLwjiwuVC0kXP6GHydjcXwhQPC2u5Ozq+RAcsA4IiGdxZqbTl0A07kTWQKPvNunbRd/rGcXT92rmdz2meHpYUoqnhwD9sznF04a6zn4jFQIQaENm/VNeC4+HtUdS442c5/TvrEU9DIqKRv1lF6XmMRZlZBohQPHkaRDnBCieHpZgfp2nEBV5tPWzOeInDQrxMBmb+wuBc+G38PnJg2sRFFwFdRdE+Mu4OA7vE2jevHmSP/74Y/3OnTsvx8TEVJMe3PR+L3hEfyFA8fSXSvrwOCieHhavf5kgZAutBQSm8jCTTzdPdTM4/Y1lu99v3LhxwPxFCyMvPxs8A/nS7fbpQXna+YCYv/D20o2csfEUpLPb58yZc1TixIm7586dO3ru3Lnzo6OjmwgR/mPG2aeF26OneLqNjg2tIkDxtIqkc/OUKVMm6NChQ8urV69eady4cdiyZUtMjRo1zoSFhVUSKn86lwxHTgIeEQh4+eWXW0RGRk5fs2ZNgMx2ombNmuE//fRTb8k63qPMbOxYAhRPx5Zen4FTPPWpha/2pFSpUuufeeaZUrNmzQoICgqC+gM5Z84cyOzndhlTGYkbvjo29psE4opA6dKlK2zfvn35hg0bQgoVKmR048yZM3j11Vcj9+7d20A+XRBXfeNxfZcAxdN3a+c3Pad4+k0p42ogqQICAjZPnDgxW8eOHe/14ejRo5fy589/++rVq5z1jKvK8Li+TqBDwYIFx69fvz4oadKkxlhk9jNKriZcW7ly5RL5tJVElK8Pkv33LgGKp3d582iPIEDx5GlhAYFk8ofx4K5du1JnypQJ165dCy9atOitffv2jZPcAy3IzxQk4EQCwbL90KlTp5dHjx5tXGr//PPPjzdt2vS8wCgmcceJUDhmzwhQPD3jx9YWEKB4WgCRKRAYGPhGxowZF65YsSJev379zi1atOhLwdJLgg9B8PwgAfcJJAsNDV0yYsSI0ilSpLjaoEGDc7FPtu91PyVbOpkAxdPJ1ddk7BRPTQrhH91onSBBgo9v376t7u1Ul9iv+sewOAoSiFMCueToW2X2M0Autb8q/78tTnvDg/s0AYqnT5fPPzpP8fSPOmoyCrV003qJvhJrNOkTu0EC/kCgjQyiqERLfxgMxxB3BCiecceeR44lQPHkqWAhAfUG/ZUSPSR2WpiXqUjA6QQqCoDXJLo6HQTH7xkBiqdn/NjaAgIUTwsgMsVdAhRPngskYA8Biqc9XB2XleLpuJLrN2CKp3418eEeUTx9uHjsutYEKJ5al8d3Okfx9J1a+W1PKZ5+W9q4GBjFMy6o85hOIEDxdEKVvTBGiqcXIPMQUCvJqFUu2j6Kxa3rV0NPHN6TP0OWHH8mTpL8/qeQ28qLwZ291jZPHrMEKJ5miXF/EnCNAMXTNU7c6wkEKJ48RbxCQMRTre07zOTBXlIr0phsw92dTYDi6ez6c/T2EaB42sfWUZkpno4qd9wNluIZd+wddmSKp8MKzuF6jQDF02uo/ftAFE//rq82o6N4alMKf+8IxdPfK8zxxRUBimdckfez41I8/aygug7nUeL5119/YcyYMUiWLBlGjhyJkBDlDA9s6lK7usdzukR9XcfGfmlFgOKpVTnYGT8iQPH0o2LG5VAonnFJ30HHflg85XPImr+YPHkydu/ejQULFmD8+PEPEPn1118rlyhRopx8sblEKgfh4lDdJ0DxdJ8dW5LA4whQPHl+WEKA4mkJRiZ5EoGHxTMsLAyNGzfG8uXLcfnyZRQoUABHjx59IM2lS5deSZky5X754laJzE86Br9PAkKA4snTgATsIUDxtIer47JSPB1X8rgZ8MPieePGDdStWxfLli3DxYsXUapUKezZs+fhzqlL7X/KF9Xldopn3JTO145K8fS1irG/vkKA4ukrldK8nxRPzQvkL9171D2ebdu2Rd++fbFjxw4cPHgQnTp1QlBQEKKiooyPslE8/eUE8N44KJ7eY80jOYsAxdNZ9bZttBRP29Ay8f0ERDxry+dN7v+akk11b2fC+EHJXin6QsnTF2/8WqVGrbAlS5agZs2aatfuMuN5SD7Wk5hLoiTgAgGKpwuQuAsJuEGA4ukGNDb5XwIUT54VcU6AS2bGeQn8qQMUT3+qJseiEwGKp07V8OG+UDytLV4LSVdUQi37OEbi7CPSJ5WvDZbo5MKhU8o+0yTOSdyJzXnsCe3iyffVU+AbJG5LnJHoGxsuHNL7u1A8vc/cj49I8fTj4nJocUqA4hmn+P3n4BRP62rZQ1Kdl5glkVVCLQ+p5DJ77CF2yscCEvElRkgUk0gb+/1r8lE9RKP2TSZxUuKURPrYPE3lY47Y3C/F7pNbPsZI/CERLJFPQsmpypNNoqyEEuBZEi9L/CKRXyKhhBLifyQKxea4JR93SaSQyCMRJfG7hPq67RvF03bETjoAxdNJ1eZYvUmA4ulN2n58LIqnNcVVMqlkTolkRGzKhvLxooQS0rYShSXUfmprL6HEc6rERInyEiskukgsk/hVQknj/eJZXD7/QKKaxFcSkyQSS5SROC6hxFHNpqr3XdaQWCmhjr9WQj0V3lUiV2xb1ac5EuMkGku0klBrqfeTWCyRWSJcYrmE7RvF03bETjoAxdNJ1eZYvUmA4ulN2n58LIqnNcVVM45HJdSs5PXYlOqyuxJCJaBK7vpLDJRIJ7FEQsnmNokvJBJILI3d9/5L8Eo8v5NYJHFT4lOJaIktEi9IhEqsllBiq0KJ5iYJdald5T0t8beEEs/ZEuoSf6TE6xJJJN6WUJKqRFQJsLpNQH3tgsQaiZ8lbN8onrYjdtIBKJ5OqjbH6k0CFE9v0vbjY1E8rStudUmlZhTVZXR1GVzNJqqZTXV/ZVMJJYNhEury9SAJNeOppLJB7PfU7GIHic73den+Gc/7e/pDbBslj0pU1WVxJbOJJOZJHJb4XELNwirpVNFfQu3/kYS6b/RriY4Sb0h0l1AzqO9LKAF9WuJDiTfvP6hd/0/xtIusI/NSPB1Zdg7aCwQonl6A7IRDUDytrXIZSfecxA2JVRLqXsnSEkow1b2VdWO/py6RqxlINUOq7r9UM4zqErtaHlJdGr+7qRnNu+3v72kG+UT9ElD5lbCqP7bq/UNqNnOdhLp3U8183r0sr2ZcP5NQs5vqcvw+id9ic3wjH9Vl/B0SSnTVbKi6XUD1X82Y2r5RPG1H7KQDUDydVG2O1ZsEKJ7epO3Hx6J4+nFxfWVoFE9fqZRP9JPi6RNlYid9kADF0weLpmOXKZ46VsVhfaJ4Oqzg9g6X4mkvX2Z3LgGKp3Nrb+nIKZ6W4mQydwhQPN2hxjb/QYDi6XunRqB0uaqEurecm74EckrX1NtO1MOo3EjAbQIUT7fRsaFVBCieVpFkHiFwVzzVGyD2kohPEFALZah73NVbNy75RI+d2Un13uifJNSbUriRgNsEKJ5uo7Ox4cwyCRCYQj0E5Iit9Mq/8qc9d2VFWOrQN9ZVyb/VEYO+O8h4t2+j4Ur1zlZu1hBQs2fqTRKvWJOOWbxAQD1EqV7lphbYUO8j5kYCJODHBCieuhV3fp1AREZ8goAA9XomR2wB0TFBwRF3kkaGBF6NiRegntR30nYDkQEF0WSxegcrN2sIKPlUwc03CKh3Eqt3E6tV2bb7RpfZSxIgAXcJUDzdJWdXu/l1QhAVuXJkzqJlsyRSr93k5q8ErkdFosfebbhwIzyHiOd+fx0nx0UCTyCQV76vlhSmePJUIQEHEKB46lbkWPGcme+VsjkSq2Xbufkrgasink12bcDZ67cpnv5aZI7LFQIUT1cocR8S8BMCFE/dCknx1K0itvWH4mkbWib2LQIUT9+qF3tLAh4RoHh6hM+GxhRPG6DqmZLiqWdd2CuvE6B4eh05D0gCcUeA4hl37B99ZM3EU70/Y+vG3fh+yRbcuH4bL5fNh6p1Sz6W2tzpq3Dh7GV07vuWKboH9hzHgpnrcPXyDeQrmg1vNnoVCRKE4M6dOzh28Ayy5njwNX/dmk1Ar2GNkfapFKaOo8vOFE9dKsF+xDEBimccF4CHJwFvEqB4epO2K8fSTDzXr9qJIT1nomS5/EiVNhl+XLEDRUvmRreBbyM4OOiRIxrQ9ROcOHoOM755z5UR39unQcV+eDbrU0iXISXWLd+GBm1ew1stKqBZtYF4sUxetOn2xgP5Zk5cZshpshTqbSy+t1E8fa9m7LEtBCietmBlUhLQkwDFU7e6aCaeLWoMRrmqxUQAyyNevHjYsWkPeredjKnze2Fwj5koXCInTh07jwGT2mB471kIu3hN3gYVifDbkYZ4nj9zCaM/nIurl26gVdeaKPRiDjSq3F8+5sQ/h06j/8TWSJY8sVGFMjnbodMH9VBNZlSPHDiFW7fCcfPabfRsNQmhSRNh6ebR6NRwDHK8kAkxMTHY9vPfGPNZZ+z+4whWLf4VufJlxsa1v6Nl5+ooWb6Asc/EwfOxZ9dRFHk5Jzas+Q2fr+ivTcUpntqUgh2JWwIUz7jlz6OTgFcJUDy9ituFg2kmnmVytMXXPw41ZiHVFhEeiXJ5OmD8513xToPRxqX3ijWK4/etB/DHtgN4vVYJzJ+5FmnSpzDEs0+7yQgJCUKGZ9LgS7kEP+u7D6FmNpV4vvbmi6hYvThC4gcbuUe+/wWWzf8ZoUkSonipPGjSoQqCpW2zqoOQt8hzGD61gyGnVeuURIXqxdClyTjM+34Qdv66D+MGzkPtRmVx8cIV6ct+fLtpFOZOW4UFs9ehbrPyWLloE47LLOz6vVNcKIJ3dqF4eoczj6I9AYqn9iViB0nAOgIUT+tYWpNJM/Esm6e9zBJ+iIyZ0hnju3H9Fl4r2AUTvuiKjvVHYdbyfng+z7OomO8dNGz3Ohq3q4x+70zD6ZMXDfEsnaMdZOpR3ocfgMjIKPQb1wIDunyC4dM6oFTFgg8wi46OweWwa1j61UbMm7EaGZ5Ng5nL+qJasW6oWq8kmnWsaojnj3smI77c+/nyc63uieeovnOw8eA0ubf0CmqX7o0N+6ehfb2RSC23BwyU2djZH6/AzEnLKJ7WnKXMQgJWEqB4WkmTuUhAcwIUT90KpJl49mz1EeLLjOT7o5oZsrfoix/w2YSlhlTWffV9zFs7yLgvs06Z91CqQgG0713buDSuHhBS+1Qu1AX1mpfHU0+nwu8yI/pmgzLGPZtjZ7+L4q/kuUf/n8Nn0FeEdeysLkiVJplx6XzSkPn4bvu4f8VTLr83e6cqysps688Hpxvt7hdPNeP5076puHj+CmqW6ImNB6ZJPz5C9J1ojJjRER8NnY/Fc3+ieOp2vrM/JABQPHkWkICDCFA8dSu2ZuK5989j6N58AhIkDEHK1MlweP9JNBUBbCgP/twVPyWeq7/dbFwqV/dfHtp3wpBRJZ4fDVuAJV9uMC7Vnz97CdMW9jEutY+b3QXF7hNPVYY2tYcb+bPlzIj9u/9Bk45VZAb1dRHVQYZQzlk1AFWKvitS6Zp4bvphlyGzakb28L6TCJfbBHipXbcTnv0hAYonzwEScBIBiqdu1dZMPBWe0ycuGOIWEREll9zTIHvuZw1qa+XJ8xLytHmi0ATG5zs378NteSAoNEkiebgownj6/daNcOzacRC3bt5G5mwZJNIb7QoWf96Y2bx/C7tw1XgQSLVV38udP4txj+fxo2eN4xcv9QJ++eEPlKtS9IHjh128iv1//YOyVYoY96CqB4zUPurhoyP7T+GpjKmM+0/XLN2CZVvGaFNx3uOpTSnYkbglwBnPuOXPo5OAVwlQPL2K24WDaSieLvRay12mjlqMJfN+QsbMaXH6+AXUb1UJDVpX0qavFE9tSsGOxC0Bimfc8ufRScCrBCieXsXtwsEoni5Acm2XSJmhVbOlt26GI1HiBMj03FPGK6F02SieulSC/YhjAhTPOC4AD08C3iRA8fQmbVeORfF0hZJf7EPx9IsychCeE6B4es6QGUjAZwhQPHUrFcVTt4rY1h+Kp21omdi3CFA8fate7C0JeESA4ukRPhsaUzxtgKpnSoqnnnVhr7xOgOLpdeQ8IAnEHQGKZ9yxf/SRKZ66VcS2/lA8bUPLxL5FgOLpW/Vib0nAIwIUT4/w2dCY4mkDVD1TUjz1rAt75XUCFE+vI+cBSSDuCFA84479f894Rkatapnp+VfThyTUrXfsj4UEbkXfwYx/9uFK+O2caLR0n4WpmYoEfIkAxdOXqsW+koCHBCieHgK0vPm/M56r66bPUiZ1yL8vZufmnwTCRTy/Pn0E16Oic+HtRXv9c5QcFQk8kQDF84mIuAMJ+A8BiqduteSldt0qYlt/eKndNrRM7FsEKJ6+VS/2lgQ8IkDx9AifDY0pnjZA1TMlxVPPurBXXidA8fQ6ch6QBOKOAMUz7tg/+sgUT90qYlt/KJ62oWVi3yJA8fSterG3JOARAYqnR/hsaEzxtAGqnikpnnrWhb3yOgGKp9eR84AkEHcEKJ5xxz5OZjx/27IPBYvnwO1bEdj2y9+ICI9EuSpFXaag9v9p9W+oUL3YA23U148dPoPsuZ5xOZfTd6R4Ov0M4PhjCVA8eSqQgIMIUDx1K/YTZjxvXr+NyKg7QEwMEiSMj6DgQMSLF4DLYdeRIlUSREZE4eaN2wgICEBo0kTyeSQiI+/Ig/J3kDBRCIb3no2uAxsgcWhCnD9zCe82GYdPl3yA6OhohMQPRlBQkNE+cei/T9QroQwODkKAHENtMdExuHrlBgID4yFGPr8jfVHHOXbwNDZ8/zuavVNVN6La9ofiqW1p2DHvEqB4epc3j0YCcUqA4hmn+B9x8MeIZ5RI3rTRi5EnfxbMGLcEjdu/jlzy/6nTJkOd0n3w3fZxmDrqG+TIkwn7dh9D5Tdfws5f9+H27QgkETn85Yddhkiqds9kSYterT/GpQtXMeqTTsZs5a2b4XilQgEsmLXunkCePRWGlKmTIjgkyOjslUvX0bH+KKROlxyVar6I82cvI1QkNnmqUGzd+Dd6DmlkSC+3JxOgeD6ZEfdwBAGKpyPKzEGSwL8EaAi6nQmPEc9zMkO5SeSxSu2X0aPlJEMslXimSpMMdcv8K567th/E3j+P4ret+9G43evY88cRlKlc2JjNrPfq+3i5bF68N7IZwkQ4B3X7FBdEHL9YNcCgMGXkIuQrkh0hIplFS+Z+JJm74plSjjnhi65QffrqkzWo26w8fly5A/VbVtSNqLb9oXhqWxp2zLsEKJ7e5c2jkUCcEqB4xil+czOeakZy7vRVqNe8Aro0GouGbSsbs5FJkydG+3ojsfiXkXi7Ql9M/6YPvpyxBhWqFcPeXUdR+rVCseL5HkqUzYf3Y8VzcPfPoGY0564ZaHTkswlLsXPzfoyY0cG4FP+o7f4Zz3Gz3zUu18+TY9VrWQHrlm/D260q6UZU2/5QPLUtDTvmXQIUT+/y5tFIIE4JUDzjFL858ZTbOrF22RYc3HsCm3/6C+NF/JRgpkqbFEcPnEbv4U2w7OuN+OfIWWTJngHP53nWuJSuZkWDggIxcdDXePHVvHI/5ilUr18K3y34Re7VDETKNEkNSV27bKsxg3m/PO7+7TCyPv80EiaOb3RW3f85c+IyJEmW2Lhkf/XyDWMWtqJcdp86apFcoq8m95L+uy+3xxOgePIMuUdgfp1Q3I5K5Egik7flxt/nv0f2lFXQ+cXfHclADTpB0GXUXRDh2PFz4I4hQPHUrdQuvE5J3evZq9VHGDOzs2W9/10uzX8xZaXMdnY0JJWb/QQonvYz9okjfFo9CeIH7ES8gJQ+0V+rOxkdE4ibkcmQMOgqAuNFWZ3eZ/LFxIxBgyVDfaa/7CgJuEmA4ukmONuauSCeth2bib1KgOLpVdz6Hmxe9QyIiXdkygslQlKH/Ps2CW7OIrDn+mX0279jBt5e0tpZI+donUiA4qlb1SmeulXEtv5QPG1D61uJY8VzcaFyIeniP/reat8aEHtrlsDvV8PQfvcvFE+z4Li/TxKgeOpWNoqnbhWxrT8UT9vQ+lZiiqdv1cuG3lI8bYDKlNoSoHjqVhqKp24Vsa0/FE/b0PpWYoqnb9XLht5SPG2AypTaEqB46lYaiqduFbGtPxRP29D6VmIfF89NP+7Cwtk/GMyDZJWzfIWfQ4M2r7m1kESPlhONt2qoZX1d3WLkdR8bvv8NpSsWcrWJdvtRPLUrCTtkIwGKp41w3UrthnhG34nG3r+OIbe8NsndLfy2rLV+6LTxCia1Xbp4zXiRfOIkrt1zptqHXbiC9BlTu9sFx7WjeDqu5I8esI+L57dzf8KYD+eiqSyXe/XSDaz+djMata+MBq1fM13g0s+3Rd8xzVFeXu/m6qaON6z3LKzfO9XVJtrtR/HUriTskI0EKJ42wnUrtRviqf7Ff+70JaTL4P7bWM6cvIimVQdi2sI+yPTcU/h57e/yftDkyJUvs0vDUO25cpFLqO7tRPE0x8tv9/YD8Rw3cB5+2jcVMdExeK/9ZHnfb7ixslmLGoNRuEQunDlxAf0ntDbe9auW1q3duCyq1i1plPTA38cx8oMvUPilnMZiFEo8P5N3BQ+c1AbZcmZEuzojUOb1wqgnq6Pt3/0PPhq6ABERUWj5bnUUkdxVi3WV9xVfQ6+hjVD9rVI+eZpQPH2ybOy0mwQonm6Cs63ZY8TzH1lPfZL80s2eK6Osz54cobL+uloiU810Thz8NVb9PgHzZ65F2PmruCOzoDXeLoUNq3/DrVvhuC2rHqkZCbUiUbT8cVCrDFWo/v+zCkocv5i6EkcOnEK/sS1wUP4YqG39qp34YHRzfDLuW7ToUgMj3/8CadOnxIUzlxEj/6V7OqX8UbloXFob3udzFCia3VhJSS2huWHNb/hLXkAfGBgPGTOlwcfDFuKNBmWMfROF8rUxFE/bfop8K7EfiOfY/l9i5Cfv4Mb1W5g2ajEq1iguYlgDJbK0ROlKhYzfNer31w/fbTdmM7/+7Ht0G9AAZasUQVsRy2QpEhtXSxbMWocBE1rhw84zMGPxe8bvtmrFuqFqvZJo2bk6WtQcgudyZDRWYjtx7CyGT+sgv5Pm4IcV2/Dptx/cu2LjWycAQPH0tYqxv54QoHh6Qs+Otk8Qz+2/7EG1eq+g7zvTUEaWwlQzkmmeSoE3S/bCkl9HGeuxfyNLZ6pN/RGoW+Y9ZHg2jSGebXu8iVcqFHhkr+/OWJYslx9zp61CyfL5HymeaplNteTmpbBrGPXBHOMXv1rG85XyBYwZz4YilYNkn74iq21qDzckNyAgAE+LeP76459Ys2uSfG4HON/LSfH0vZrZ0mM/EE81YxkvXgDiJ4yPqnVeRue+9eTzeIZ4LvxpmPE7qPwLHdGuVy282bAMujYdj/gJQozfH6Xk8vqq3yYgQYJg+f826D/+QfGsKuJZTcSzWceqKJ/3HbmkPtn4naL+ca0Wu1CX+u/OuNpSHy8kpXh6ATIPoQ0BKoA2pYjtyBPE8/ulW/GWrIs+rv88FC2Z21gOM3XaZIZ4Lt82Fk0qD8DUhb1w/uxl3L4VYUjkALnEtXXjbuQpmFVmFkIfK55vyTrwajZiw/e/o2nHKrIE589yyau13EM1G31kSc5hvWbhvdi13kf3nYOhU9rjSxHPkiKeS+ZtQOtub2Dsh1+i17DG6NFiIjrJHyC1nvxPMvP68bAFWLlzvG7E46w/ZsVTbqlQ08S3THb4K/kjXd9kG+7+EAFh31u+NMxVMMLc9d+tfiCe/yV+Lz/XCsu2jDF+B9R99T1jJrRx+yro1GC03NKT3vidUqlAJ3z0ZQ+5tSeZzG52NX5fDej6qXGpPmfeTKhdqo9x9aa5LMdbuXAXfL7iQ8SXGc/lsuRvnSblsGbpFqgZ1w37p7laHu32o3hqVxJ2yEYCrv9ytLETTH0fgSeI59Bes2WmIFgue1dH2LkryC4PA6lf6s2rD8a8tYOMe6A+Hr7QuNzdc3BDbP9lLxZ98YNcnn8WnfvVMw6kZgqmj15szD7c3c6dDsMmmZGs+XZp40vqsnmtRq9i5aJNOLT/pHEMdQleXdLv3PctXJYZzykjFqHPiKb4Zs6PKP5KHvnlPw/h4ZFoImu4KylW952OeO9zXL96C++8XwdDRVq//H4Qyx1LgOLpO6cCxfO/a/W4GceSIp5LY8Vzo/xjdqAIZebs6Y3L7lPn90aW5zPI75rZhjxmeCYNTh+/YMjows9/wIWzV/Bs1nT4c8ch1G5aFq3k0n2ftpPl84NIIDOraeVKz9jZXWDk7fYpeg9tbFwN8sWN4umLVWOf3SVA8XSXnF3tniCef2w74LO/XO1C5qt5KZ6+UzkbxDO9jP60QcDHZzxPHDuH/X/9Y9yv+fCm7iVXt/eoezLVQ5B//3HE+Adp1uefNh5iVNvVyzfw29b9xpWbK5euG/dwqvvCd/9+GKnSJDNuGVL3tD8nDxqpf/D+tfMwoiVXLpkNVbcZXbtyEzt+3YPM2TJIKKy+t1E8fa9m7LH7BCie7rOzp6UbT7Xb0xFmtZuAFeJ5584dHDhwQGaaw5E5c2YkS5bs4W7fvdT+jHzj3yfGuJkm8F/ieevWLZw/fx7PPvvva8jubrGX2oPk87QSp+5+vXDhwsHyvRrHjx///OzZs0Pl66NFPFOqtdq5ZKbpsvhNA4qn35SSA3GBAMXTBUhe3YXi6VXccXkwK8Rz4sSJ8r7VEBQpUgQrVqxAv379HhhSdHT014GBgbPki+MkcsXleH352I8SzzNnzqB9+/bIlCkTxo1TeB8QT/Vus+4S6p1BjSWO9e/fP97XX389NioqquOMGTMCp06dGrlw4cLVUR0KdEfxjLsonr58hnjWd4qnZ/zY2rcIUDx1qxfFU7eK2Nafh8RTzYoletzBVgot3gAADSRJREFUKlasGH/16tX/3N1HzXYWKFAAW7ZsQaJEidC9e3eMHj36gRQnT55cmzFjxnXyxcwSD1qpbSPzv8Tnzp17J02aNB/cPzLFXSQS8+fPx4QJEx4WT3UduZVEtMQX+fPnT6r4p02btu7MmTPx9NNP4/r166pmMXNWf/PHjcEl8i4uUj4wXXzXFmzwP8LOHhHF09n1d9roKZ66VZziqVtFbOvPPfE8fDEveqyZLwdK97iDJUyYMODmzZsp7u6jLq8XLFgQf//9t/Glrl27YuzYsQ+kkBm1iDp16lyXLyqjMftEvG1j97XEffv2TTBw4MD/+YeBiD1Gjhz5KPEMkzEGSsQo+ZRXC4Vkz549dPv27QgN/f83S6h/PAz+eDT6p9iExcUqgOLpa2eGNf2leFrDkVl8gwDFU7c6UTx1q4ht/XloxvOKHCjx4w5WqFCh+Dt27PjXMmO3N998EwMGDECePHmMGc+HxfPSpUvLU6ZM2Vl5qcSDVmrbyPwv8eHDh9tmyZKlx8Mje4x4PvfQvs/IvZ3vt2vXrpyIarzEiRPL6jsRUZMnT77ea1T/sxEjymRfXLR8PIqn/507royI4ukKJe7jLwQonrpV0gPxVK9JUk+Dqi0q6o7xcuX7t8jIKOPFy8Y+Mg8TIC98ftQmD4walxCDg9WzEY/eVC5jLkc29eLowIeO9ei8staRvFA+XmwfdUPv7f5YcY/n1atXUbduXaj7DZV0pk+fHqdPn5baByF16tTInTv33YeLPpTxDfD2GP3leP/1cNGpU6cM7uoWB/WxS5cueP/99zF8+PBH/XDJxGe8OXnz5q3z/fffBw4aNOjwpEmTglDz+bqom3sj7/H0l7PF/DgonuaZsYXvEqB46lY7D8RzxrglxrvuImUdY7VUZcHiz98bXfjtSDSu/KG8I68pMskrR9SrTdS7OR+1qVeWfNhpOibM6fbI7yup7dZsAmrU/3dd5L1/HpMXx9f8H9F9uLF6dx9fB/X/VNwQT/UvCXXfoJntoPxjY62ZBtz3fwnIz0tB+WpxV9kI86n/sW8ikc/2KVKk6H7x4sUfZZ/O8lR7EJ9qd5Wsf+5H8fTPunJUjyZA8dTtzHiMeEbIy9kHyYuSw29HoUKNYihSIicmDZ6PixeuouCLObBWXsKcM18WdOhdC307TjNWE9q6YbfMMAYgf7Hs+GTsEll3vQVSpkmKaJkdDZN2677bZrwrr0u/+lDLZo4bMA/JU4biknzvrnheCbuOrT//fW9tdyWe3ZtPRK+hjYyX0asXSKvlOC+cuyxryc+X5TkjkLtAFpR4NR8+n7wCEeERKPt6UeQt/Jwhnmr1kuljv8WxQ2eQt1A2lK9aBJOGLDDe11dKretcraisbDLGEGQxZLw/qrm8MDpEt0p53B+z4unxAZlAFwLq924hiR1Gh3z8PZ66QPXlflA8fbl67LtZAhRPs8Ts3v8x4nnj+m1Zo30qSlUoaCx/+dTTqbBr+0FjFZAvpq5ExerFDIFUM5bvt5+KtBlSIGmyxMhfNLssPZcZLWoMNpas3PHrXtyUXBOHzEeRl3PhrAhnbVl6btf2A6gnS2aGnb9irFD0uBnP7jLj2VxWT4oMj8LKbzaht6w28sn4paj+1ivI8HRqfDP3R3w2cTlmf9fPmFmdLKscVatb0hDPHC9kEkFdgGeypMMf8uLobgMbGNJ5eP8prFr8K6Z83VOW25yEqQt6yapLP4rwFkeKVEnsJu/1/BRPryPX84AUTz3r4sVeUTy9CJuHinMCFM84L8FDHXiMeN66GY7jR87i0L4TWPPtFrzduhL+3HnImM38QESzUs3i94nnFFmmsp4xs7l8wUZjObq501ffJ563sPjLDRg5vSPUyiOp0yXHHJHXuk3L4aqsBDJO1j5+nHiqddjHzX7X6PysScvRoM1r+HTisn/FM6OI55z1Ip7LYsUzmYjnwnvi+bws83nkwClj5nPzT38ZK5mE345A1hxPY/QHczBtUR98IDO2H33ZXWZT16O0zIKm+I/bAnQrn5n+UDzN0PLjfSmeflxc14ZG8XSNE/fyDwIUT93q+BjxVHI2pOcsuZQdbsxiFpP10T8aJjOHmdNi7bJtqN+qoiF0HfrURv8un8jl7SLGOsbq4Z9GbSvjvfZT7omnEtIzp8KwYfVOubSeBN1lXffzIoBjRTjV7OKFs5cfe6n93cbjkCg0oTwsFG2sF9+yc3WclfXeJ8qlf3VLQK78mVGiTF7Mlkvt6tJ8mdcKIV/hbMaMp5rBVP1W6zK/UPA55C6YBV9MWYlsuTLil7V/YLLMeA6QNZ0pnrqdnOyPLQQonrZg9aWkFE9fqhb76ikBiqenBK1u78HDRVZ3hfnsJcAZT3v5+kx2iqfPlMqujlI87SLLvDoSoHjqVhWKp24Vsa0/FE/b0PpWYoqnb9XLht5SPG2AypTaEqB46lYaiqduFbGtPxRP29D6VmKKp2/Vy4beUjxtgMqU2hKgeOpWmljxnJG3ZNnnEz/6PZu6dZn9cY/AtahItPjzZ5y9fjsHmize714WtvJ5AhRPny+hpwOgeHpKkO19iQDFU7dqTawcH6njr84Vmrx0osD/XjlIt26zP+YJRMVEY8/1y4i4HfkCmi7bbT4DW/gFAYqnX5TRk0FQPD2hx7a+RoDiqVvFYmc8+z9fsGymBKG69Y79sZDAjTtR+HD/Tly8GcEZTwu5+lyqWPGcW6B0SNqQhD7XfXbYcwJ/XgtD1z1bZuDtJa09z8YMJKA3AYqnbvXhPZ66VcS2/vAeT9vQ+lbiL6ulliUz/3kmYWjCwAD+Svat4lnT23B5Ld3p29cnoMHSLtZkZBYS0JcAf8vpVhuKp24Vsa0/FE/b0Ppe4jmVMwIhvKnb9ypnYY8jTqDhyqsWJmQqEtCSAMVTt7JQPHWriG39oXjahpaJSYAESIAENCVA8dStMBRP3SpiW38onrahZWISIAESIAFNCVA8dSsMxVO3itjWH4qnbWiZmARIgARIQFMCFE/dCkPx1K0itvWH4mkbWiYmARIgARLQlADFU7fCUDx1q4ht/aF42oaWiUmABEiABDQlQPHUrTAUT90qYlt/KJ62oWViEiABEiABTQlQPHUrDMVTt4rY1h+Kp21omZgESIAESEBTAhRP3QpD8dStIrb1h+JpG1omJgESIAES0JQAxVO3wlA8dauIbf2heNqGlolJgARIgAQ0JUDx1K0wFE/dKmJbfyietqFlYhIgARIgAU0JUDx1KwzFU7eK2NYfiqdtaJmYBEiABEhAUwIUT90KQ/HUrSK29YfiaRtaJiYBEiABEtCUAMVTt8JQPHWriG39oXjahpaJSYAESIAENCVA8dStMBRP3SpiW38onrahZWISIAESIAFNCVA8dSsMxVO3itjWH4qnbWiZmARIgARIQFMCFE/dCkPx1K0itvWH4mkbWiYmARIgARLQlADFU7fCUDx1q4ht/aF42oaWiUmABEiABDQlQPHUrTAUT90qYlt/KJ62oWViEiABEiABTQlQPHUrDMVTt4rY1h+Kp21omZgESIAESEBTAhRP3QpD8dStIrb1h+JpG1omJgESIAES0JQAxVO3wlA8dauIbf2heNqGlolJgARIgAQ0JUDx1K0wFE/dKmJbfyietqFlYhIgARIgAU0JUDx1KwzFU7eK2NYfiqdtaJmYBEiABEhAUwIUT90KQ/HUrSK29YfiaRtaJiYBEiABEtCUAMVTt8JQPHWriG39oXjahpaJSYAESIAENCVA8dStMBRP3SpiW38onrahZWISIAESIAFNCVA8dSsMxVO3itjWH4qnbWiZmARIgARIQFMCFE/dCkPx1K0itvWH4mkbWiYmARIgARLQlADFU7fCUDx1q4ht/aF42oaWiUmABEiABDQlQPHUrTCx4jn5hRJlsydKqlvv2B8LCVyLikTbv37BuRvhOdBk8X4LUzMVCZAACZAACWhJgOKpW1mmFQ5G6NNLMiQMrRwSEE+33rE/FhKIllynbt+4E3UrOguaLzluYWqmIgESIAESIAEtCVA8tSwLO0UCJEACJEACJEAC/keA4ul/NeWISIAESIAESIAESEBLAhRPLcvCTpEACZAACZAACZCA/xGgePpfTTkiEiABEiABEiABEtCSAMVTy7KwUyRAAiRAAiRAAiTgfwQonv5XU46IBEiABEiABEiABLQkQPHUsizsFAmQAAmQAAmQAAn4HwGKp//VlCMiARIgARIgARIgAS0JUDy1LAs7RQIkQAIkQAIkQAL+R4Di6X815YhIgARIgARIgARIQEsCFE8ty8JOkQAJkAAJkAAJkID/EaB4+l9NOSISIAESIAESIAES0JIAxVPLsrBTJEACJEACJEACJOB/BCie/ldTjogESIAESIAESIAEtCRA8dSyLOwUCZAACZAACZAACfgfAYqn/9WUIyIBEiABEiABEiABLQlQPLUsCztFAiRAAiRAAiRAAv5H4P8AIy3k4fGzGeE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8" name="AutoShape 6" descr="data:image/png;base64,iVBORw0KGgoAAAANSUhEUgAAAp4AAAH0CAYAAACU8S0yAAAgAElEQVR4XuydBVgcSROGP5wIEeLunou7u7sLxF2Jy0Ug7u7u7u7urhd3IZ4QNMH+6k7gj0GYZXZ3dql5Hu4IzHRXfzXDvFvdXWUBPlgBVoAVYAVYAVaAFWAFWAEDKGBhgD64C1aAFWAFWAFWgBVgBVgBVgAMnnwTsAKsACvACrACrAArwAoYRAEGT4PIzJ2wAqwAK8AKsAKsACvACjB4auEeWFjDAfYW5yj+HEcL5rANhlHAEsHHgjwTO6H9PH/D9Mi9sAKsACvACrACxlWAwdO4+n/rfXWNpAi2fDQ7exHb+Lb2WrCIbdCzAk99vdDr1rlz8AwsjfbbffTcHTfPCrACrAArwApoQgEGTy244Tt4bs5T1jaRXTQtWMQ26FmB+z6f0ezqMQZPPevMzbMCrAArwApoSwEGTy34g8FTC14wqA0MngaVmztjBVgBVoAV0IgCDJ5acASDpxa8YFAbGDwNKjd3xgqwAqwAK6ARBRg8teAIBk8teMGgNjB4GlRu7owVYAVYAVZAIwoweGrBEQyeWvCCQW1g8DSo3NwZK8AKsAKsgEYUYPDUgiMYPLXgBYPawOBpULm5M1aAFWAFWAGNKMDgqQVHMHhqwQsGtYHB06Byc2esACvACrACGlGAwVMLjmDw1IIXDGoDg6dB5ebOWAFWgBVgBTSiAIOnFhzB4KkFLxjUBgZPg8rNnbECrAArwApoRAEGTy04gsFTC14wqA0MngaVmztjBVgBVoAV0IgCDJ5acASDpxa8YFAbGDwNKjd3xgqwAqwAK6ARBRg8teAIBk8teMGgNjB4GlRu7owVYAVYAVZAIwoweGrBEQyeWvCCQW1g8DSo3NwZK8AKsAKsgEYUYPDUgiMYPLXgBYPawOBpULm139m6+jHhFxBd+4ayhaoqYOnnB6fdn1VtkxtjBTSuAIOnFhzE4KkFLxjUBgZPg8qt7c4W1nCAncUlWFo4attQtk4PCnjD3yI3mm9+r4e2uUlWQJMKMHhqwS0MnlrwgkFtYPA0qNza7uz78z87exHb+Lb22raVrVNNAa8Af/S5fR7vvL9kIvC8q1rD3BAroHEFGDy14CAzA8+AgEAsnLIN29Ycg7WNNZw7VEId59KwtLQMU+3yObqiWccqcO5YWQse0bsNDJ56l9h0OjCz5990hDeupZ8JPJtfO4bXXn4MnsZ1BfduYAUYPA0s+B+7M6MXj4DOUX2X4N6tZ2jeuSoC/AMwd8JmVKxVCB361GHw/K4Ag6cWHjyN2GBGz79GFDUJMxg8TcJNbKQeFGDw1IOoips0oxfP50/eaFjmX0xa7IIsOVNLKc6d+A/jBi7Dqv3DUbtoX2TNmRYOsaKhtlNpDO46F+kzJ8elM7fRsmt1OFF09MieS5g6fA1sbG3Qy60JRvRehOSpE+HxvZeYtNSFrk+jWGKtXcDgqTWPGNEeM3r+jaiiyXXN4GlyLmODVVKAwVMlISPVjBm9eD68+4yahXrj6N05oVPrX78GoAJNpe+7Og2lMndE3xHOKFgyGwZ2nI08hTIhZ/4MGNR5Dtr2rIXaTUvCuYobug6oh2ASdcHkrXj98iOy506LDn3rIF2mZLCzt42U3Fq4mMFTC17QiA1m9PxrRFGTMIPB0yTcxEbqQQEGTz2IqrhJM3rxfPrgiTrF+mHt4VFIkCiOlOLJA3d0qD8WW0+PR+ksHXH0zhy59rNExvZYussVqdMlRtlsnWXEs2r9oqhRsDdix40hrxWQ+fb1JzRqVQ6dB9RXLK1WL2Dw1KpnjGCXGT3/Qr0XT95i5pgNuHnlIWLEtEf73nVQokIu+NMH0LLZO2P1/hHo3Hgc/T2YoEjsoKBgrF6wF03bVVJ0nVZPZvDUqmfYLn0rwOCpb4Uj0r4ZvXj8fL+iU8OxSEFT4/9OaIVAWvPZq9VUxIhhj5GzOkrAPH5/nlRFTLu361Ub+YpmQb3i/dGmR03UaFQc9UsOwLgFXWmq3Rrnjv0nXzZ1m5WhF1jtiKhpEucweJqEmwxjpBk9/1+/0k7t1tMRN54DOhBwHt17CXNojfeCzQORIk0iCZ5Hbs3Gh3eeSJD42wfTiB5fv/hDbEIUH1zN4WDwNAcv8hh0UYDBUxfV1L7GjF48QhqxXnPWmI3w+uwDEaWIlyA2erg2Rur0SeSL5/i9b+C5dfUxzBm/EanSJZFRkgYty6FxmwqYPmodjuy+CFhYoHDJ7HLNZ23nUmhPkGouB4OnuXhShXGY0fPv8dELDUoNxPI9rkiYxBHeXn5wf/4OaTIkoQ+hQfL5X7FnGJwrDcWxe3Pxxv0jRvRZJJ//VDTzMXhia0x2Wy1nSRxiRcfDuy/RvFMVNGxdXs6kvHrxHvmKZMG0lb1UEN64TTB4Gld/7t14CjB4Gk/7//dsRi+ekEEFBgYhMDCQ/mkBKytL+SUOEbWwtbOR3wcHB9Ou90DiSwv5veX38wSsikipWONpbW2JAHphWVlSO9ZWWvCWKjYweKoio3k0YkbP/4e3tMa7SB/6cDn3N9+IZ/9X8HR1mU/PdyCGTmqD8YNX0PNuBS9PX9y9+RSz1/XDjnXHsXz2buy7Nh0+BLEVc3XD4duz5XmmfjB4mroH2X5dFWDw1FU5Na8zoxePmrKYc1sMnubsXYVjM6Pn/9MHL1oq058yWIyQU+lis+GZI9dRrFwu2Eez/Q08m1V2w2v394iXMLYUTSzREeu637z8gDkb+mP/tnMyIiqm10PANWTGRKHKmjudwVNzLmGDDKQAg6eBhA63GzN68WhBTlOwgcHTFLxkIBvN6Pn/4ucPl2aTkJLWc3bqXw97Np/G7HGbaHrdjabe4/4Gnm49FsglOYNoPfiBHeeRNHl87KZr3r76KCOeB7afw/BeBJ6UJUOCJ60R331pCmLSNLypHwyepu5Btl9XBRg8dVVOzeu+v3imZS1kG49L5qmprGbbeurnhQG3L5yDZ2BptN/uo1lD2TD9K2BG4CnEenD7OWaO3oCH917QrvZoaN+nNkqUzx0asfxxjacAzNH9luLBnedInDyeXOM5b+KWP4KnmJJvTqnW4lO2jImLu5v8dDuDp/4fLe5BmwoweGrBL8uqp4S11b0U9jFsrWi9Ix/mr4B/cBBe+PpcRKBDSTRb7m3+I+YRhqmAmYEnezpiCjB4RkwnPsv8FGDK0YJPv794VuYqaZvQNpoWLGIb9KzAQ19PtL9+kiOeetbZJJpn8DQJN6ltJIOn2opye6aiAIOnFjzFLx4teMGgNvAaT4PKre3O+PnXtn/0ZB2Dp56E5WY1rwCDpxZcxC8eLXjBoDYweBpUbm13xs+/tv2jJ+sYPPUkLDereQUYPLXgIn7xaMELBrWBwdOgcmu7M37+te0fPVnH4KknYblZzSvA4KkFF6nw4vH3D4AN1T9Xeoj6ySGHZThJ2oMoIbxI8K7k+LFtC2o7rKTPItl8SIL5kPZDksuLJPLyJqX/iOtlonlLZXYosdlQ5zJ4GkppE+hHheffBEbJJv6iAIMn3xJRVQEGTy14PpIvHlHl5xQlaS5OSZqVHF/8vqJl9eGyRro47t54iqoNisokzr8eK+fuQdP2lSLcvIBOUbO9cduK8hqRYqVCzUKyLN6Px8cPnli/+ICs2f7j8dnDGxdP3cbZYzeQNVdaxIsfC7kLZYIHJahOkiJ+hO3Q6okMnlr1jBHsiuTzbwSLuUsVFGDwVEFEbsIkFWDw1ILbwnjxvHvzCT2bT0GCRHGRI3963Lj8AKnSJkGHvnXw+L475k/aIktO1mpaEiP7LMaey1MJ1G5i04rDskpI5/71sXrBXrTtWQuPqOaxSObcsFV5zBq7EV++fEVFAsFls3ZhxV43qcKj+y9lDr3Rszth25rjOHHwqixZKXLrdWwwFslTJUSH3rUxixJCi+trNCyOEhVyy5KXn9574jrZFwK/Ajy7NB6PuRsHyLafPX6NiUNWosuA+rIPURavbrPS+O/KIxzbdxkr9w3DWgLQaxfuIW3GZGhHNosSmZtXHEHJSnngSOD59OErXD1/D8lTJ5Q/F3Wg02RIKtt6RDkDXYY0xudP3j+NXySt1uLB4KlFrxjJpqXVksHG+mG31NlsY1t/KyfLh/kr4BsUiPlP78Dji19mOG+7Y/4j5hGyAt8UYPDUwp0QDnhOcVuDAWObU/RwPLLnSUeRw2fo2LcuAeU+9BvVDDEdolHyZYIuqhay7ewE1C7SD0XL5oSPty/yFckiK3wkpQjh5TN3UK1BMSyYsk3CWfQYdnj57B19vcX6I6OlCh/ff6Z2JmPpzqG4fO4u3r36hH3bzmIg9b9+ySGKStbCxKGrQq9/+/oTRsxoT5Br95uKv4Knx0cvtK45AlNX9ML9W89x+/pjCaPdBzXEynl7JWh2bToRmXOkkpHXHq6NkTVnmj+Cp4h4itJ8RUvnQOtaI7Bw6yC8phJ7JwmUV83f99P4azUpqQUP/2YDg6cm3WIco5bWJ/D0f9gseXrbmFYMnsZxguF7/ULgudb9EbwCgrKgycbbhreAe2QFjKMAg6dxdP+513DAcw5FF3u6NsE8im66DGmEm5cfIk3GpHBzWSCBVFQGuXDqlvy3AM8mFYZg+W5XeFMUMDAoCEGBwTIymjhZPAmOEyjq6NyxMhzjxcL5k//JCiMi2iiO0zRdf+XcPbTtUQOdGo2X54tzGrYsjw1Lv4Hnj9dfu3BfTn+LtaG/Hr+C58XTt3F8/xXY2dkgGUUsEyaOi22rj6GHWxOsmLNbgufK+RSdpWl/0W6m7Klk1PZPEc+kKRPQuIKQI196tKszGkt3DcWrF++prvNZbKVI7Y/jT5TEUQseZvDUpBc0YhRPtWvEEYY1g6faDas396YdBRg8teCLv4CnqGO8fPZuOQ2djKa7uw6sj4c0dS5gNIA2FdVuWgqj+i2RU+0nDlzFltVHYWtrQ6DaEAkI8EQ95DyFMqNGo+J48uAVpo9cC3+aoq9StwgWTduG1OmTIZggNXX6JGjlUkNe6+oyX5a4ixHTHs06V8WVs3clmIr1oHPGbZTX16ZoYslKeWmqHX+cam9fbzT17yjbFtPjYh3nQarHvHfrGRnNFJFaETHt5jQRY+Z2kVPkt64+lnaIqK4VTfMrAc+jey8hWcqEP40/IYOnFu5wtiE8BRg8o+T9weAZJd3OgyYFGDy1cBvwi0cLXjCoDTzVblC5td0ZP//a9o+erGPw1JOw3KzmFWDw1IKL+MWjBS8Y1AYGT4PKre3O+PnXtn/0ZB2Dp56E5WY1rwCDpxZcxC8eLXjBoDYweBpUbm13ppHnX2w6PLDjHMT67Mz/pEbO/Bnk0pzEyRxhZ28rNRTLb47uvYzyNQpoW1MTsI7B0wScxCbqRQEGT73IqrBRjbx4FFrNp0dCAQbPSIhnbpeG8fwHBQXD87MPqGqCTC0mMlj4UAoxWSzC1hrRotvB08MHojhDIK25tiU49P/q//139nSuLwIox6/YpBcCjiHSBVPbvj5fEJ3WcIccYhOiyLUr1mOPH7Sc1nPXog17Z1C4VA4kSur4rV8qUiHg0yF2DOrbmxZrWcCK+hfZM4JoLbewRxSaEIUeYtE5fIStAIMn3x1RVQEGTy14nsFTC14wqA0MngaVW9udhbO5cHCXuZSFoopMFdaTUoyJNGop0ybGwZ3nKc1ZC7SpNRJOHSrLrA7v33qgYInsOLz7Alp3r0kb+c4hNeW53bflDPqPaU4p1P4PmSKq+ejeS2TMljJUmz2bz8hr8hXNQtkqMiNdpmSU9WJ96EbApCkSIF3mZBj/73JMXOKC3q2moTVtRjxz9DqlRWsk8/6KXLsCPM8fvylTp/HB4Mn3ACvwqwIMnlq4Jxg8teAFg9rA4GlQubXdWTjgOWvMRgyZ1BrzJ28lmKyBY/sv4wkVj9hNxSCW7hiCFtWGY/WB4RI8j+y5hAYtymIoZaSoVr8Y1izajziODvCiyKTL0MaU8SFBuDqIXLsiEnp4z0WKdJ6DyKZx9ugNWcBBVBdr36cOxDkuzpMkeI4ZsBTj5neVeXjrNy9D2S42ocu/DfCO8vuO7LOIwfMvdx1HPLX9WLJ1+lOAwVN/2ka8ZQbPiGtlJmcyeJqJI9UYRgTSqS2YvIUqlJXC9nUnUKlWYQzoMBNzN/SXEc/le9wkeIp0YvWbfwPPpu0q4fLZO6jjVAqDu87DUILXGDRVH94xZ/wmAtaiNNWeSMJkkdL/UF7fuyhZMU9oHt8fwXMcRT7HzO2MVfP2oB71u47gNFfBTHI5wEr62dTlPdVQx2zbYPA0W9fywP6iAIOnFm4RHcFTrN/auOyQLIMZcoiKQOIlVIrya/56iHVXI3ovQryEceS6sa803daqe/UIrcUSZS5FAnk+1FGAwVMdHc2ilTCef7G+8wBFHmsTPB7adQGlCACXzNwJS1pXKdZnOlEhiGX0785UhvbTB0+ZA7dgyewEiQcJOEtj29rjePHkDa3R/EdOn/94+Hr74QhtEqpcp3Doj9+++oiNyw/LdaGZaAq+bNX8lC/4BZXaPYMMWVKgYu1CVBHND0upTzH9v53ab9ymglwGIPp9/viNzKGLYODt648YObOjWbhHX4Ng8NSXstyu1hVg8NSCh8J48Xx491lWJBLAWLpKXtRqXJJKXm6lZO73UKBEVvlHv2eLKZixuo+sxT7ZbTVEbfJi5XKGgqdIKC92pzrEji7bGU2J5geOaylHLeq0V6hZELHjxpSlMMVLKj+9oFp0qYabVx9hAW02EBsY+o0WJTMPUs33mlizcD+OH7iCEuVzo1Hr8rL85QxaB/b5k5es6S42GKyYswfiJVamaj75AuTjdwUYPPmuCFVAxw+eWlNQgO/MMevlhqNeVG1NVFjjI2wFGDz57oiqCjB4asHz4Uy1jeyzBOMXdsW8CZvRgdZYHaOyk2KTwNyJmzFrTR851baEaqs3KDUQC7cNwiHadOAYP1bYEc8+iymakQpf/L7i1rVH6E9QKdoUwCqgU0yXpU6fFMupjOXYeZ0h4Hfq8LXImDUlmrStQBWSlsoIiqg+1HtYU7lBQUDtnRtPZMWj7HnS4vrFB7IuvNh8MGttXy0orDkbGDw15xLjGWQm4Gk8AU2zZwZP0/QbWx15BRg8I69h5FsIBzynj1wPt6ltsYA2F4jdq2KqvCpB3aq5ezBhUTcJngu3DkKVvC7Yd226hL6P7z+HCZ4/Rjx3bzyFf/Kml7tRq9LaLgdKiSJqqovdsRtoCn/uuv7woprvXZqMR9EyOak0Z0kc3XcZ9ZqVwfs3HojtGBP9281E3iKZkTlHKty98VRGV92fv0exsjllKczZ6/pFXh8zbIHB0wydquuQGDx1Vc6kr2PwNGn3sfGRUIDBMxLiqXZpOODp4jxZTllb21jJaeupw9ZQOpVE2L/9PGas6o3OjcbJzQWbaG2W+/N3EhQLlsgWCp4iEinSr4gp85A1ninSJJbfe9EaspbdqstdqGtpB2z8RHHkrtUWVJt9H60tE+vGxNR5jnwZ8N+VRzJ1ymyq025P+QLFeR371cOkoSspWkoJpilXoFh7lr9YFgbPCNwYDJ4RECmqnMLgGVU8/dM4GTyjpNt50KQAg6cWboMI7GrVgplsg3oKMHiqp6XJt8TgafIu1GUADJ66qMbXmIMCDJ5a8GIYLx6R5Pnpo1eUyDm5FqxkG1RUgMFTRTFNvSkGT1P3oE72M3jqJBtfZAYKMHhqwYn84tGCFwxqQ0TBk5ZEJCHDcio07qqFhYW7wmv49HAUID+kpV9njKhIpP+eiJ4Lhc+/WCZzh9ZTZ/4nVWgXX/z85UbAJMnjRbjbiJ4oluQ8pqT1ooRnmgxJqDxmDFmhKFW6xD818fLZOyRNET+izUb58xg8o/wtEGUFYPDUgusVvni0YDLbEDkFFIBnI+pptcLeGhP4rFF4DZ8ePnj2p1+PjqhIpH/E/7YqfP5Fns1+bWdg4uLuoeaEJJD/MadvRG0N7zxRyahr0wnoOrAB1YK3wb6tZ+Va74EdZ8mqRT8enz95I1Ycrs8eUd0ZPCOqFJ9nbgpE/I+juY1cS+NR+OLRkulsi24KMHjqppuxrqIoo1HAc/ns3RBLbl69fI9+o5pRWcqNciPfwR3nqVTmCOxcfxIP7jyn9Gj+ctOhyCqxcu5e5CmUCXHiOVDKtMewotrp6TMnl2UwRa11X98vlBqtEqaPXIdUtPHQxtYKTdtXhqWlhdx0eJQSy5eiMpniCAwMQp8201GweDYZYXVMEEsWnOhYfyxtTKyGXAUyUmWkuchXOAs+0mbE6g2LyZy/CZM6wps2OvakfJ6bVx7Bs0evZQq3LDnTyHKefAAMnnwXRFUFGDy14HkGTy14waA2MHgaVO5Id6YH8ExPRt2XhoXz/D9+4I7j+67gIOXnHb+wG0RBCJH6rG+baZiwsDuaV3WTWS0e3XuBCydvyQwUL5++leDYvt4YOT0ugq9pMyWD+7O3cKCIZB0qvZm7UGbKiDFW5uwVZTUzZf//tP2vYgn4vHn5oayEJCoeuU1rhz6tp2Hy0h6yUIQoRNGLcvpOGbYaFamc5wvqv0T5XOhOGTmmreiJ+iUHYNPJcTLd2v07zxg8vwvM4Bnpx5IbMFEFGDy14DgGTy14waA2RAY83717h/Xr11OEyhJNmjSBg4PDr7aLqfaN9MMW9DXfoAMz087CAs+3b9/iwoULqFy58k8jJ/0t6QeiOHoB+joS8ssKFSrEeP78+RhfX992jx492kw/70LgaYtgy0eb85S1TWT3/3rqfhSZFHXWu1BJzMUztqO3W1MZPaxLeXR7Np+CWev6okvj8ZTntx3+o6pBr168C82jK+qrCzjsNrihLChx6vA1vH/tIVOt7d50GvmLZ5W5eNMRkG5Yegh9RzpT5NP6N+999vDGxMEr5e+jxbDD2IHL0WeEkywOMWXZN/AUdd1dhjSS4FmpduGf0qmJqmotqw3DFKrbfuHULXz94s/gyeBppn8leFgRVYDBM6JK6fM8PYCnKGsZP0FsObWl6/HuzSf0ajEVM6lCUkxKLi82FFy7eF/Ri2PziiMoSdEX8fLj4/8KRAY8nZyc4OrqCg8PD2zbtg1ubm4/Sfv58+dmsWPHziChBnBk3SOvwJ/A8/79+3B2dkaBAgUwderUX8FT7LKZQl/Z6asBfd1r2rRprHPnzm2IGzdu+Z07d2Ly5MmYNGnSI7/yyZugcfajv4KnaHB0/6V4/fKDzLErAFSA5w16Br28/DB3Q3+Zu3fsgGVIlT4J0mZMhqy50uCN+0cq+JBD/n/swGWUr9eXyt42k+B3mGq+J0gcF32GO2Hl/L24fuE+sudOK6uiWdBUu4iQLpmxA60ov2/IcenMHfmzoMBgmpKvKCuXzaPKaT7eX9C0XUWy6Sja9aqFeVRit3TlvLLfAsWyYlCXOVT9rIuc7p9JZXXj0t+joqX/kXDKB0+18z0QdRVg8NSC78MAT0/aTbp6/j657kqUtCxO01dPH7xCTlpXtZpeGg2pVrpYA2ZPa77cn71HroIZZenKDFmS08/scOXcXdjYWFOEpLR82QiQFBWJxM+q1C0i12JZUmCmDdVgF22INVjrKfrh1L6SVEWcLyIqmbOnxr/jW8qXnADPbLnSysTyIjH9/Elb5WaDueM3IW68WDLpvJi2u3frGXJQVaS3rz9SHXcf2XaTthXlerPVC/fB1+cLqtYrinj0Mlo+excCA4LQoW8d2NrZaMEjerdBgue5w9cx8lgL3PfwC6vD48ePVy5WrNiEkN97e3ujUKFCuHLlCnx8fFClShXQOT9dTjDqWrNmzYf0w9701Vjvg4kCHdy6datN5syZe/w41GfPnkn4nz9//p/AMxudW56+hG/P5MmTJ92LFy9cGzdu/I/4oBArVix8/foVq1evDu4xcqD7xyH5E2/OX87yx4inucgq1qE+vPsC7995oHW3GkiRJpG5DC1S4+Cp9kjJxxebsAIMnlpwXjgJ5Ef0Xkxrubph5pgNsmTl1fP3UJmgUexqHTW7I5wruWLSEhdZ5lKsA+v2b0MMdZmHCjUKyimvomVzYNbYjRg5syOaVXFF98GN4Em7T1+7f8AxKn85bUWvP06xhYDnnHGbkCxVQtjRjlZRBlOAZ5Lk8Sn6ISoapUe7OqMxe30/KtnZA+sOj8Tt608o9cpL1Gtelqb6plMEJA/tdI0pU68spqhJespJKl48yanNlfP2oDNFcQS0inVjSjYCa8FtkbFBguf27b5wPf4EfkTdYRytWrWKvXDhwmQhv/by8kKRIkVw9epVCAgtX748Tp8+/dPVrVu3frFo0aLP9MPU9PUoMnbytd8UGD58ePxBgwYl/FUPgkmMGzfuT+D53y/nxkybNm3Ks2fPIn78/6ccIvgM7j/WNXBy6pvWmwuUhzmCJ99Df1aAwZPvjKiqAIOnFjwfDnjOJvAbPKEV5lOt9kq1KNJFUcxKdQR4TsfoOZ3QuuYIrNg7jNZ3vcfRPZdQv0VZAs/5KF+9gNyBmoY2D4gdqPO3DESl3C6Yt2kARIqUr7RTdgVFGsfQVFhYh4h4CvAcOK4Fpg5fiyw5UkOkchG5+kSEUtR5b193FIFnf9Qu2hd7r0wj8BRrzQh4qba7qNVerlp+mmrPCxtrK7SpPVJGZQWUWlPkU0Q9xRTi6gX70GNo1ArMSfC8fPQiFl+rioOPfMPygbu7e93EiRMv+vH3DRs2lLBDU+pYvny5/P7H49WrV62SJEmyg34mvkTUjY9IKkCRzR4UpXRVAJ6xfwVPWpPbs3Dhwi4UkbZydHSk3eW+X2j6/dO20weeBU4ok3tzvnJWDJ6RdJQJXc7gaULOYlNVVYDBU1U5dWwsAiUzF0zeQlPrFbBo6naZKmUBgaiAyDa1RspdrSF5/OoT1AnwrFCjAEHqPdq1mkTWb2/cpgLGD1ohU6L40tqsOPEdcGjnBUDsauMAACAASURBVIyZ2znUaAGVNy49kClSxBECnoMIfMW6re7OE2mNVyVkz5MOByg1i1hTNmvsBizb7Yo6xfphz+Wpv4FnebJD5PeLETMaLK0s4EDJp589fo0UqRPhNi0LaECgvGbhfrk5ISodkVnjKaJsM2fOhK2tLVxcXGT0s2jRoti9ezeqV5dr80I2Fw2m74dEJV31NdawNhd9+PAB27dvR/PmzeX/q1atKqbPQetw//S3VfysX5o0aQZOmzbNatasWe/IZ6fR4p+RqJDuwp/WeOprPNyu8RVg8DS+D9gC4yjA4Gkc3X/uNQzwFAv9fSh9SUyHaBIWxa5ST9plSks+5bpPkaxZQF3suDHl1LeIYoq1mqLSiK29LcSuWBHdFBuDxNrKQAJLAaFiSjt6THsZcXSg34Ucok2xEcEh9ref/di/+LfIy2dtY0XAYwOx/lS0ExgYKPsXazvFGk8Br8IWG3EO2Sqm6L9+CZD2ir7IdGmfaDuGg720y9fnK4GpvRY8YTAbFICnECaOQsM+kW/CXDeqsC0+nRSg+1dkRv8tfUBY4pD+r8L4ndjtXsTa2npzQEDAbPp+BO1qj/+nXe0svHkrwOBp3v7l0YWtAIOnFu4OPexq18Kw2IawFYgoeLKGZqtAahrZYzk6fv7N1snhDYzBM0q6nQdNCjB4auE24BePFrxgUBsYPA0qt7Y74+df2/7Rk3UMnnoSlpvVvAIMnlpwEb94tOAFg9rA4GlQubXdGT//2vaPnqxj8NSTsNys5hVg8NSCi/jFowUvGNQGBk+Dyq3tzvj517Z/9GQdg6eehOVmNa8Ag6cWXMQvHi14waA2MHgaVG5td/b9+Z+ctaBtPBs7bdvK1qmmgHdgAAbdvYj33l8zofnmu6o1zA2xAhpXgMFTCw5i8NSCFwxqA4OnQeXWdmfLqqekxLb3MsSIZWsjS7zzERUUCKRMHw99POH/xSI7Wmy8GRXGzGNkBYQCDJ5auA8UgmcgpStaOnPnT/WUDTmMm1ceyrrN/+RNZ8huzaovBk+zcmfkBvP9+V+Tu5RtQttokWuLrzYZBTwD/NH2+km88fbjiKfJeI0NVUMBBk81VIxsG2GAp5/vV5w+cp2SCILKTCZE4mTxcOHUbZn7UuTQLFYup8zzef7kLQT4B6JA8awyh+alM3dkzfP8RbOE1j4XtZJFwveQQ9ROF23LnJ4x7JE1VxpZ7z1d5mS4QO3lLZIZZ4/dBFVbkTk6RclLUYIzXsLY8Kd8obeuPUaylAmQm5LNx4nnAB8vP5w78R+1B+TMnwHnT9yihPGWKEH15W1srSOrkNldz+Bpdi7VfUAKP3jq3hFfqSUFeI2nlrzBthhSAQZPQ6odVl/hVC4a0GEWJi/tgYVUqai2UylsX3cCrbtVx4CO334+qMsc1HUujYRJHXHq0DWcOHAVA8e2kNWBvn7xR5HSOWSvIkoqgDXk+PDuM3q3moapy3ti6aydqNGoOE4evIaGLcvJykdDJrZG2zqj0GeEEyWO98PODSeodGZLjPt3GSpTyU4BrdUbFMeq+Xtlf50bjUf/0c1kAnnxu10bTmHW2r4yyT0fvyvA4Ml3RagCDJ5R8mZg8IySbudBkwIMnlq4DcIBzxkj18N1alssmLLtWxnM8/dQpW4R9Gk9DeMXdINz5aFYtW84LCwt8JFgslG5QegysIGsUpQuUzJZT/1PhwDPsQOXYSzVal85by+KU2Ty5MGraCDAs/s8DJ3UBp0ajsP8zQPx2v0Ddqw9gVbdq2PMgGUQZTBFhDVnvgyyjOaM1X1QMVd39HRtLCsTifKYm5Yfwsw1fbWgriZtYPDUpFuMYxSDp3F0N3KvDJ5GdgB3bzQFGDyNJv0PHYcDnv92mo2RMzvKeuYiKnmVwLPyd/AUEU9Xik5WrVcUcRPEwhmKNJ4/fgsd+tbBc4p4xqS66IVLZZcdiWl7UU7zx4jnuH+Xy1rtq+btQRVqY8XcPbJ2+r+d5shoZZfG4zF344A/gqeYji9ZITf2bj0r66x3azoRzbtUlSU67/73DKcOX8OMVb21oK4mbWDw1KRbjGMUg6dxdDdyrwyeRnYAd280BRg8jSZ9xMBzdL+lMgop1lM6xo8l11smSR6fIp93kbtgJllv/frFB7Jmeo586WmqOwi3af2lqKmeg6KdIesrnz9+g+SpE4Z2KqbhxTpNsR7zyQN3WkOaSLYj1m8G0W7LfLTG8+Lp27RONKuE1pfP3so1oreuPkJi6l+sGRXT6tlypiXAjSbXeN64/EDWkc+SIzXu3XqGvIUza0FdTdrA4KlJtxjHKAZP4+hu5F4ZPI3sAO7eaAoweBpN+r+Dp8dHL2xacQQtu1bTgpVsg4oKMHiqKKapN6UieN6+/hivXrynD6cJ4EAfCO/SB0CxAXDtogNo16uWVEp8YOzXdgYts+ksl/B06FMnVEExYzFz7AZ0GVBfkarig+zuTadQsVYh+v9p1GpcUi7/4SNsBRg8+e6IqgrwXwYteF7FF48WhsM2/F0BBs+/axRlzgjn+ReZJfZuOYM0GZKiQs0CWDB5m8xUkTh5PNwnqCxZIQ/KVM2HZ49eY/H0HbSZLzpyfc80ESeuAyYNXQmHODGRkmY02veu/RN4imU2I/sulmnZFhKAinYbtamAgR1mUl+F0Lp7DVw6ewfb1hxD7LgxUa95WSyjNG5ifXdmmtVo2KqcXPojZmHu336OQiWyI1vutPLDcgqaXclfLGuUcaEuA2Xw1EU1vsYcFGDw1IIXGTy14AWD2sDgaVC5td1ZGM+/iEy69ViAIZNa48zRGxTFjCezVpSunBcblx+WoLdo2nYMm94ePZpNxqx1fSWkJk0RH1bWVoifIDZuX3+CkpXyYN3iAwiiaKY4goKC5EbCJTuGoE2tkajbvAxsbawpVVocGaXcuvqoXFcuAHOoC200nNwWd28+wdzxm2WaNacOlTG810J0/bchJg5Zie6DG6J1zRHYdGIs7Oxt8fi+O5bP3o3BE1tpW3cjW8fgaWQHcPdGU4DB02jS/9Dx9xfP6Ez5bB25ZJ4WPKJ3G55/8cbwe1fOwTOwNNpv99F7h9yBdhUIAzy9Pvtg/OAVcJvaDuL71y8/4D9aYy2in+4v3qFAsWwyk0X8xHFRs2BvHLg5Q67T/vDO4zfw3LD00G9T7aNmd5TguXDbYNy8/JA2Cp6RaU4+e3hL8PT09MV42oA4bFo7fHzviWZV3NCuZ01Ub1hcgvDBHeeRiHILO3WohCp5XHDw5iyZx/eN+0eM6b8Uk5a6aFdzDVjG4KkBJ7AJRlGAwdMosv/S6aKaKWBvcb+4Y2Jbe0srLVjENuhZAa9Af5z++OYCAnxKodk+bz13x81rWYFwZjzmjN8kC0eIzYHlqufHPcoYUbx8bqpctoM2BCaWG/r6jnCW+XTtaKpcrO8UUcmQiOfzp2/x4a0HwehndOxbV6oQssYzBDzb9KiJ50/eSmj8+M6TgNMHRUr9QwUqctHU/lbETxRHTqfHiGkvi00I8BRR0+5Ok9Cb8vymSptYpl4TkVlh62mC0vv/PYVzxypaVt3otjF4Gt0FbICRFGDwNJLwP3XLU+1a8IJBbeCpdoPKre3OTPD5F9k0Jgxeib6jnEOBV2TBqELFJaaNWodO/erChqbv+QhbAQZPvjuiqgIMnlrwvAm+eLQgmynbwOBpyt5T2XYTe/5FcYpTh6/LFGyp0ycJFePRvZe0qSgRldZ9J3/HR/gKMHjyHRJVFWDw1ILnTezFowXJTN0GBk9T96CK9vPzr6KYptMUg6fp+IotVVcBBk919dStNX7x6KabCV/F4GnCzlPbdH7+1VbUJNpj8DQJN7GRelCAwVMPoipukl88iiUz9QsYPE3dgyraz8+/imKaTlMMnqbjK7ZUXQUYPNXVU7fW9PDiEQv94zo6IG2mZDi06wJSpUsia7mLOu+i9CYfxlWAwdO4+muqdz08/5oaHxvzRwUYPPnGiKoKMHhqwfPhvHguU+UQkeIkWaoEyJQ9lUwI/eIp1V1PlZBqpEfHS0qX4vHJm36XUi7sf/f6E65dvE/nvKV661kkZC6bvQt9hjvB28sX+7aeRe2mpbQw6ihtA4NnlHb/z4Nn8IySNwODZ5R0Ow+aFGDw1MJtEFYCaUrgPKL3IplAeu+W0zJauXLOHjRuWwFjBixDhqwpKLdeNOQplAl9207H6gMj0LHBWJlPbzFVNKntVJqSOX+Q5fUyZUslK5dMG7EWLkMaaWHUUdoGBs8o7X4GT3Y/GDz5JoiqCjB4asHzYYBnMFW427bmKF5TJRA7exuZI2/2uE3IUzgTVTLxlYmgS5TPhfhU6q5+qQHYeHwsGpX5F5tPjcPh3RepxF583KVEzsXK5KRyeLERTA0KYB0wprkWRh2lbWDwjNLuZ/Bk9zN48j0QZRVg8NSC68MAzw9vP2PepC1o37s2Vs7djfZ96lDEch1adK6KcYOWU4WSLChUMjuBZ2zULzkAOy9MRs8WU9Cpfz1sXnEE1RoUw9tXHxGXptv/yZNOVhsR13PE0/hOZ/A0vg80YwFPtWvGFYY0hCOehlSb+9KSAgyeWvBGOC+eW9cew+ODFxwTxkLGrCnx4PZzvCGYTJQ0HqJHt0OsuDFk5ZCTh66hRIXc8PjoRetAH8M+mp2s6fz1iz9mU9m9wRNawYum7g/uOIeajUtqYdRR2gYGzyjtfo54svs54sn3QJRVgMFTC67Xc8TjxIGrtBkpAc6fuoVy1QogbjwHLYw6StvA4Bml3c/gye5n8OR7IMoqwOCpBdfrGTy1MES24WcFGDz5jghVgJ//KHkz8FR7lHQ7D5oUYPDUwm3ALx4teMGgNjB4GlRubXfGz7+2/aMn6xg89SQsN6t5BRg8teAifvFowQsGtYHB06Bya7szfv617R89WcfgqSdhuVnNK8DgqQUX8YtHC14wqA0MngaVW9ud8fOvbf/oyToGTz0Jy81qXgEGTy24iF88WvCCQW1g8DSo3NrujJ9/bftHT9YxeOpJWG5W8woweGrBRfzi0YIXDGoDg6dB5dZ2Z/z8a9s/erKOwVNPwnKzmleAwVMLLorgi+fpw1e4ev4eqjcsrtjqK+fuyhyfdva2CAwMRFGqZsSH8RRg8DSe9prrOYLPv+bsZoMipQCDZ6Tk44tNWAEGTy04L5wXz8XTt3F410WkTJcYhUpkk+CZM38GbFh2CNbWVnBqXxk+3n5U2WgPbCmRvFOHSohGieUXz9hBP/+CBi3KykTyi6fvQMuu1WT1oklDV6FV9xpwpIpGfBhHAQZP4+iuyV4ZPDXpFn0bxeCpb4W5fa0qwOCpBc+E8eIJDAiCa4/5GDKxNY7tv4JUaRPh5pWH2L3pNEbO6ghfAs75k7chZ4EMiOvoAIfY0RHgH4gzR24gfdbkSJTEkc49hb4jnbFw6nZ0plKa4ji44zxVPnJEdiqjyYdxFGDwNI7umuyVwVOTbtG3UQye+laY29eqAgyeWvBMGC8er88+GD94BdymtoM3lbt89eI9RAR0y+pjWLnXDb4+X+DSbDKmLuuJK+fv4sSBKxT1tMXrl+/RsV89iohaynPiEJSuXXQAHfvWkaMVYGpja0213jNrYfRR0gYGzyjp9j8P+vvzPy5zfltHGzsWJooo4B0YALd7l/HB52smNN98N4oMm4fJCnACeU3cA+FEPGaMWo+M2VLi3q1nKF0lLx7ceo7nT94gSfL4tFYzCBYWFogTNyY8PnkBwcDjB+7IkiMNnj56hYSJ4uATrets1qkKZo/bFBrxXL1gHwoUz4Z0mZJpYvhR0QgGz6jo9TDGvKxCDFjaz4GlVRRb+xLsSIoUoS/LH5QJQnDwaVhYvo8Sd0hQoB/8Lduj5ZZPUWK8PEhWgBTgiKcWboNwwDOI4FICpqUFrKwsERwULGEzICBQek+s8xSHmGIXh/y3/H2ABFHxb3HtmoX70bBVOXz9GoDBnedgzNzO9J778e+9FoSIOjYweEYdX0dopPRYw801av09Tn/lDiFn+p/1sQikv1vncS9n0QjpZuonDXUVnqe/1HywAlFHgaj1h06rfjXAGq/3bz3w6b0nrG2sET2mPRJQNJQP4ynA4Gk87blnIyuwsmpcwHYXLIIL/dkSC4p64igsAhqgyfZ3RraWu2cFWAGVFWDwVFlQnZozAHjqZBdfpDcFGDz1Ji03rGUFljnTsgLPaxTpTBu+mcHBCLY4g0Cf8mi2z1vLQ2LbWAFWQJkCDJ7K9NLP2Qye+tFVw60yeGrYOWya/hRYUcuJIp3lf+rAwoIioKhKa4P2UKTz5winhcUeNNmyWn8GccusACtgaAUYPA2t+J/6Y/DUghcMagODp0Hl5s60rMCKmv/A0uISLIIKo/G2C1o2lW1jBViByCvA4Bl5DSPfAoNn5DU0sRYYPE3MYWyu/hRg8NSfttwyK6BBBRg8teAUBk8teMGgNjB4GlRu7kzLCjB4atk7bBsroLoCDJ6qS6pDgwyeOohm2pcweJq2/9h6FRVg8FRRTG6KFdC+AgyeWvARg6cWvGBQGxg8DSo3d6ZlBRg8tewdto0VUF0BBk/VJdWhQQZPHUQz7UsYPE3bf2y9igoweKooJjfFCmhfAQZPLfiIwVMLXjCoDQyeBpWbO9OyAgyeWvYO28YKqK4Ag6fqkurQIIOnDqKZ9iUMnqbtP7ZeRQUYPFUUk5tiBbSvAIOnFnzE4KkFLxjUBgZPg8rNnWlZAQZPLXuHbWMFVFeAwVN1SXVokMFTB9FM+xIGT9P2H1uvogIMniqKyU2xAtpXgMFTCz5i8NSCFwxqA4OnQeXmzrSsAIOnlr3DtrECqivA4Km6pDo0yOCpg2imfQmDp2n7j61XUQEGTxXF5KZYAe0rwOCpBR8xeGrBCwa1gcHToHJzZ1pWgMFTy95h21gB1RVg8FRdUh0aXFY7IayCnhSPl8Te3tJKhwb4ElNTwCvAH6c/vTmFL3HKouUSP1Ozn+1lBVRTgMFTNSm5IVbAFBRg8NSKl5ZXygTYxdOKOYawwzrY0rLshVft7N99cq7QoD32rpkN91jWYy4XS7szwMIyyBA2GLUPf99naLXvmVFt4M5ZAWMrwOBpbA9w/6yAQRVg8DSo3NzZjwq0L5eipq+Pz2rnHqOjla3bBntWz8SaGUN8ghFYZ/npz3tZLVaAFYgCCjB4RgEn8xBZgf8rwODJd4NRFHDK55ApmkOsayVrONs2dRktbQgODsL8EZ1xcvdad18rFFp/4uNToxjHnZqPAsuqp4G1ZQUEgdewaNWrlkgKWPRHsGUZBPte0aqZbBcpYBvTGw3WB7IWrEBkFGDwjIx6fK3OCrTIHydXsLXl6Vpt+tnXatU3tJ2Fo7p/OLZjuYWlb2DBJVc+39O5A76QFRAKrKw1GAhKjmCLqyyIRhWwQHRYWIwk657TF6931qibEEyGWQRPQJOti7VqIttlGgoweJqGn8zSSueCsRpZWFotbjd4ln3Ryg1xYMNCv+WT+iIoKMhpxVmPjWY5aB6UYRVYWWsYvS2voOnmTYbtmHtTpMCKyskpnBZL0TV8smEVCEYRWCIrmm7tadiOuTdzU4DB09w8akLjqV8fVtGfxR0VPVacvu2HzsH0Ac2D/Px9/81Q0WOcqytNjvLBCkRWAQbPyCrI17MC3xRYUasCRTwrMXjyDRFZBRg8I6sgXx9ZBSybFYqzlKbanIItLJYsP/WhZWQb5OtZgVAFGDz5ZmAF1FGAwVMdHbkVMHjyTWAwBYKDg63/1FmnCmmK+vp6HbSxjl5p3uEnR76fQxxqwYvYDeYdM+2IwdNMHcvDMrgCDJ4Gl9xcO2TwNFfPanBcBJ7n/2SWn7dXjFfPH2ROnCztHfuYDl7fz7lB4MnRTw360aRMYvA0KXexsRpWgMFTw84xLdMYPE3LXyZtLYGn2BcZ0eMMgWfhiJ7M57ECf1SAwZNvDFZAHQUYPNXRkVvhqXa+BwynAIOn4bTmnr4rwODJtwIroI4CDJ7q6MitMHjyPWA4BRg8Dac198TgyfcAK6CqAgyeqsoZlRvjqfao7H0Dj53B08CCc3cigTzn8eT7gBVQQwEGTzVU5DZIAQZPvg0MpsCfwPPBgwcYOHAgli1bBjs7ux9tEWs8m9IPnOjrCX2toi9/gxnLHZmHAgye5uFHHoXxFWDwNL4PzMQCBk8zcaQpDONX8PTw8ICbmxusra0xbNgw2Nvb/wqeJegH6+hrN33NM4Uxso0aU4DBU2MOYXNMVgEGT5N1ndYMZ/DUmkfM2J6wptrHjRuHbt26/Qk8xa52R/qyoq+3ZiwND01fCjB46ktZbjeqKcDgGdU8rrfxMnjqTVpu+FcFdARPFpIV0F0BBk/dteMrWYEfFWDw5PtBJQUYPFUSkpv5uwIEnuv/dJarq2vm8oX/yZ4tb9ETS1asSefi4nJ+9OjRdrT2s9LfW+UzWIFwFGDw5NuDFVBHAQZPdXTkVnhzEd8DxlfAuUDsfLCyPG0RFFB62VnPE8a3iC0wGwUYPM3GlTwQIyvA4GlkB5hP9xzxNB9fmuxIGDxN1nXaN5zBU/s+YgtNQwEGT9PwkwlYyeBpAk4ydxMZPM3dw0YcH4OnEcXnrs1KAQZPs3KnMQfD4GlM9blvqQCDJ98IelOAwVNv0nLDUUwBBs8o5nD9DZfBU3/acssRVIDBM4JC8WnKFWDwVK4ZX8EK/EkBBk++L1RSgMFTJSG5Gd0VYPDUXbswrrSAqys/20KcDFfcaAvlFdzNtVl1lU2pQVfXYDJXfPHBCuimAIOnbrrxVb8pwC8nvimMrgCDp4oucHW1RPor3WBpUVrFVk24qeDMhFsesLBwN+FBRN70oMBNcNq2NPINcQtRVgEGzyjrerUHzuCptqLcnmIFGDwVSxb2Bevq2yLAf/eQ9LnKpIwWU8WGuSlTVeCBjydG37+6Ck23NDXVMbDdGlCAwVMDTjAPExg8zcOPJj0KBk8V3fcdPBfnKF4mU4zYKjbMTZmqAtc9P6L99ZMMnqbqQK3YzeCpFU+YvB0MnibvQtMfAIOnij5k8FRRTPNoisHTPPxo9FEweBrdBeZiAIOnuXjShMfB4Kmi8xg8VRTTPJpi8DQPPxp9FAyeRneBuRjA4GkunjThcTB4qug8I4On/9cAnD/5H96/8UDiZPGQp1AmWFlbqTjAiDcVFBSMN+4fpB3hHcHBwbh/6znu3XoGa7I1T+FMiJ8wDo7uvYSYDtGQt0gWbF19FDUbl4x453RmRPtX1KgOJzN46iAaX/K7AgyefFeopACDp0pCcjO6K8Dgqbt2v11pRPAUANe3zQzcuPwAqdMlwX/XHqFRq/Lo2LcuKKWRwQ+3ngtgaWmJwRNahdv32WM30bftdKTNmAyvnr+DQ+zoWLV/BDo2HIvkqRNi6KQ26NduBsbO66JoDBHtX1GjOpzM4KmDaHwJgyffA3pTwAivA72NhRs2UQUYPFV0nBHB8+ShqxjabT7mbRqA1OmTYsPSg/D29oNzh8rw+uyD3ZtOQ0REy1bNh2SpEuLpo9c4sf8Kose0R/xEcSjq+IwipJlx8fQtFCyRHVlzppHCPHngjiO7LyFaDDtUrlMEgQGB2L7+BBzjxUJ0+lnJSnlxdM9F3L/9HAkSxUWlOoXh8dELbeuMkhA5f9NAnD/xH+7ceIpcBTKgQPFsPwnetekE5C2cGc07VcUnum7exM1o0KocRvVdEgqec8ZvQoc+deR1V8/fw4WTt+TvylTJh7v/PcX1iw+QNEV83L35FCUq5EbsuDF/6j96DHsVnaysKQZPZXrx2WEowBFPvjVUUoDBUyUhuRndFWDw1F273640IngumrYdm1YcwbYzEyjS+POflmE9F+LiqduIG9+BoNATi7YOxh2CtF4tpyJzjtRo2bkqBnSajURJ4iJGzGjwJFCdR8AYFBQE50quSEGQ5/7iPUpVyoMGLcqhSfnBSJ8lBZq2rYCU6RKjm9MkZMyaQkLh2PldkCptEgl+MQhqnTtWwcwx65G/WDacO34DExZ2R4586UOlK5O1M7afmyjP/fEQ14dEPIulb4cT9+dRNPchOlEkNF/RrBKU2/WsRdmrAjFt5FpkIHs+ffCk6K4FJi12Ce1/8Y4hcsreWAeDp7GUN7N+GTzNzKHGGw6Dp/G0556/K8DgqeKtYETwnD95K7atOYZtpyfA4hfwrJizG5bvcYNdNFvUKNATk5f1xNcv/ujZYgr2XplKkckYKJq2LbadnQAbG2tUo3PmbRyId68/YUDHmdh9cSo+vP+MtrVHyp83LjcIuy5ORhxHB/j5fsXeLWfw/PEbrJq/B27T2qNctfwS/AQ4Prj9Ar4Uec1CgHv90gNkzp4Ko+d2DhW9VKYO2HVpCkVP/w6es8ZuxMZlh1CoZHa8evEBvj5+EoTHD16B/den4+2rT2hWxRVH78wJ7V9M1RvzYPA0pvpm1DeDpxk507hDYfA0rv7cOynA4KnibWBE8Nyz+TQmua7Gsl1DkSipI1bO3YPnT96g17CmqJzbBRuPj4GNrTUq5epO4NlDTrv3aT0NxymSKI4iadpIALSzs0HFXN0IMAfQ5qCP+Jciofuvz4DHJy84VRiCBVsGoWnFITICKY7TR65TO9PhOrUthvVYgCGTWqNc9QLfwI+m9G9dfUzT9LbIR5uEPn7wQrKUCdCya7VQ0ZtXdUOTthVRoWYhfKY+3Fzmo13v2pg4dNVvEc9pI9Zi54aTqFa/GHwIOi0tLGWkc/Kw1RI237/1QK0ifXH83tzQ/odOZvBU8Q7npoylAIOnsZQ3u34ZPM3OpaY3IAZPFX1mRPD0oahi54bjKWJphXRZkuPQrouo2ag4Ovari/7tZ8oIoWP8WHh45zkWbh0k12SKTT3H7s4NBc/M/6SS6yMf3XOntZkD8MXPHy2rD0eughnx8ulbue7TidaMK4W3VgAAIABJREFUOlcaimMEd+IQwDu81yIUK5cTJw5cxeCJrVCpdmGafp8I9+fvUYXWfG5aeQSlK+fDBVrr2bJ7dZQnMA05dq4/CQGUYm3mk4ev5PrQRdsGw6XZpN/A8+zxm+jXdgatU82Px/deonj5XDLq+ifwDOlfjEOcY6yDI57GUt7M+mXwNDOHGm84DJ7G0557/q4Ag6eKt4IRwVOMwtf7C9Ys2k/T3q/xT970qN6wGKysrGgK+iPWLj4IP58vqONcSu4gF+mLVs3bi5CIYHFaRzlpiQsO7jwvo48iFZM4bl97jB0Eh2IjUZN2FeWayhmjN8B1yrdIosdHbyyaug0JEseR/05KEU2x6Ues9xTRybY9auHU4au4fPYusudOh7rNStMyzP//6QumtEtH912myOk1RI9uj3rNy8jNT/MmbUG8BLFR17k0XCkK6jqlrWz/OG2IOkbnJ0ziiKZkz82rD7Frwyk5DrGJasKQlfLcH/sPsU1FT0e4KQbPCEvFJ4anAIMn3x8qKcDgqZKQ3IzuCjB46q7db1caGTwjMxIBniHT7pFph6/9WQEGT74jVFGAwVMVGbkRo2TXY9lZgZ8VYPBU8Y4wYfD8MWWRiopE+aYYPKP8LaCOAAye6ujIrRgjrTOrzgoweOrtHjBh8NSbJlG8YQbPKH4DqDV8Bk+1lIzy7fBUe5S/BYwvAEc8VfQBg6eKYppHUwye5uFHo4+CwdPoLjAXAxg8zcWTJjwOBk8VncfgqaKY5tEUg6d5+NHoo2DwNLoLzMUABk9z8aQJj4PBU0XnMXiqKKZ5NMXgaR5+NPooGDyN7gJzMYDB01w8acLjYPBU0XkMniqKaR5NMXgq8GMw7XtYVaMUgi3zK7gqapxqaZEBCM6EIOyIGgOO4Cgt4AO/oKVovY3q5fIREQUYPCOiEp+jVwUYPFWU9zt4Ds6Qq0wq+5gqNsxNmaoC9309Mebe1VVouqWpqY7BYHaL58f/6862KTOXS2wXzWDdckemq8D+9y+Cz7x9VQ7Nth8y3VEY1nIGT8Pqzb39QQEGTxVvi2mV7RDPbm+u2PFKxrSyVrFhbspUFfAM9MfVTx/WwWlLQ1Mdg8Hs5hkDg0ltLh1Ne/If1jx/WJGer33mMiZ9j4PBU98Kc/t/VYDB868SRfyE7y/ORTmKl8kYI1bEr+MzzVYBMdXe8fopjnhGxMMMnhFRic/5QQEGT+W3A4Oncs34CpUVYPBUUVB+caoopnk0xWs8FfiRnx8FYvGpQgEGT+X3AYOncs34CpUVYPBUUVB+caoopnk0xeCpwI8ae34+vPVAnHixYGn591e1j7cfvvj5w8bGCkFBwYgVJ8YfBy7adIgdAza2Py/F+fD2MxwTRHyWxP9rADw/+8Ax/s/XfP3iD2FLcDAQLbod7KPZwtfni/wS54bV/9+8FEwNBgUGwcra6m+nGvT3DJ7K5f773ay8Tb6CFVCkAIOnIrnCP1ljL04VR8ZN6agAg6cC4TT2/BRL1xbbzk78De7+NKK5Ezdjx9oTqFq/KD598EL/0c3+OPDWNUegp1sTZMuV9qffF0vfDifuz4uwWGeO3kDfttNx7O7c0GsEXA7tPg+P7rnDnwA0acoEGDuvM7asOoZls3dh/7XpCKv/v3U82W01chfMhFKV8vztVIP+nsFTudwMnso14ytUVoDBU0VBVXpximiF+/N3SJoi/l+N8/jkjVixo9P57xE9hh3iODpQtCMYj++7I02GpH+9XpcT/Hy/4uWztxQBCUaCxHEQO25MiqT8HrH5TLbFiBmNoiSWunRjFtcweCpwo0rPj4Iewz01BDxFpM/joxfsKYIo7ulkBHQhEc2nD1/JaOLeLWewf9s5zF7XD/7+ATLSKCKgqdIllhFI8Tymy5wcD249R6r0SRDTIRrevfmEd689kCipI6oX7IUjt2bjzs0noVB688pDZMqeClZWlnjx5C0+e4jnyR7JUyfC+RP//Qaei6Zuw4XTtzFtRS9KDhAAF+dJqNW0FPXxKRQ8b15+GNq/aM/92TsZxUyZJhFFdi3x4O4LJEgYG6/dPyJuPAeyLR7ek501CvWGc8cq6Ni3jlryqtIOg6dyGRk8lWvGV6isAIOnioKq9OIUL67eLadiKr1A/nasW3xAvlymDV+De/89w6SlLrC1tUE3p4nyJaj2IaB4KvVVtExOevlGly/cLgPqY86ETejUr95P3TF4AgyeCu5AlZ4fBT1GCDx3rj+JVfP3EvAlxLNHr5E1ZxpMWuKCkwevYWTfRUiRJjGeP34twS13oUx4++ojPZMlsWzmLszfPBBH9lzC+EErKHo6AZVydcdkekbTZkqOXi2mwMvTV35gfHj3pfx9rSJ9cfzetyhmCPiK9no0nyI/YApYnLy0Bz6+9/wNPGsW7oM2LjVQvWFxeb3XZ1+abrcl2/eFgmfRtG1l/5n/SS2vf09T/34+X1HHuRRqNCqBBqUHSgj9+N5L2jVv00CcOnQVri4LaJyJsPbQSLXkVaUdBk/lMjJ4KteMr1BZAQZPFQUN58W5Y/0J3L35THZWx6kUzp/8Dy+fvkVgQBByFshIAHda/sH/8iUATu0roWP9MejQt66MXv539ZGMKNZvWRZpMybDomnbKdM2YEXrye7dfCp/FhAQiH/ypqM236FR6/LoTtEOAZ4CDH+8PtA/EDs3npKREx8vPxltEVEbAa8iivngzgvKUx0s/50qbWJp77njN1GgeDb5fTCtXxs3eAXSUZ9ZcqaWkZuUdF7H+mNRqFR21GxcAp0ajKPv/0HCJHFpei4j5k7YjPRZUsjIT5/hTvQiuyZfxnbRbGBjbY1ug8030xCDp4LnS8PguWDKVmw7PQH37zxH71ZTcZiik12bTJDR/uEz2mNU3yUQ098h4DltZS80KDUQExd1x/I5uxHbMSZcBjdCCPiJNZ7iGd1wdIyMpjav6obt5yb+ETzFGtO9W87KGZABHWZi4mIX+Xfh16n2kpk6YNCEVihfvcBPoi+fvfs38LSzt0W3phPRw7UxxAzGxmWHMGdDf1Qv0AtrDo5AzFjRIUB26+nxcqlBkTRt5PIBAadaOhg8lXuDwVO5ZnyFygoweKooaBgvTrHgv1r+nth1aQqRG0UivHwxrOdCTFjYjdaDeaJ9vTGo0bAYmrSrBNfu8zFkUmt0aTweczcOkBGJU4eu4/TRayhaOidFSpLJqbNi5XLBk6If29YcQ4OW5TBr7AZ0G9QQk4auktGMnRtOSvD89frEyRzliyZvkSxoU2sklu4ailcv3uPgjvNYOnMnMudIQ9N0/vLlVb9F2T+K84XGc+f6E+zffo6mAN9gPI1j+si1cBnSWI6nf7uZmL2+H7asPCrh9PDui+jQpw5G919GLy9n9Gk9HaPndsaLx2+wfe1xBk8Vb0GTbkrD4Lls1k7svz4DTx64w7mSK45RVNK5sqv8sNd3hDM9fxuxmz7QhYCnePamj1pP0+1fcXzfFazc5yZhLgQ8hZ960qyGWKMpILJEhnZyPWlNmtI+8WA+AmjWo1TmjvJn928/x5Auc9GKopkzRq7DuAVdpZt/Bc9WNYajZMU8aN65qvz9nPGbkK9IZty69uQ38BS/F1HUAiWyynNtbKzRb1QzAt8+FHH9ttb0xzWuDJ4m/WT9ZDyDp/n40mRHwuCpouvCeHGKaGS9Ev2xbJcrvAk6373xwJIZOzFqVke4v3hHQLYUpeiF0ZAAcqgLgefE1uhM4Dl7bV+0qDZcRiXEmk8RbcySIzW9SB6jct0i2LD0oJxOc+5YWYKnAD8xdTeq3xLcpijp+qOjf7s+CUVNxJq1HPnSo12d0aHgeYAgcgfB6rwNA2ia7bPcmfunNaICoudP3opm1KfYnTuHopmtu1XHzDHrQ8FzEL0kZ6zqjc0rjkjwPHHgKlrTS3PMAAJPerkN7joX3SnK+eTBK5w6fE0Cs7keHPFU4Fktg+f3zTninnWuNFSCpwC7Y/suo2XX6lg5bw+thfT4CTwv0npL8SEs8z+pMJ2eB3GEgGe8hHHkrEZDmp0QHyTFB7Ad5yehbvH+8nl4K9ZlEuxuOTUeB7afx4zR62h9ZV3MGLVOftAT0/q/gufZYzcxgWYjmrSrKGczVszdTZDaDVfO3v0NPBMkiov21L/42+Hr/UUCsrjuT1P9IuJZOksn+WG0H0U9xZpTrRwc8VTuCQZP5ZrxFSorwOCpoqDhvDjFGq4xA5bKTQeuU9rStPtTzKOdsGIzUGdaI3nx1C3Ua1YGw3svoohnG4z7dxmda4cYNJV9fP9llK9RENHo3zUaF6fo4npcv3APNZuUlBsAxNR7jnwZ0It2y4pDbDTq1XIKVu0fjkVTt+Povkuh16fNlFSCZ/Y86dG50Tgs2PIvXr98T31cQbbc6WTEVERmXKe0kdOI4tiy6ihqUV8hh5i6F7tcA2javgatJxPT8ptXHsHhXRcwZHJrOe0o1qFtXX1MvnTF1HqLrtXopbgSfUY40dT+awLseXKaPwVtlOjc/+e1oSp6xOhNMXgqcIHGwLNM1k7YcGwM9mw+jZVz92DnhclyWUqrGiNw4MYMObAh3ebhxuUHKEhLUQT45aJlM2LTkNjg40XpjppWGCJnJJrS8hlxlM7SUcJg/qJZ5AezJTTLINZlLpiyDZtOjMWsMRuwh5bHtOtZS8LifFpjKaBQTIuLmQxf3y8yiimW1wzsNBsHKAobetBsyuHdF+SH0ABawiNAtXyNAli9YF+o/T/2L2YiRATVgkBSPO9JUyRA/VIDcPDGTNlkyPgFeK6g5QLr6YPu8t1uYaaKUuBp1U5l8FQuJYOncs34CpUVYPBUUVCNvThVHJmqTQnIvXPjCd7SC7pKnSLImT+Dqu1rqTEGTwXe4OdHgVh8qlCAwVP5fcDgqVwzvkJlBRg8VRSUX5wqimkeTTF4KvAjPz8KxOJTGTx1uwcYPHXTja9SUQEGTxXF5BenimKaR1MMngr8yM+PArH4VAZP3e4BBk/ddOOrVFSAwVNFMfnFqaKY5tEUg6cCP/Lzo0AsPpXBU7d7gMFTN934KhUVYPBUUUx+caoopnk0xeCpwI/8/CgQi09l8NTtHmDw1E03vkpFBRg8VRSTX5wqimkeTTF4KvAjPz8KxOJTGTx1uwcYPHXTja9SUQEGTxXF5BenimKaR1MMngr8yM+PArH4VAZP3e4BBk/ddOOrVFSAwVNFMVV8cYpcgPMmbJHJ40V96FhxY1DuzgdwTBBL5uHMX+xbxZFVlLi6XvOyuHfrGbLlSvvTYPZuPSPzC4pcoZE9ROL4JTN2yFx/oiZ81QZFkTBxXMrtdwhte9QMbV6cd+nMHRQqmT2yXZrF9QyeCtz4/fkZlzl/mTTRI3/PKuiZTzVRBZY+v4cdr55VhNOWfSY6BIObzeBpcMm5w18VYPBU8Z4IBzyvX3qABVTxx5ZqNIsqPsN6LJRAWLxCLpw4eAXpM6dAd6pY8oQSVI8ftALxE8WBPdVTbt2jBravOS4Tzj+j8pS9XJtQdSIfqoGeSRouaiw7dfhWuahtj1qyFKeoiS6SVgtQtLWzwSyqgHTnxlOqtLJRQmtdSlQ/d/y35PUiobzL0May/V1Uuag31VIXx+dPVI6TqqmIuvHi+PjOU1ZCadapCnx9vsgyf6vm7cVxqkq07tBISoC9VVYiKlL6H+wSteAp8b2oT/3g9gsMGNMcmbJT9ZYRa/GYxudONeHXHBypovDabYrBU4FvplW2Qzz7fTGsrUpYWfDrUYFyUfZUv6BAfP0SWAfNt26OsiIoHDg/WQoF49PVV4DBU0VNwyqZSRV+6hTri1UHRshqP29ff8TM0RswkkpmiupBInopoogtulTDjnXHZSWj549fUxm9E6HgWaFmQVw9fw9JUybAzcsPkTFbSmn40b2X0IPAUYBnk3aVMcVtlazjni5zcvxH55WslIdKW0aXpfhW7HWT5e5G9Fksy+RNWtwde6lKSnKqHnSBKifVbFwCokrJnw4BmiepAtH1C/clHDeiUn/JyJaVBJ8uQxph4pCVaNerNgIDA9Gv7Qz4U5nQact74s2rj2TjZdRxKkW1rE9TtaUSVFVpqoThqHAweCrw8vfnZ2rWQmXSc8RTgXBR99T5z+5ii/sTjngquAUYPBWIxafqRwEGTxV1DQM8xfRzzcJ9qO7yOCp/54/nT15THebdGDyxFaaNWIf+VP/48X13JE4Wj0plLkdPKn355uVHrF20///gWYvA89w38PzTVLsAz/a961A08R0un7sra0iXIugsSTXgRQlM0f+m42PkYN16LgCovN6YuZ2pXOYHjKba7jmoelArqrke1nGNgDOQoqW5C2aUteJFicy2PWtSKb09EnynDFsdWqtdgKc45m4cgNfuH7CDALo2gefBHedRo1Fx9G49DdNXfqtdbe4Hg6cCD6u4VEVBr3yqCSvAlYuUO4/BU7lmfIXKCjB4qihoOC9OAYIHtp+DJUUca1Ntc1E/WYCfiBjepfKRseLEQDeaan9w5zmWztxF0+AxEUj1lkOm2hu1qYBBneegfvMycvr81zWeAjxbdq0ua6gHBwXLiGjKtIllnemhk9vQusvbNJV+SvYv1l8e2XNJ9i+O0f2XogCtBS1bNV+oGKLO9MGdF2QUVBxi+n7OuE1yCl7036RdRVrvGR8uzSZj9JxOWDx9e7jg2bJbNUyjutDi+tsErqKOfFQ4GDwVeJnBU4FYfKpQgMFT+X3A4KlcM75CZQUYPFUU1ARfnKJm+nxaezp0Uhs5Ja+vQ0RLBQTHiBkNNy4/QBdaThAVDgZPBV42wedHwej4VD0owOCpXFQGT+Wa8RUqK8DgqaKgJvji9PHykwJEj2mvohB/bsrL05eiuIGIFt1ORk2jwsHgqcDLJvj8KBgdn6oHBRg8lYvK4KlcM75CZQUYPFUUlF+cKoppHk0xeCrwo8rPzxZahyzWOL94+hbZcqeTG/A696+HVy/eYxtlihDLWT598JQZGJq0rQiLv+yk9/johZ4tpmD8wm5oXsUNk5a4IEPWFLI9scmvYavyERqsn+9XXDx9G0XL5Pjp/CBaIjPJdRV6D2saoXb4JJ5q1+UeYPDURTW+RlUFGDxVlFPlF6eKlnFTRlKAwVOB8OE8PyKrwsKp23Dq4HWUqJgbyVMlwNZVx5AyXWK4E/h9eOeBZh2qoAytUxab2FbN3yuj+MOmtpO5ZsUa4walBiIr5bq1sbGS66FT0bWi3UO7LqBkhTw4e+wGrVXeARtKedaT8ue6uiygLBBWGDGzPdx6LKAcurHx4a2HBE8BoOKYuboPPGk9tABPkU930bTtOHHgCtKkT4r+Y5vLlGgi/Vj/DjMxdVlPec2Hd5/lJsJetIlwcNe5ctNexqwp0b5PbThVGIKCtAb737EtASaEv948HPH8q0S/ncC3lXLN+AqVFWDwVFFQBk8VxTSPphg8FfgxnOdHbErbuvqYzCt7gaKFb16+J+hMgod3XsgsCwko7+1R2sA3fkFXDO+1CJOWumAh5ZZtRFFIWeSAMjCI7A39RzdHj+aTMYVSff0a4TxOwGhpaSkzQhQvn0tuxhsxswPW0EbA0lXyQWy4GzNgqQRPAY71W5QhyL1AeXQr4fj+K5STNzeO07Ui8ikg9vrFB2jzQ3GFECV+BM85lE930ISWFOlcjR6Ulmxwt7kYObOjAtGi9qkMnsr9z+CpXDO+QmUFGDxVFJTBU0UxzaMpBk8Ffgzn+XlPkcZDlGVBRBXv3nwiCx7kLJARZ47eoOn03BI8b119jNQZkqB3q2mYQZFIAYxV6hYJBc9RBJ7/jmuJqcPWyMho9jzpKfn4VwztPl+mNOvWdCKaUy7dj+8/I3FSR5n5YdCEVrIQQz0quiDWKP/baXYoeIqsEOsWH8BnD284UMqywqVzyFy71RsUwx2ybx/lyO36b4PfBPgRPEPy4E4dvhZdB9aXEVCR35ePiCnA4BkxnX48i8FTuWZ8hcoKMHiqKCiDp4pimkdTDJ4K/BjO8xMUFIR5E7dArLOMGSsaUtNU9j9501OE0oJ+vpkqgtnIafem7Sphy6qjVJDhKd6/9sDAcS0keLbrVUteLxLYCngVOXI/f/KBv38AitFaSxHhHNRlLuLGc4C1tZVsW0QtBXg+vv+SoqfbETtuTIquPvoJPMV6TTENn6tABpkmbeHU7WSjJ/VjQVW+KssSsyJ3r6jsJdaXiiMs8Ow2qAEEgIqKYs06Vpapz/gIXwEGT+V3CIOncs34CpUVYPBUUVAVwTOkVruImFy7eJ9KTqaUU3ci3+ePCeRFcvp5k7aEmZ7I08Pnp+tLV877xwF7UtSmVpG+mLy0B3LkS4+Q/sWLO6LH7euP4f78PcLqI6LtmNN5DJ4KvKni86OgVz7VhBVg8FTuPAZP5ZrxFSorwOCpoqDhvDifU511kYBdpBFq3rkKpg1fJ6M1Zarll5sbsuZMQxsequEtlZgUO1vFRgb/LwFyw4H4/bXz9/GMymiK/JdiQ0RIAnmxcUFMEZarnh/v337GPZriK0vfXzh5GzEd7NGU1sSdOHg19PrF2wbDgvoVkR5RtlOUuxSHAM+GZf6VkR6RcF4kjJ83YUto/2Kqcf6krWjdvTpmjtkAsQNXrK8rRSB74eQtpM2YFEXL5sRi2lwhIjXNO1dFmgxJ5bmvXrxDnaalkT1vOgymJPh2tOFCVG0SFZXM/WDwVOBhBk8FYvGpQgEGT+X3AYOncs34CpUVYPBUUdAwXpxi12rjsoMwe30/+Pl+IRD7QIC2g6bsumJgx9moRmvCxE5YUf9cbKBo3LYCnlI99KN7Lv+xVvuPEU8BiHWK9UM5Ati6BIc2NtYYQhsUZq/rj00rDiNPoUxy40NIrffqDYuHGfFsVWMEeg93wq6NJ+WmiOVU1jOkclJrlxq0sWIZ+oxwgovzJDmF6eP1BSvm7pagKmBZrKc7c/SmnHKcMHgFwXABOTUp6sYvnLINY+d1kXXcl+0eKuEzKhwMngq8zOCpQCw+lcFTt3uAwVM33fgqFRVg8FRRzDBenF/8vqJK3h44cGOGLIP58tlbyim4kTY6tJARwV5uTeHt5YtoMSj9C60XGz6jPd64f8QiWi8WAn4h4PhrrfYQ8KxUu1Boycqh3eZh6opeEHkMM+dITVB7NcLguf7oaOzdegZP7r/Cu9ef0IZ2A2+lNXMCRMXmjH6jmqEP1VoXU/IiOrt6/j50G9xQrk0TNr6knInFyuWUgCmiuXkLZ0LCxI6yLfvotrSjeAqW7BiioujaborBU4F/GDwViMWnMnjqdg8weOqmG1+logIMniqKGc6Lc9msXQigqj1iijs7JbPevva4rJUu0qnEjhuD1ka+Q/vetXHp9B25M9bK2hIf33mGgqeIZooE2GUorcu+rWeRLGUCabiope5c2RV/A8+Q63sPc6Joo43MHXhgxzlUrFlItiOm2kXEU4CnAOUxA5fBxtpaRjjH0veZ/0lFU/4XMW1lrzDBs2KtglhFtefTZkoOx/gOtFY0A9YvOYhESRzxgmBbpLTpQzuOFzN4qnjTmVFTDJ5m5EzDDIWn2pXrzOCpXDO+QmUFGDxVFJRfnCqKaR5NccRTgR/5+VEgFp/KEU/d7gEGT91046tUVIDBU0Ux+cWpopjm0RSDpwI/8vOjQCw+lcFTt3uAwVM33fgqFRVg8FRRTH5xqiimeTTF4KnAj/z8KBCLT2Xw1O0eYPDUTTe+SkUFGDxVFJNfnCqKaR5NMXgq8CM/PwrE4lMZPHW7Bxg8ddONr1JRAQZPFcX89uLcWyNRylLxbOxUbJibMlUF3nz1w843z9egyebGpjoGg9nN4Gkwqc2lI95cpNyTDJ7KNeMrVFaAwVNFQcWL0z9gT5c0WUontTP/5OgqKme2TT3188KcJ7dXo8mWJmY7SLUGxuCplpJRph0GT+WuZvBUrhlfobICDJ4qCsovThXFNI+meKpdgR/5+VEgFp8qFGDwVH4fMHgq14yvUFkBBk8VBeUXp4pimkdTDJ4K/MjPjwKx+FQGT93uAQZP3XTjq1RUgMFTRTH5xamimObRFIOnAj/y86NALD6VwVO3e4DBUzfd+CoVFWDwVFFMfnGqKKZ5NMXgqcCP/PwoEItPZfDU7R5g8NRNN75KRQUYPFUUk1+cKoppHk0xeCrwIz8/CsTiUxk8dbsHGDx1042vUlEBBk8VxVTxxent6Ytj+6+gcp3CYRr49tVHrJ6/D+361MbezWdQsVYh7Fx/ArWdSsPSkv+8qOhZnZti8FQgnYrPj4Je+VQTVoA3Fyl3Hr8ZlGvGV6isAIOnioKG8eL08fZD3zbTEet/7Z0HeBXF14d/IYUWehNEKYI06U0RAakiVWkivVcB6aggvXeUqgIKohSRIk1QBEW6iiK9SW+hlxSS78wa+IA/wt17d2/m3v2tz3likp2zM+/ZJC+zZZIlRq0mZbFw9g9ImSYpOvapgw2rd+LIwdPYv/sfQxy3/7IHd6LuoGmnqiKRv6Bus/L4eNhCqBx5CmRBo3av4+ypMIwfMA+p0yVHcHAQghMEoUylwsiVLzOWzNuAtOlT4KUyeS0cGFO5S4DiaYIcxdMELO7KGU/3zgGKp3vc2MpCAhRPC2H+xx/O6zJ7Wa1YNyzZPAod649GveblcfLYeeR4IROOHjyFoq/kRqrUydDyjSH4at1gbJSZziTJEuHHFTvQqltNzJq0HD0HN8LgHjPxwehmGNDlE+PrB/4+jt8278X3y7bi202jEBI/GMcOncHsj79Dv7EtLBwYU7lLgOJpghzF0wQs7krxdO8coHi6x42tLCRA8bQQ5mPEs07pPvhm43A0rzkEs5f3Q2RklFwOj4dFX/yIuk3LIfx2hIjnUHz9wxD8vPZ3o1PrV+00BHPZVxvRokt1DO/zOXoNaYSuTcdj3Ox3cfrERcyZthJgbSQQAAAgAElEQVSrFv+KdbsnI0B+o5w7fQnDe8/G2NldLBwYU7lLgOJpghzF0wQs7krxdO8coHi6x42tLCRA8bQQ5hPEc+XO8Zgps5dqU/dwVq9fChvW/GZKPPsMb4J1323Dvj+PGXkiI+/g0L4T6D2sCTI8kxq//LBLZj1P4+1WlSwcGFO5S4DiaYIcxdMELO5K8XTvHKB4useNrSwkQPG0EGYc/eE8ezoM23/eg8q1XsLk4YvQVh42CpJ7P7nFPQGKp4kaxP78zMhbsuzziZOaaMhdnUrg42N7MP/kkUpo+O0apzIwO26Kp1li3N9yAhRPC5HGkXiqEZw4eg5PZUwF9aR7+oypLRwUU3lCgOJpgt7EyvGROv7qXKHJSycK5D+cTJBz7K4nbt/A2Ws3aqDp0qWOhWBy4BRPk8C4u/UEKJ4WMo1D8bRwFExlIQGKpwmYsT8//Z8vWDZTglATDbmrUwl8dfowVp89yRlPEycAxdMELO5qDwGKp4VcKZ4WwvSPVBRPE3Xkz48JWNxVEeB7PM2fBxRP88zYwmICFE8LgfIPp4Uw/SMVxdNEHfnzYwIWd6V4uncOUDzd48ZWFhKgeFoIk384LYTpH6konibqyJ8fE7C4K8XTvXOA4ukeN7aykADF00KY/MNpIUz/SEXxNFFH/vyYgMVdKZ7unQMUT/e4sZWFBCieFsK06Q9n9J1oBMja6zHRMYgXGO9ehyMjou79v/p6oIRabjMwKPDeC+rVS+rVi+XvSA61frvKFRgYCPC3j4WF/+9UFE8TmG36+THRA+7qYwR4j6f5gvFXv3lmbGExAYqnhUBt+MMZduEqVizahFIVCuCPbQdQrd4rRofVSkfNqg1Cy3drGJ///fsRdOhTG7vlY448z8rSnKPw2hsvofRrhZAocQKM6TcXnT6oh9+27EN6edF89lzPWDhwpvovAhRPE+eGDT8/Jo7OXX2QAMXTfNEonuaZsYXFBCieFgJ9zMpFjSt/iALFc+D8qUvImT8zjuw/idwFsiJl6qT4ed0fhhy26/kmPh2/FCEJgnF430k0e6easbLRjl/3Yvi0DhjX/0v5XgieF7Fs3K4yWtQYjFGfdjJmMxfMWofOIpZ9O01D/3GtHhDPv3YeMvZ5tXJhXA67hsVz1qNZp2oWDpypKJ4WnAMUTwsgOisFxdN8vSme5pmxhcUEKJ4WAn2MeFYv3h0rd44zJDIiPBLFS72AdnWHI8cLmWW5y8ayzOUZjJZZydAkCfHBqOa4fOka5kxdJYJY1VirvWKN4sZymLUal8V7bSdjyOS2aF59MHpJ24jbkVi9ZDP6yLKZjxLPpV9tMJbQDIkfbBy7f5cZGDqlvYUDZyqKpwXnAMXTAojOSkHxNF9viqd5ZmxhMQGKp4VAXVirfefmvXKfZQzyFn4Ord8cipz5stwTzzEfzkXS5Ikx5ON2uHDuMqaP/lYupVfHknkbUalmceNSe+VaJdCr1Uciju3QsuYQfLFqgDGA8QPnodP7j57x/PbLnwzxTJAwxBDPfu9Mx/DpHSwcOFNRPC04ByieFkB0VgqKp/l6UzzNM2MLiwlQPC0Ealo8h6Fmg9LGpXY109mm+xv4ePjCB8Sz++CG6NRgDDr3rYeDe44/IJ5NXh+ATNkyyENH0Sj4Yg7Ua1b+kTOeu387jFs3w41Z00sX5VL73PVozkvtFhb+v1PxHk8TmCmeJmBxV0WA4mn+PKB4mmfGFhYToHhaCFTTP5zqQaSR789Bl35vGQ8XZXgmDbLlymjhwJmKM54WnAOa/vxYMDKmsIkAxdM8WIqneWZsYTEBiqeFQDX+w8nXKVlYZxOpOONpApbGPz8mRsFdvUiA4mkeNsXTPDO2sJgAxdNCoPzDaSFM/0hF8TRRR/78mIDFXRUBiqf584DiaZ4ZW1hMgOJpIVD+4bQQpn+koniaqCN/fkzA4q4UT/fOAYqne9zYykICFE8LYfIPp4Uw/SMVxdNEHfnzYwIWd6V4uncOUDzd48ZWFhKgeFoIk384LYTpH6konibqyJ8fE7C4K8XTvXOA4ukeN7aykADF00KY/MNpIUz/SEXxNFFH/vyYgMVdKZ7unQMUT/e4sZWFBCieFsLkH04LYfpHKoqniTry58cELO5K8XTvHKB4useNrSwkQPG0ECb/cFoI0z9SUTxN1JE/PyZgcVeKp3vnAMXTPW5sZSEBiqeFMKe1DkboueVlUj1VMVlwiIWJmcpXCYRFRmBj2JnZePvbpr46Bq/1m+LpNdT+ciC+Tsl8JSme5pmxhcUEKJ4WA51TOSMCgrNanJXpfJnATexDq6VnfXkIXuk7xdMrmP3pIBRP89WkeJpnxhYWE6B4WgyU6e4nUEo+OS5xhFhI4IkEKJ5PRMQdHiRA8TR/RlA8zTNjC4sJUDwtBsp09xMYKJ/8LvENsZDAEwlQPJ+IiDtQPD09ByienhJke48JUDw9RsgE/02A4smzw3UCFE/XWXFPgwBnPM2fCBRP88zYwmICFE+LgTIdZzx5DrhHgOLpHjcHt6J4mi8+xdM8M7awmADF02KgTEfx5DngHgGKp3vcHNyK4mm++BRP88zYwmICFE+LgTIdxZPngHsEKJ7ucXNwK4qn+eJTPM0zYwuLCVA8LQbKdBRPngPuEaB4usfNwa0onuaLT/E0z4wtLCZA8bQYKNNRPHkOuEeA4ukeNwe3oniaLz7F0zwztrCYAMXTYqBMR/HkOeAeAYqne9wc3Iriab74FE/zzNjCYgIUT4uBMh3Fk+eAewQonu5xc3Ariqf54lM8zTNjC4sJUDwtBuqwdDGymRzy3oCAgFwm23B3JxCIFc/JL5Qomz1RUieMmGP0kMDUf/Zi0amjldDw2zUepnJMc4qnY0qt70ApnvrWxhd6RvH0hSr5SB+nFQ5G6NNLMiQMrRwSEM9HOs1uxiWBS1ERMVduhb+Exku2xGU/fOnYFE9fqpaf9pXi6aeF9dKwKJ5eAu2Uw8x+IxUCo9M5Zbgcp4cEIu9EounygwiA2SsvHh7Yd5tTPH23dn7Tc4qn35QyTgZC8YwT7DwoCZAACbhFgOLpFjY2spIAxdNKms7L9bB4btmyBfPmzUPGjBkRERGBHj16IDg4+H4w6h7PKvKFARJqLfcDzqPGEZMACZBA3BCgeMYNdx71PgIUT54OnhB4WDwbNmyI8ePHI3Xq1Bg7diyaNGmCVKlS3TvErVu3jiZKlGimfOGKxEqJ/Z4cn21JgARIgARcJ0DxdJ0V97SJAMXTJrAOSXu/eEZHR6Nu3bpYuHChMfopU6agVq1aSJs27f007j7V3lC+uJXi6ZAThcMkARLQggDFU4syOLsTFE9n19/T0T8849mmTRv06dMHmTJlwogRI9C6dWukTJmS4ukpaLYnARIgAQsIUDwtgMgUnhGgeHrGz+mtHxbP/fv3Y+jQoQgKCkLevHnRoEEDbN68GUWLFsWhQ4dQokQJzng6/aTh+EmABOKMAMUzztDzwHcJUDx5LnhCQMRT3af5yG337t3ZkyVLdlUeNDp73w4n5OGiVp4ck21JgARIgATcI0DxdI8bW1lIgOJpIUymepiAemr9d4lviIYESIAESCDuCVA8474Gju8BxdPxp4CdACiedtJlbhIgARIwSYDiaRIYd7eeAMXTeqbMeI8AxZMnAwmQAAloRIDiqVExnNoViqdTK++VcVM8vYKZByEBEiAB1whQPF3jxL1sJEDxtBEuU1M8eQ6QAAmQgEYEKJ4aFcOpXaF4OrXyXhk3xdMrmHkQEiABEnCNAMXTNU7cy0YCFE8b4TI1xZPnAAmQAAloRIDiqVExnNoViqdTK++VcVM8vYKZByEBEiAB1whQPF3jxL1sJEDxtBEuU1M8eQ6QAAmQgEYEKJ4aFcOpXaF4OrXyXhk3xdMrmHkQEiABEnCNAMXTNU7cy0YCFE8b4TI1xZPnAAmQAAloRIDiqVExnNoViqdTK++VcVM8vYKZByEBEiAB1whQPF3jxL1sJEDxtBEuU1M8eQ6QAAmQgEYEKJ4aFcOpXaF4OrXyXhk3xdMrmHkQEiABEnCNAMXTNU7cy0YCFE8b4TI1xZPnAAmQAAloRIDiqVExnNoViqdTK++VcVM8vYKZByEBEiAB1whQPF3jxL1sJEDxtBEuU1M8eQ6QAAmQgEYEKJ4aFcOpXaF4OrXyto07kWROHpu9u3z8WeIb247GxCRAAiRAAi4ToHi6jIo72kWA4mkXWUfmDZRRz5F4M3b08eRjBYn1jqTBQZMACZCAZgQonpoVxIndoXg6seq2jTlEMq+UGCPxl8QdidMS0bYdkYlJgARIgARcJkDxdBkVd7SLAMXTLrKOzHtXPHvI6Hc6kgAHTQIkQAIaE6B4alwcp3SN4umUSntlnBRPr2DmQUiABEjAPQIUT/e4sZWFBCieFsJkKoonzwESIAES0JgAxVPj4jilaxRPp1TaK+OkeHoFMw9CAiRAAu4RoHi6x42tLCRA8bQQJlNRPHkOkAAJkIDGBCieGhfHKV2jeDql0l4ZJ8XTK5h5EBIgARJwjwDF0z1ubGUhAYqnhTCZiuLJc4AESIAENCZA8dS4OE7pGsXTKZX2yjgpnl7BzIOQAAmQgHsEKJ7ucWMrCwlQPC2EyVQUT54DJEACJKAxAYqnxsVxStconk6ptFfGSfH0CmYehARIgATcI0DxdI8bW1lIgOJpIUymonjyHCABEiABjQlQPDUujlO6RvF0SqW9Mk6Kp1cw8yAkQAIk4B4Biqd73NjKQgIUTwthMhXFk+cACZAACWhMgOKpcXGc0jWKp1Mq7ZVxUjy9gpkHIQESIAH3CFA83ePGVhYSoHhaCJOpKJ48B0iABEhAYwIUT42L45SuUTydUmnrxhkTE7NSsr3masYA2Vzdl/uRAAmQAAnYR4C/jO1jy8wuEqB4ugiKu90jQPHkyUACJEACvkmA4umbdfOrXlM8/aqcXhkMxdMrmHkQEiABErCcAMXTcqRMaJYAxdMsMe7/X+J59epV3LlzBylSpHgAklxpjydfCJZILHGJBEmABEiABOKGAMUzbrjzqPcRoHjydDBL4FHiuXv3brRp0wbvvvsuatWq9bB4ZpcvdJN4WqKxxGWzx+T+JEACJEACnhOgeHrOkBk8JEDx9BCgA5s/SjxXrVqFwMBAXLlyBbVr137UjOcQ+eLfEnMciIxDJgESIAEtCFA8tSiDsztB8XR2/d0Z/X9dat++fTuOHj36KPFUv+vUpfZoiTvuHJNtSIAESIAEPCdA8fScITN4SIDi6SFABzZ3UzwdSIpDJgESIAG9CFA89aqHI3tD8XRk2T0a9H+J586dO3Hs2DFUqVIFHTp0wMSJE1G/fn0sWbKEv+s8Is7GJEACJGANAf4ytoYjs3hAgOLpATyHNhXxfF2G/uzDww8PDw8cNGjQO1WrVl304osvHr/7fXmqfapDUXHYJEACJKAVAYqnVuVwZmcons6su02j5pKZNoFlWhIgARKwggDF0wqKzOERAYqn2/iUZE2RuB2b4Uf5uNBENtV+okRbE23+a9e08o1xEuo1RYESJyVGS9zyIHcCafumxJcmclA8TcDiriRAAiTgbQIUT28T5/H+hwDF0+2TIqG03CqRNzbDx/Kxo0R+id8l4kuo91celCgsoX7ed8Tur57wPiqxWkK91zI09nuJYtuop793SiiRU/nU57skIiUKxH5dvZooLPbYmeSjennm2NjPe8rHVRK7JfJJqBe3H5JILqH6rfKqvqh8GSSySihJVf3OHbtPGvnYQaKmRERs3id9oHg+iRC/TwIkQAJxSIDiGYfweeh/CVA83T4T7hdP9bOs7mNsL/GVRB2J9BKDJfpLjJLoI1FFIlxCSWU7iVclWkpkk1Di97LEdImyEt9LKGk8JxEjoQRRielpCSWz70go0VXyqMRzucQRiWQS6yXUjKeSVJX7V4lPY9sujd1H9UMda4bECIkyEko2i0lMkrgm0UuinoSrr0CieAosbiRAAiSgKwGKp66VcVC/KJ5uF1uJpxJI9UJ0tSTkGontEnfFU63SM1Civ0RriX4Sn8T+vxI5JXk/SagZxswSb0hclEgqoWY5p0ko+VOCqZaZ3CKhLn0flVDtlXCqS/XqUv/dGc8J8v9KFtVlcnXsphLPS1yRSBX7/zXko+qbeqF7J4lhEupy/1MSagZWSa2aPVXirL6ncri05cuXL/GBAwd+uXXrVm9poGZcuZEACZAACWhEgOKpUTGc2hWKp9uVf/hSu0qkfqbnSyhZrChRWqK/RCsJJZ4qlKxulvhcIotELgkljo0k1CzocxLqfs3PJPLE7qsuda+QUPdb7pdYL6FmWNXM6t0Zz7uX2pUEL5B4Pza/ElslvH9JqMvr4yUySijxVf+vcqpjV5coJaGkVOVNJ6FmatWtAC5tNWrUGPL999/3uXnzphpjGYnrLjXkTiRAAiRAAl4hQPH0CmYe5HEEKJ5unx9B0rKJhLqEff+m7ussJ3FAQt3n+bOEmsHcKKHutVQzm2pGcp2EuqSu2qvL42pmMqWEEr9/JNQ9mVcl1D2W6lL7Wgk1I6raq0vuakZR7ac21T6HhLrnVG1KaJU4KgFUQplC4heJHhJKYFXfF0kooX1B4kUJNSuqLsNXlvhWQv1+UuNbIqFmXB+7yWxny+vXr89YtmwZPvroo6hp06bNiI6OVjOqUU9qy++TAAmQAAl4hwDF0zuceZTHEKB4Oub0UL9v1MNH71o94vLlyz976NChA2vWrAnJli0brl27BvlazNatW9UMr7qkr8SZGwmQAAmQQBwToHjGcQF4eD5cxHPAYwJpU6VK9feQIUNStWnT5l6yEydOIH/+/KfCwsLUjKu6xM+NBDwhEIBZNbMiKEZdReDmBAIxMRE4VOgw+vdXb/XgZhEBiqdFIJnGfQKc8XSfHVsaBAICAwMn1q1bt+2sWbOCQkJCIJfYo6dOnfqPLJt5Xr6vbifgvZ48WTwjMLt6wWQJ429LERxfvaeWmwMIXI6MuHM5PPxVNFqiblPiZhEBiqdFIJnGfQIUT/fZseU9AoEinHOaNGlSb8qUKQGbNm26/tprr12Rh4wqyB57yIkEPCYwp2bFWhkyr277bE6PUzGBbxCYffIA5pw4XAsNFn/jGz32jV5SPH2jTn7dS4qnBeWdXycUt6PUAz/O3RbtSRfy68lFvXr2yj5q9OgTt1MGv4veJTc4F4iM/M6lq2i2/u7KVo5G4fHgRTzfyph1dadM6iUN3JxAYMbxfZh5/CDF0+JiUzwtBsp05glQPM0ze6DFp9WTIH7ATsQLUE+kO3uLuJMgIDI6UUyAvGc0YdBVBAQ4+qEiea/Vsuig4Baou8DVF/A7+/x53Ogpno47Nyie9pSc4mkPV2Y1QYDiaQLWo3adVz0DYuIdmfJCiZDUIeotSdxIQJaQunkNPfdu+wFBwZVFPF1dcpTo/osAxdNx5wbF056SUzzt4cqsJghQPE3Aeox4Li5ULiRdfPVOeW4kAOy7cQXNdm2keFp1MviQeEaERyI4JEgm/O35Ey/P7iFePLVOhH9vFE976mvPWWlPX5nVTwlQPD0sbOyMJ8XTQ45+1pziaXFBfUg8X87aCjMWv4fc+dU6DtZul8OuYVjv2RgxvaO1iTXMRvG0pygUT3u4MqsJAhRPE7A44+khLOc0p3haXGsfFM8kSRMhZZqkuHThmjEDmuap5Dh3+hISJU6ApMkT4+rlG7h54zaeejoV1Czp+bOXjaUWUqdLhvgJQnD8yNn/ab9lw270bDUJizYMR9r0KXHp4jVcu3IDSZIlQopUSXFBckRF3TEiYcL4uHH9FtI/kxpBQUE4feICkqcMNY7vCxvF054qUTzt4cqsJghQPE3A8jPxHN5ntvGH8O4WEj8YXfq+hacypnILStem49G4/esoUEyt/unsjeJpcf19UDzb1R2B7Lmewc3rt3FJZiqHT+uA9at24ErYDfQb1wIfdp4u77yNwcCJrfHRsIVYs2SzIZy58mXGB6OaoWL+Tv/Tfmz/L3FwzwnUbVYe1d96Bb1af4TEIpI35BjDpnfA7I++w7af/0aqNMnwRoPSmDLyGwyd3A4FX8yBN17uKTOx7yO9mz/fFlf0iekonk9E5NYOFE+3sLGRlQQonh7S9OFL7fXLf4DEoQlR4tW8BoQgmZWpVvcVmTlJ4haUEllbYvCktihbpYhb7f2pEcXT4mr6oHi2rDkEY2d2wQuFn0PFfO/gvRFN8UKhrGhfbySmL3oPHeuPQrtetVCp5ouoXLgLOvauLTOjwRjddw6mf/Me3q7Q93/a5y2cDY1e+xAbDkxDn7aTZYY0BkOntMfAbp/i4rkrSC4/u0f2nzQu9atcLWoMRvFSeZC30HOYO301pszvZXFh7EtH8bSHLcXTHq7MaoIAxdMELD+b8VTiWeTl3Og24O0HRnZgz3FMHr4QueQetb92HMLbrSthxthvUfnNl1C7STmomVL1cMMF+UOXODS+zM40R2BQIO4Xz92/H5Yci2QGJ9jIP3PSd3j62dRo1qkaVn+7Geu+24b+41vhyqXrGCV/aMNvRqJ1j5rIXyQ7rsqlw/ED5uHE0fNo3OF1lCyX38Mieb85xdNi5j4onq3fHIqlm0fL5fJkKJGlJXoPa4zyVYuhXb0Rxqzmjyt2YPGmkcal75LZWqNg8X+vFAQGxkPX/m8b4vlw+/xFn78nns2qDZKf0czoObgRJo9YiB++247cBbLi7MmLmLaoj5Fr7fJtWDT7B7mCH4PSlQqhfsuKFhfGvnQUT3vYUjzt4cqsJghQPE3A8kPxvBx23bj3TG3JUoRi0tzu2P3bYbSpM1wu1ZXBioW/4OlMaVCybH4smL0Oa3ZNQrdmE3Bo7wlDQtcu2yqzOM+hx+CG98QzX5FsaP3mMBQrlVvE8gauXb2Bxu2qYMKgr/D5yv7GTE1SuSftfbmc2L3FRKRImQSp0ibD4jnr8dnSvpg9+Tuofqk/znOmrjT6lKdgVg8L5d3mFE+LefuqeG4Zg5Spk94Tz+pvlcKkofOxUGSwVqNX0emDegYoNYtZtkpRJJefwT+2H0SXfm+hatF3sfSh9uo2lgaVPsTHX/XAdrmk/sPKHWjb/U18OmEpXimfH0cPncH5M5fuzWzeuRONumX6GLfUTF3YG3lETH1lo3jaUymKpz1cmdUEAYqnCVh+KJ6FXsyJzn3//eMn739BiFxuN8Sz9jC5nDcdtUr2QtmqRdCm2xson/cdrPvrI+O+MrXvmM86iyz+iIlD5mP93in3xFM9zNCm1jD8KF+Llj985fN2xFppV7/cB+g1tInMcH6BnkMaoUiJXCido+2/h5aIkn3VfXAfdJiq1ns3ZlUjIiLRvmctNGxb2cNCebc5xdNi3n4knieOnUNDkcfZKz5EpqxPGaD+lCsLA7t+guvXbhmX36vVLYlXZBb0YfFUs5bqEn2mbOnRf1wrTBmxCN/MXY8a9V9B5w/ewoddZjwgnir3kJ6zsPH737B821h5yMh3lrqneFr8MxSbjuJpD1dmNUGA4mkClh+K56MutSvxVJcDN+yfZjyQULFGcbToXB0VRDyVQCrxVE/jTpSZSDUjuezrjVj8y8h74vlMlnRoXWsovv5hKG7Ifu1l9nTFzvHyh/VTebL2ojzNex1frBpgXFJ8rUBnNOlYxZht/WvnIeOhCfWHVR0zZ97MMvtzAOVkJqiQPBzhSxvF0+Jq+ZB4Wjxyt9Opn9FNP/6JT8cvQc23y6Be8/Ju54qLhhRPe6hTPO3hyqwmCFA8TcDyQ/EMvxWBTNnTGyOLHz/EeKr94vkrTxTPnZv3iRhmgroftJvcj/Z67ZfviWexV3KjU8Oxxqte1OtcysnDRr2GNsb3S7fIk7wz0KJLdUNk1Tam31ysWrwZadIlN2Z7pszvaVw+/PzjFcYlfjU7NHFON1veiehh5R/bnOJpMV2Kp2mg6uevU4MxyPJ8BuPJeV/bKJ72VIziaQ9XZjVBgOJpApafieevMhuixPDuph4QKloyN+7IOwC3b9pjzDT+vPYP4z2DWXNkwPqVO1GmcmF0bz7BeE/g260qITg4EIVeymms0qIeZFBPz6bLkBJhIq9/7zpqXC7PXzSb8fS8euCoY/3Rcs9mN+O+ULWp4++Se9rCb0fKMZ7GszJbqt5pqC49qoeM1OfP5czoYZG835ziaTFziqfFQPVPR/G0p0YUT3u4MqsJAhRPE7D8TDzdHbl6X6eS1FGfvONyCiW5o2V2Uz1oMe7zdxGaxL+XF6V4unxquLYjxdM1Tn60F8XTnmJSPO3hyqwmCFA8TcCieBoEjh06bcxwPhv7YIQrBK9duWlcNlezoUo+/X2jeFpcYYqnxUD1T0fxtKdGFE97uDKrCQIUTxOwKJ4ewnJOc4qnxbWmeFoMVP90FE97akTxtIcrs5ogQPE0AYvi6SEs5zSneFpca4qnxUD1T0fxtKdGFE97uDKrCQIUTxOwKJ4ewnJOc4qnxbWmeFoMVP90FE97akTxtIcrs5ogQPE0AYvi6SEs5zSneFpca4qnxUD1T0fxtKdGFE97uDKrCQIUTxOwKJ4ewnJOc4qnxbWmeFoMVP90FE97akTxtIcrs5ogQPE0AYvi6SEs5zSneFpca4qnxUD1T0fxtKdGFE97uDKrCQIUTxOwKJ4ewnJOc4qnxbWmeFoMVP90FE97akTxtIcrs5ogQPE0AYvi6SEs5zSneFpca4qnxUD1T0fxtKdGFE97uDKrCQIUTxOwKJ4ewnJOc4qnxbWmeFoMVP90FE97akTxtIcrs5ogQPE0AYvi6SEs5zSneFpca4qnxUD1T0fxtKdGFE97uDKrCQIUTxOwKJ4ewnJOc4qnxbWmeFoMVP90FE97akTxtIcrs5ogQPE0AYvi6SEs5zSneFpcaxHPak89s7pxxuwWJ+rcWZcAACAASURBVGY6XQnMP3UEC04frYUGi7/RtY++2C+Kpy9Wzc/6TPH0sKDzqmdATLwjiwuVC0kXP6GHydjcXwhQPC2u5Ozq+RAcsA4IiGdxZqbTl0A07kTWQKPvNunbRd/rGcXT92rmdz2meHpYUoqnhwD9sznF04a6zn4jFQIQaENm/VNeC4+HtUdS442c5/TvrEU9DIqKRv1lF6XmMRZlZBohQPHkaRDnBCieHpZgfp2nEBV5tPWzOeInDQrxMBmb+wuBc+G38PnJg2sRFFwFdRdE+Mu4OA7vE2jevHmSP/74Y/3OnTsvx8TEVJMe3PR+L3hEfyFA8fSXSvrwOCieHhavf5kgZAutBQSm8jCTTzdPdTM4/Y1lu99v3LhxwPxFCyMvPxs8A/nS7fbpQXna+YCYv/D20o2csfEUpLPb58yZc1TixIm7586dO3ru3Lnzo6OjmwgR/mPG2aeF26OneLqNjg2tIkDxtIqkc/OUKVMm6NChQ8urV69eady4cdiyZUtMjRo1zoSFhVUSKn86lwxHTgIeEQh4+eWXW0RGRk5fs2ZNgMx2ombNmuE//fRTb8k63qPMbOxYAhRPx5Zen4FTPPWpha/2pFSpUuufeeaZUrNmzQoICgqC+gM5Z84cyOzndhlTGYkbvjo29psE4opA6dKlK2zfvn35hg0bQgoVKmR048yZM3j11Vcj9+7d20A+XRBXfeNxfZcAxdN3a+c3Pad4+k0p42ogqQICAjZPnDgxW8eOHe/14ejRo5fy589/++rVq5z1jKvK8Li+TqBDwYIFx69fvz4oadKkxlhk9jNKriZcW7ly5RL5tJVElK8Pkv33LgGKp3d582iPIEDx5GlhAYFk8ofx4K5du1JnypQJ165dCy9atOitffv2jZPcAy3IzxQk4EQCwbL90KlTp5dHjx5tXGr//PPPjzdt2vS8wCgmcceJUDhmzwhQPD3jx9YWEKB4WgCRKRAYGPhGxowZF65YsSJev379zi1atOhLwdJLgg9B8PwgAfcJJAsNDV0yYsSI0ilSpLjaoEGDc7FPtu91PyVbOpkAxdPJ1ddk7BRPTQrhH91onSBBgo9v376t7u1Ul9iv+sewOAoSiFMCueToW2X2M0Autb8q/78tTnvDg/s0AYqnT5fPPzpP8fSPOmoyCrV003qJvhJrNOkTu0EC/kCgjQyiqERLfxgMxxB3BCiecceeR44lQPHkqWAhAfUG/ZUSPSR2WpiXqUjA6QQqCoDXJLo6HQTH7xkBiqdn/NjaAgIUTwsgMsVdAhRPngskYA8Biqc9XB2XleLpuJLrN2CKp3418eEeUTx9uHjsutYEKJ5al8d3Okfx9J1a+W1PKZ5+W9q4GBjFMy6o85hOIEDxdEKVvTBGiqcXIPMQUCvJqFUu2j6Kxa3rV0NPHN6TP0OWHH8mTpL8/qeQ28qLwZ291jZPHrMEKJ5miXF/EnCNAMXTNU7c6wkEKJ48RbxCQMRTre07zOTBXlIr0phsw92dTYDi6ez6c/T2EaB42sfWUZkpno4qd9wNluIZd+wddmSKp8MKzuF6jQDF02uo/ftAFE//rq82o6N4alMKf+8IxdPfK8zxxRUBimdckfez41I8/aygug7nUeL5119/YcyYMUiWLBlGjhyJkBDlDA9s6lK7usdzukR9XcfGfmlFgOKpVTnYGT8iQPH0o2LG5VAonnFJ30HHflg85XPImr+YPHkydu/ejQULFmD8+PEPEPn1118rlyhRopx8sblEKgfh4lDdJ0DxdJ8dW5LA4whQPHl+WEKA4mkJRiZ5EoGHxTMsLAyNGzfG8uXLcfnyZRQoUABHjx59IM2lS5deSZky5X754laJzE86Br9PAkKA4snTgATsIUDxtIer47JSPB1X8rgZ8MPieePGDdStWxfLli3DxYsXUapUKezZs+fhzqlL7X/KF9Xldopn3JTO145K8fS1irG/vkKA4ukrldK8nxRPzQvkL9171D2ebdu2Rd++fbFjxw4cPHgQnTp1QlBQEKKiooyPslE8/eUE8N44KJ7eY80jOYsAxdNZ9bZttBRP29Ay8f0ERDxry+dN7v+akk11b2fC+EHJXin6QsnTF2/8WqVGrbAlS5agZs2aatfuMuN5SD7Wk5hLoiTgAgGKpwuQuAsJuEGA4ukGNDb5XwIUT54VcU6AS2bGeQn8qQMUT3+qJseiEwGKp07V8OG+UDytLV4LSVdUQi37OEbi7CPSJ5WvDZbo5MKhU8o+0yTOSdyJzXnsCe3iyffVU+AbJG5LnJHoGxsuHNL7u1A8vc/cj49I8fTj4nJocUqA4hmn+P3n4BRP62rZQ1Kdl5glkVVCLQ+p5DJ77CF2yscCEvElRkgUk0gb+/1r8lE9RKP2TSZxUuKURPrYPE3lY47Y3C/F7pNbPsZI/CERLJFPQsmpypNNoqyEEuBZEi9L/CKRXyKhhBLifyQKxea4JR93SaSQyCMRJfG7hPq67RvF03bETjoAxdNJ1eZYvUmA4ulN2n58LIqnNcVVMqlkTolkRGzKhvLxooQS0rYShSXUfmprL6HEc6rERInyEiskukgsk/hVQknj/eJZXD7/QKKaxFcSkyQSS5SROC6hxFHNpqr3XdaQWCmhjr9WQj0V3lUiV2xb1ac5EuMkGku0klBrqfeTWCyRWSJcYrmE7RvF03bETjoAxdNJ1eZYvUmA4ulN2n58LIqnNcVVM45HJdSs5PXYlOqyuxJCJaBK7vpLDJRIJ7FEQsnmNokvJBJILI3d9/5L8Eo8v5NYJHFT4lOJaIktEi9IhEqsllBiq0KJ5iYJdald5T0t8beEEs/ZEuoSf6TE6xJJJN6WUJKqRFQJsLpNQH3tgsQaiZ8lbN8onrYjdtIBKJ5OqjbH6k0CFE9v0vbjY1E8rStudUmlZhTVZXR1GVzNJqqZTXV/ZVMJJYNhEury9SAJNeOppLJB7PfU7GIHic73den+Gc/7e/pDbBslj0pU1WVxJbOJJOZJHJb4XELNwirpVNFfQu3/kYS6b/RriY4Sb0h0l1AzqO9LKAF9WuJDiTfvP6hd/0/xtIusI/NSPB1Zdg7aCwQonl6A7IRDUDytrXIZSfecxA2JVRLqXsnSEkow1b2VdWO/py6RqxlINUOq7r9UM4zqErtaHlJdGr+7qRnNu+3v72kG+UT9ElD5lbCqP7bq/UNqNnOdhLp3U8183r0sr2ZcP5NQs5vqcvw+id9ic3wjH9Vl/B0SSnTVbKi6XUD1X82Y2r5RPG1H7KQDUDydVG2O1ZsEKJ7epO3Hx6J4+nFxfWVoFE9fqZRP9JPi6RNlYid9kADF0weLpmOXKZ46VsVhfaJ4Oqzg9g6X4mkvX2Z3LgGKp3Nrb+nIKZ6W4mQydwhQPN2hxjb/QYDi6XunRqB0uaqEurecm74EckrX1NtO1MOo3EjAbQIUT7fRsaFVBCieVpFkHiFwVzzVGyD2kohPEFALZah73NVbNy75RI+d2Un13uifJNSbUriRgNsEKJ5uo7Ox4cwyCRCYQj0E5Iit9Mq/8qc9d2VFWOrQN9ZVyb/VEYO+O8h4t2+j4Ur1zlZu1hBQs2fqTRKvWJOOWbxAQD1EqV7lphbYUO8j5kYCJODHBCieuhV3fp1AREZ8goAA9XomR2wB0TFBwRF3kkaGBF6NiRegntR30nYDkQEF0WSxegcrN2sIKPlUwc03CKh3Eqt3E6tV2bb7RpfZSxIgAXcJUDzdJWdXu/l1QhAVuXJkzqJlsyRSr93k5q8ErkdFosfebbhwIzyHiOd+fx0nx0UCTyCQV76vlhSmePJUIQEHEKB46lbkWPGcme+VsjkSq2Xbufkrgasink12bcDZ67cpnv5aZI7LFQIUT1cocR8S8BMCFE/dCknx1K0itvWH4mkbWib2LQIUT9+qF3tLAh4RoHh6hM+GxhRPG6DqmZLiqWdd2CuvE6B4eh05D0gCcUeA4hl37B99ZM3EU70/Y+vG3fh+yRbcuH4bL5fNh6p1Sz6W2tzpq3Dh7GV07vuWKboH9hzHgpnrcPXyDeQrmg1vNnoVCRKE4M6dOzh28Ayy5njwNX/dmk1Ar2GNkfapFKaOo8vOFE9dKsF+xDEBimccF4CHJwFvEqB4epO2K8fSTDzXr9qJIT1nomS5/EiVNhl+XLEDRUvmRreBbyM4OOiRIxrQ9ROcOHoOM755z5UR39unQcV+eDbrU0iXISXWLd+GBm1ew1stKqBZtYF4sUxetOn2xgP5Zk5cZshpshTqbSy+t1E8fa9m7LEtBCietmBlUhLQkwDFU7e6aCaeLWoMRrmqxUQAyyNevHjYsWkPeredjKnze2Fwj5koXCInTh07jwGT2mB471kIu3hN3gYVifDbkYZ4nj9zCaM/nIurl26gVdeaKPRiDjSq3F8+5sQ/h06j/8TWSJY8sVGFMjnbodMH9VBNZlSPHDiFW7fCcfPabfRsNQmhSRNh6ebR6NRwDHK8kAkxMTHY9vPfGPNZZ+z+4whWLf4VufJlxsa1v6Nl5+ooWb6Asc/EwfOxZ9dRFHk5Jzas+Q2fr+ivTcUpntqUgh2JWwIUz7jlz6OTgFcJUDy9ituFg2kmnmVytMXXPw41ZiHVFhEeiXJ5OmD8513xToPRxqX3ijWK4/etB/DHtgN4vVYJzJ+5FmnSpzDEs0+7yQgJCUKGZ9LgS7kEP+u7D6FmNpV4vvbmi6hYvThC4gcbuUe+/wWWzf8ZoUkSonipPGjSoQqCpW2zqoOQt8hzGD61gyGnVeuURIXqxdClyTjM+34Qdv66D+MGzkPtRmVx8cIV6ct+fLtpFOZOW4UFs9ehbrPyWLloE47LLOz6vVNcKIJ3dqF4eoczj6I9AYqn9iViB0nAOgIUT+tYWpNJM/Esm6e9zBJ+iIyZ0hnju3H9Fl4r2AUTvuiKjvVHYdbyfng+z7OomO8dNGz3Ohq3q4x+70zD6ZMXDfEsnaMdZOpR3ocfgMjIKPQb1wIDunyC4dM6oFTFgg8wi46OweWwa1j61UbMm7EaGZ5Ng5nL+qJasW6oWq8kmnWsaojnj3smI77c+/nyc63uieeovnOw8eA0ubf0CmqX7o0N+6ehfb2RSC23BwyU2djZH6/AzEnLKJ7WnKXMQgJWEqB4WkmTuUhAcwIUT90KpJl49mz1EeLLjOT7o5oZsrfoix/w2YSlhlTWffV9zFs7yLgvs06Z91CqQgG0713buDSuHhBS+1Qu1AX1mpfHU0+nwu8yI/pmgzLGPZtjZ7+L4q/kuUf/n8Nn0FeEdeysLkiVJplx6XzSkPn4bvu4f8VTLr83e6cqysps688Hpxvt7hdPNeP5076puHj+CmqW6ImNB6ZJPz5C9J1ojJjRER8NnY/Fc3+ieOp2vrM/JABQPHkWkICDCFA8dSu2ZuK5989j6N58AhIkDEHK1MlweP9JNBUBbCgP/twVPyWeq7/dbFwqV/dfHtp3wpBRJZ4fDVuAJV9uMC7Vnz97CdMW9jEutY+b3QXF7hNPVYY2tYcb+bPlzIj9u/9Bk45VZAb1dRHVQYZQzlk1AFWKvitS6Zp4bvphlyGzakb28L6TCJfbBHipXbcTnv0hAYonzwEScBIBiqdu1dZMPBWe0ycuGOIWEREll9zTIHvuZw1qa+XJ8xLytHmi0ATG5zs378NteSAoNEkiebgownj6/daNcOzacRC3bt5G5mwZJNIb7QoWf96Y2bx/C7tw1XgQSLVV38udP4txj+fxo2eN4xcv9QJ++eEPlKtS9IHjh128iv1//YOyVYoY96CqB4zUPurhoyP7T+GpjKmM+0/XLN2CZVvGaFNx3uOpTSnYkbglwBnPuOXPo5OAVwlQPL2K24WDaSieLvRay12mjlqMJfN+QsbMaXH6+AXUb1UJDVpX0qavFE9tSsGOxC0Bimfc8ufRScCrBCieXsXtwsEoni5Acm2XSJmhVbOlt26GI1HiBMj03FPGK6F02SieulSC/YhjAhTPOC4AD08C3iRA8fQmbVeORfF0hZJf7EPx9IsychCeE6B4es6QGUjAZwhQPHUrFcVTt4rY1h+Kp21omdi3CFA8fate7C0JeESA4ukRPhsaUzxtgKpnSoqnnnVhr7xOgOLpdeQ8IAnEHQGKZ9yxf/SRKZ66VcS2/lA8bUPLxL5FgOLpW/Vib0nAIwIUT4/w2dCY4mkDVD1TUjz1rAt75XUCFE+vI+cBSSDuCFA84479f894Rkatapnp+VfThyTUrXfsj4UEbkXfwYx/9uFK+O2caLR0n4WpmYoEfIkAxdOXqsW+koCHBCieHgK0vPm/M56r66bPUiZ1yL8vZufmnwTCRTy/Pn0E16Oic+HtRXv9c5QcFQk8kQDF84mIuAMJ+A8BiqduteSldt0qYlt/eKndNrRM7FsEKJ6+VS/2lgQ8IkDx9AifDY0pnjZA1TMlxVPPurBXXidA8fQ6ch6QBOKOAMUz7tg/+sgUT90qYlt/KJ62oWVi3yJA8fSterG3JOARAYqnR/hsaEzxtAGqnikpnnrWhb3yOgGKp9eR84AkEHcEKJ5xxz5OZjx/27IPBYvnwO1bEdj2y9+ICI9EuSpFXaag9v9p9W+oUL3YA23U148dPoPsuZ5xOZfTd6R4Ov0M4PhjCVA8eSqQgIMIUDx1K/YTZjxvXr+NyKg7QEwMEiSMj6DgQMSLF4DLYdeRIlUSREZE4eaN2wgICEBo0kTyeSQiI+/Ig/J3kDBRCIb3no2uAxsgcWhCnD9zCe82GYdPl3yA6OhohMQPRlBQkNE+cei/T9QroQwODkKAHENtMdExuHrlBgID4yFGPr8jfVHHOXbwNDZ8/zuavVNVN6La9ofiqW1p2DHvEqB4epc3j0YCcUqA4hmn+B9x8MeIZ5RI3rTRi5EnfxbMGLcEjdu/jlzy/6nTJkOd0n3w3fZxmDrqG+TIkwn7dh9D5Tdfws5f9+H27QgkETn85Yddhkiqds9kSYterT/GpQtXMeqTTsZs5a2b4XilQgEsmLXunkCePRWGlKmTIjgkyOjslUvX0bH+KKROlxyVar6I82cvI1QkNnmqUGzd+Dd6DmlkSC+3JxOgeD6ZEfdwBAGKpyPKzEGSwL8EaAi6nQmPEc9zMkO5SeSxSu2X0aPlJEMslXimSpMMdcv8K567th/E3j+P4ret+9G43evY88cRlKlc2JjNrPfq+3i5bF68N7IZwkQ4B3X7FBdEHL9YNcCgMGXkIuQrkh0hIplFS+Z+JJm74plSjjnhi65QffrqkzWo26w8fly5A/VbVtSNqLb9oXhqWxp2zLsEKJ7e5c2jkUCcEqB4xil+czOeakZy7vRVqNe8Aro0GouGbSsbs5FJkydG+3ojsfiXkXi7Ql9M/6YPvpyxBhWqFcPeXUdR+rVCseL5HkqUzYf3Y8VzcPfPoGY0564ZaHTkswlLsXPzfoyY0cG4FP+o7f4Zz3Gz3zUu18+TY9VrWQHrlm/D260q6UZU2/5QPLUtDTvmXQIUT+/y5tFIIE4JUDzjFL858ZTbOrF22RYc3HsCm3/6C+NF/JRgpkqbFEcPnEbv4U2w7OuN+OfIWWTJngHP53nWuJSuZkWDggIxcdDXePHVvHI/5ilUr18K3y34Re7VDETKNEkNSV27bKsxg3m/PO7+7TCyPv80EiaOb3RW3f85c+IyJEmW2Lhkf/XyDWMWtqJcdp86apFcoq8m95L+uy+3xxOgePIMuUdgfp1Q3I5K5Egik7flxt/nv0f2lFXQ+cXfHclADTpB0GXUXRDh2PFz4I4hQPHUrdQuvE5J3evZq9VHGDOzs2W9/10uzX8xZaXMdnY0JJWb/QQonvYz9okjfFo9CeIH7ES8gJQ+0V+rOxkdE4ibkcmQMOgqAuNFWZ3eZ/LFxIxBgyVDfaa/7CgJuEmA4ukmONuauSCeth2bib1KgOLpVdz6Hmxe9QyIiXdkygslQlKH/Ps2CW7OIrDn+mX0279jBt5e0tpZI+donUiA4qlb1SmeulXEtv5QPG1D61uJY8VzcaFyIeniP/reat8aEHtrlsDvV8PQfvcvFE+z4Li/TxKgeOpWNoqnbhWxrT8UT9vQ+lZiiqdv1cuG3lI8bYDKlNoSoHjqVhqKp24Vsa0/FE/b0PpWYoqnb9XLht5SPG2AypTaEqB46lYaiqduFbGtPxRP29D6VmIfF89NP+7Cwtk/GMyDZJWzfIWfQ4M2r7m1kESPlhONt2qoZX1d3WLkdR8bvv8NpSsWcrWJdvtRPLUrCTtkIwGKp41w3UrthnhG34nG3r+OIbe8NsndLfy2rLV+6LTxCia1Xbp4zXiRfOIkrt1zptqHXbiC9BlTu9sFx7WjeDqu5I8esI+L57dzf8KYD+eiqSyXe/XSDaz+djMata+MBq1fM13g0s+3Rd8xzVFeXu/m6qaON6z3LKzfO9XVJtrtR/HUriTskI0EKJ42wnUrtRviqf7Ff+70JaTL4P7bWM6cvIimVQdi2sI+yPTcU/h57e/yftDkyJUvs0vDUO25cpFLqO7tRPE0x8tv9/YD8Rw3cB5+2jcVMdExeK/9ZHnfb7ixslmLGoNRuEQunDlxAf0ntDbe9auW1q3duCyq1i1plPTA38cx8oMvUPilnMZiFEo8P5N3BQ+c1AbZcmZEuzojUOb1wqgnq6Pt3/0PPhq6ABERUWj5bnUUkdxVi3WV9xVfQ6+hjVD9rVI+eZpQPH2ybOy0mwQonm6Cs63ZY8TzH1lPfZL80s2eK6Osz54cobL+uloiU810Thz8NVb9PgHzZ65F2PmruCOzoDXeLoUNq3/DrVvhuC2rHqkZCbUiUbT8cVCrDFWo/v+zCkocv5i6EkcOnEK/sS1wUP4YqG39qp34YHRzfDLuW7ToUgMj3/8CadOnxIUzlxEj/6V7OqX8UbloXFob3udzFCia3VhJSS2huWHNb/hLXkAfGBgPGTOlwcfDFuKNBmWMfROF8rUxFE/bfop8K7EfiOfY/l9i5Cfv4Mb1W5g2ajEq1iguYlgDJbK0ROlKhYzfNer31w/fbTdmM7/+7Ht0G9AAZasUQVsRy2QpEhtXSxbMWocBE1rhw84zMGPxe8bvtmrFuqFqvZJo2bk6WtQcgudyZDRWYjtx7CyGT+sgv5Pm4IcV2/Dptx/cu2LjWycAQPH0tYqxv54QoHh6Qs+Otk8Qz+2/7EG1eq+g7zvTUEaWwlQzkmmeSoE3S/bCkl9HGeuxfyNLZ6pN/RGoW+Y9ZHg2jSGebXu8iVcqFHhkr+/OWJYslx9zp61CyfL5HymeaplNteTmpbBrGPXBHOMXv1rG85XyBYwZz4YilYNkn74iq21qDzckNyAgAE+LeP76459Ys2uSfG4HON/LSfH0vZrZ0mM/EE81YxkvXgDiJ4yPqnVeRue+9eTzeIZ4LvxpmPE7qPwLHdGuVy282bAMujYdj/gJQozfH6Xk8vqq3yYgQYJg+f826D/+QfGsKuJZTcSzWceqKJ/3HbmkPtn4naL+ca0Wu1CX+u/OuNpSHy8kpXh6ATIPoQ0BKoA2pYjtyBPE8/ulW/GWrIs+rv88FC2Z21gOM3XaZIZ4Lt82Fk0qD8DUhb1w/uxl3L4VYUjkALnEtXXjbuQpmFVmFkIfK55vyTrwajZiw/e/o2nHKrIE589yyau13EM1G31kSc5hvWbhvdi13kf3nYOhU9rjSxHPkiKeS+ZtQOtub2Dsh1+i17DG6NFiIjrJHyC1nvxPMvP68bAFWLlzvG7E46w/ZsVTbqlQ08S3THb4K/kjXd9kG+7+EAFh31u+NMxVMMLc9d+tfiCe/yV+Lz/XCsu2jDF+B9R99T1jJrRx+yro1GC03NKT3vidUqlAJ3z0ZQ+5tSeZzG52NX5fDej6qXGpPmfeTKhdqo9x9aa5LMdbuXAXfL7iQ8SXGc/lsuRvnSblsGbpFqgZ1w37p7laHu32o3hqVxJ2yEYCrv9ytLETTH0fgSeI59Bes2WmIFgue1dH2LkryC4PA6lf6s2rD8a8tYOMe6A+Hr7QuNzdc3BDbP9lLxZ98YNcnn8WnfvVMw6kZgqmj15szD7c3c6dDsMmmZGs+XZp40vqsnmtRq9i5aJNOLT/pHEMdQleXdLv3PctXJYZzykjFqHPiKb4Zs6PKP5KHvnlPw/h4ZFoImu4KylW952OeO9zXL96C++8XwdDRVq//H4Qyx1LgOLpO6cCxfO/a/W4GceSIp5LY8Vzo/xjdqAIZebs6Y3L7lPn90aW5zPI75rZhjxmeCYNTh+/YMjows9/wIWzV/Bs1nT4c8ch1G5aFq3k0n2ftpPl84NIIDOraeVKz9jZXWDk7fYpeg9tbFwN8sWN4umLVWOf3SVA8XSXnF3tniCef2w74LO/XO1C5qt5KZ6+UzkbxDO9jP60QcDHZzxPHDuH/X/9Y9yv+fCm7iVXt/eoezLVQ5B//3HE+Adp1uefNh5iVNvVyzfw29b9xpWbK5euG/dwqvvCd/9+GKnSJDNuGVL3tD8nDxqpf/D+tfMwoiVXLpkNVbcZXbtyEzt+3YPM2TJIKKy+t1E8fa9m7LH7BCie7rOzp6UbT7Xb0xFmtZuAFeJ5584dHDhwQGaaw5E5c2YkS5bs4W7fvdT+jHzj3yfGuJkm8F/ieevWLZw/fx7PPvvva8jubrGX2oPk87QSp+5+vXDhwsHyvRrHjx///OzZs0Pl66NFPFOqtdq5ZKbpsvhNA4qn35SSA3GBAMXTBUhe3YXi6VXccXkwK8Rz4sSJ8r7VEBQpUgQrVqxAv379HhhSdHT014GBgbPki+MkcsXleH352I8SzzNnzqB9+/bIlCkTxo1TeB8QT/Vus+4S6p1BjSWO9e/fP97XX389NioqquOMGTMCp06dGrlw4cLVUR0KdEfxjLsonr58hnjWd4qnZ/zY2rcIUDx1qxfFU7eK2Nafh8RTzYoletzBVgot3gAADSRJREFUKlasGH/16tX/3N1HzXYWKFAAW7ZsQaJEidC9e3eMHj36gRQnT55cmzFjxnXyxcwSD1qpbSPzv8Tnzp17J02aNB/cPzLFXSQS8+fPx4QJEx4WT3UduZVEtMQX+fPnT6r4p02btu7MmTPx9NNP4/r166pmMXNWf/PHjcEl8i4uUj4wXXzXFmzwP8LOHhHF09n1d9roKZ66VZziqVtFbOvPPfE8fDEveqyZLwdK97iDJUyYMODmzZsp7u6jLq8XLFgQf//9t/Glrl27YuzYsQ+kkBm1iDp16lyXLyqjMftEvG1j97XEffv2TTBw4MD/+YeBiD1Gjhz5KPEMkzEGSsQo+ZRXC4Vkz549dPv27QgN/f83S6h/PAz+eDT6p9iExcUqgOLpa2eGNf2leFrDkVl8gwDFU7c6UTx1q4ht/XloxvOKHCjx4w5WqFCh+Dt27PjXMmO3N998EwMGDECePHmMGc+HxfPSpUvLU6ZM2Vl5qcSDVmrbyPwv8eHDh9tmyZKlx8Mje4x4PvfQvs/IvZ3vt2vXrpyIarzEiRPL6jsRUZMnT77ea1T/sxEjymRfXLR8PIqn/507royI4ukKJe7jLwQonrpV0gPxVK9JUk+Dqi0q6o7xcuX7t8jIKOPFy8Y+Mg8TIC98ftQmD4walxCDg9WzEY/eVC5jLkc29eLowIeO9ei8staRvFA+XmwfdUPv7f5YcY/n1atXUbduXaj7DZV0pk+fHqdPn5baByF16tTInTv33YeLPpTxDfD2GP3leP/1cNGpU6cM7uoWB/WxS5cueP/99zF8+PBH/XDJxGe8OXnz5q3z/fffBw4aNOjwpEmTglDz+bqom3sj7/H0l7PF/DgonuaZsYXvEqB46lY7D8RzxrglxrvuImUdY7VUZcHiz98bXfjtSDSu/KG8I68pMskrR9SrTdS7OR+1qVeWfNhpOibM6fbI7yup7dZsAmrU/3dd5L1/HpMXx9f8H9F9uLF6dx9fB/X/VNwQT/UvCXXfoJntoPxjY62ZBtz3fwnIz0tB+WpxV9kI86n/sW8ikc/2KVKk6H7x4sUfZZ/O8lR7EJ9qd5Wsf+5H8fTPunJUjyZA8dTtzHiMeEbIy9kHyYuSw29HoUKNYihSIicmDZ6PixeuouCLObBWXsKcM18WdOhdC307TjNWE9q6YbfMMAYgf7Hs+GTsEll3vQVSpkmKaJkdDZN2677bZrwrr0u/+lDLZo4bMA/JU4biknzvrnheCbuOrT//fW9tdyWe3ZtPRK+hjYyX0asXSKvlOC+cuyxryc+X5TkjkLtAFpR4NR8+n7wCEeERKPt6UeQt/Jwhnmr1kuljv8WxQ2eQt1A2lK9aBJOGLDDe11dKretcraisbDLGEGQxZLw/qrm8MDpEt0p53B+z4unxAZlAFwLq924hiR1Gh3z8PZ66QPXlflA8fbl67LtZAhRPs8Ts3v8x4nnj+m1Zo30qSlUoaCx/+dTTqbBr+0FjFZAvpq5ExerFDIFUM5bvt5+KtBlSIGmyxMhfNLssPZcZLWoMNpas3PHrXtyUXBOHzEeRl3PhrAhnbVl6btf2A6gnS2aGnb9irFD0uBnP7jLj2VxWT4oMj8LKbzaht6w28sn4paj+1ivI8HRqfDP3R3w2cTlmf9fPmFmdLKscVatb0hDPHC9kEkFdgGeypMMf8uLobgMbGNJ5eP8prFr8K6Z83VOW25yEqQt6yapLP4rwFkeKVEnsJu/1/BRPryPX84AUTz3r4sVeUTy9CJuHinMCFM84L8FDHXiMeN66GY7jR87i0L4TWPPtFrzduhL+3HnImM38QESzUs3i94nnFFmmsp4xs7l8wUZjObq501ffJ563sPjLDRg5vSPUyiOp0yXHHJHXuk3L4aqsBDJO1j5+nHiqddjHzX7X6PysScvRoM1r+HTisn/FM6OI55z1Ip7LYsUzmYjnwnvi+bws83nkwClj5nPzT38ZK5mE345A1hxPY/QHczBtUR98IDO2H33ZXWZT16O0zIKm+I/bAnQrn5n+UDzN0PLjfSmeflxc14ZG8XSNE/fyDwIUT93q+BjxVHI2pOcsuZQdbsxiFpP10T8aJjOHmdNi7bJtqN+qoiF0HfrURv8un8jl7SLGOsbq4Z9GbSvjvfZT7omnEtIzp8KwYfVOubSeBN1lXffzIoBjRTjV7OKFs5cfe6n93cbjkCg0oTwsFG2sF9+yc3WclfXeJ8qlf3VLQK78mVGiTF7Mlkvt6tJ8mdcKIV/hbMaMp5rBVP1W6zK/UPA55C6YBV9MWYlsuTLil7V/YLLMeA6QNZ0pnrqdnOyPLQQonrZg9aWkFE9fqhb76ikBiqenBK1u78HDRVZ3hfnsJcAZT3v5+kx2iqfPlMqujlI87SLLvDoSoHjqVhWKp24Vsa0/FE/b0PpWYoqnb9XLht5SPG2AypTaEqB46lYaiqduFbGtPxRP29D6VmKKp2/Vy4beUjxtgMqU2hKgeOpWmljxnJG3ZNnnEz/6PZu6dZn9cY/AtahItPjzZ5y9fjsHmize714WtvJ5AhRPny+hpwOgeHpKkO19iQDFU7dqTawcH6njr84Vmrx0osD/XjlIt26zP+YJRMVEY8/1y4i4HfkCmi7bbT4DW/gFAYqnX5TRk0FQPD2hx7a+RoDiqVvFYmc8+z9fsGymBKG69Y79sZDAjTtR+HD/Tly8GcEZTwu5+lyqWPGcW6B0SNqQhD7XfXbYcwJ/XgtD1z1bZuDtJa09z8YMJKA3AYqnbvXhPZ66VcS2/vAeT9vQ+lbiL6ulliUz/3kmYWjCwAD+Svat4lnT23B5Ld3p29cnoMHSLtZkZBYS0JcAf8vpVhuKp24Vsa0/FE/b0Ppe4jmVMwIhvKnb9ypnYY8jTqDhyqsWJmQqEtCSAMVTt7JQPHWriG39oXjahpaJSYAESIAENCVA8dStMBRP3SpiW38onrahZWISIAESIAFNCVA8dSsMxVO3itjWH4qnbWiZmARIgARIQFMCFE/dCkPx1K0itvWH4mkbWiYmARIgARLQlADFU7fCUDx1q4ht/aF42oaWiUmABEiABDQlQPHUrTAUT90qYlt/KJ62oWViEiABEiABTQlQPHUrDMVTt4rY1h+Kp21omZgESIAESEBTAhRP3QpD8dStIrb1h+JpG1omJgESIAES0JQAxVO3wlA8dauIbf2heNqGlolJgARIgAQ0JUDx1K0wFE/dKmJbfyietqFlYhIgARIgAU0JUDx1KwzFU7eK2NYfiqdtaJmYBEiABEhAUwIUT90KQ/HUrSK29YfiaRtaJiYBEiABEtCUAMVTt8JQPHWriG39oXjahpaJSYAESIAENCVA8dStMBRP3SpiW38onrahZWISIAESIAFNCVA8dSsMxVO3itjWH4qnbWiZmARIgARIQFMCFE/dCkPx1K0itvWH4mkbWiYmARIgARLQlADFU7fCUDx1q4ht/aF42oaWiUmABEiABDQlQPHUrTAUT90qYlt/KJ62oWViEiABEiABTQlQPHUrDMVTt4rY1h+Kp21omZgESIAESEBTAhRP3QpD8dStIrb1h+JpG1omJgESIAES0JQAxVO3wlA8dauIbf2heNqGlolJgARIgAQ0JUDx1K0wFE/dKmJbfyietqFlYhIgARIgAU0JUDx1KwzFU7eK2NYfiqdtaJmYBEiABEhAUwIUT90KQ/HUrSK29YfiaRtaJiYBEiABEtCUAMVTt8JQPHWriG39oXjahpaJSYAESIAENCVA8dStMBRP3SpiW38onrahZWISIAESIAFNCVA8dSsMxVO3itjWH4qnbWiZmARIgARIQFMCFE/dCkPx1K0itvWH4mkbWiYmARIgARLQlADFU7fCUDx1q4ht/aF42oaWiUmABEiABDQlQPHUrTCx4jn5hRJlsydKqlvv2B8LCVyLikTbv37BuRvhOdBk8X4LUzMVCZAACZAACWhJgOKpW1mmFQ5G6NNLMiQMrRwSEE+33rE/FhKIllynbt+4E3UrOguaLzluYWqmIgESIAESIAEtCVA8tSwLO0UCJEACJEACJEAC/keA4ul/NeWISIAESIAESIAESEBLAhRPLcvCTpEACZAACZAACZCA/xGgePpfTTkiEiABEiABEiABEtCSAMVTy7KwUyRAAiRAAiRAAiTgfwQonv5XU46IBEiABEiABEiABLQkQPHUsizsFAmQAAmQAAmQAAn4HwGKp//VlCMiARIgARIgARIgAS0JUDy1LAs7RQIkQAIkQAIkQAL+R4Di6X815YhIgARIgARIgARIQEsCFE8ty8JOkQAJkAAJkAAJkID/EaB4+l9NOSISIAESIAESIAES0JIAxVPLsrBTJEACJEACJEACJOB/BCie/ldTjogESIAESIAESIAEtCRA8dSyLOwUCZAACZAACZAACfgfAYqn/9WUIyIBEiABEiABEiABLQlQPLUsCztFAiRAAiRAAiRAAv5H4P8AIy3k4fGzGeE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0" name="AutoShape 8" descr="data:image/png;base64,iVBORw0KGgoAAAANSUhEUgAAAp4AAAH0CAYAAACU8S0yAAAgAElEQVR4XuydBVgcSROGP5wIEeLunou7u7sLxF2Jy0Ug7u7u7u7urhd3IZ4QNMH+6k7gj0GYZXZ3dql5Hu4IzHRXfzXDvFvdXWUBPlgBVoAVYAVYAVaAFWAFWAEDKGBhgD64C1aAFWAFWAFWgBVgBVgBVgAMnnwTsAKsACvACrACrAArwAoYRAEGT4PIzJ2wAqwAK8AKsAKsACvACjB4auEeWFjDAfYW5yj+HEcL5rANhlHAEsHHgjwTO6H9PH/D9Mi9sAKsACvACrACxlWAwdO4+n/rfXWNpAi2fDQ7exHb+Lb2WrCIbdCzAk99vdDr1rlz8AwsjfbbffTcHTfPCrACrAArwApoQgEGTy244Tt4bs5T1jaRXTQtWMQ26FmB+z6f0ezqMQZPPevMzbMCrAArwApoSwEGTy34g8FTC14wqA0MngaVmztjBVgBVoAV0IgCDJ5acASDpxa8YFAbGDwNKjd3xgqwAqwAK6ARBRg8teAIBk8teMGgNjB4GlRu7owVYAVYAVZAIwoweGrBEQyeWvCCQW1g8DSo3NwZK8AKsAKsgEYUYPDUgiMYPLXgBYPawOBpULm5M1aAFWAFWAGNKMDgqQVHMHhqwQsGtYHB06Byc2esACvACrACGlGAwVMLjmDw1IIXDGoDg6dB5ebOWAFWgBVgBTSiAIOnFhzB4KkFLxjUBgZPg8rNnbECrAArwApoRAEGTy04gsFTC14wqA0MngaVmztjBVgBVoAV0IgCDJ5acASDpxa8YFAbGDwNKjd3xgqwAqwAK6ARBRg8teAIBk8teMGgNjB4GlRu7owVYAVYAVZAIwoweGrBEQyeWvCCQW1g8DSo3NwZK8AKsAKsgEYUYPDUgiMYPLXgBYPawOBpULm139m6+jHhFxBd+4ayhaoqYOnnB6fdn1VtkxtjBTSuAIOnFhzE4KkFLxjUBgZPg8qt7c4W1nCAncUlWFo4attQtk4PCnjD3yI3mm9+r4e2uUlWQJMKMHhqwS0MnlrwgkFtYPA0qNza7uz78z87exHb+Lb22raVrVNNAa8Af/S5fR7vvL9kIvC8q1rD3BAroHEFGDy14CAzA8+AgEAsnLIN29Ycg7WNNZw7VEId59KwtLQMU+3yObqiWccqcO5YWQse0bsNDJ56l9h0OjCz5990hDeupZ8JPJtfO4bXXn4MnsZ1BfduYAUYPA0s+B+7M6MXj4DOUX2X4N6tZ2jeuSoC/AMwd8JmVKxVCB361GHw/K4Ag6cWHjyN2GBGz79GFDUJMxg8TcJNbKQeFGDw1IOoips0oxfP50/eaFjmX0xa7IIsOVNLKc6d+A/jBi7Dqv3DUbtoX2TNmRYOsaKhtlNpDO46F+kzJ8elM7fRsmt1OFF09MieS5g6fA1sbG3Qy60JRvRehOSpE+HxvZeYtNSFrk+jWGKtXcDgqTWPGNEeM3r+jaiiyXXN4GlyLmODVVKAwVMlISPVjBm9eD68+4yahXrj6N05oVPrX78GoAJNpe+7Og2lMndE3xHOKFgyGwZ2nI08hTIhZ/4MGNR5Dtr2rIXaTUvCuYobug6oh2ASdcHkrXj98iOy506LDn3rIF2mZLCzt42U3Fq4mMFTC17QiA1m9PxrRFGTMIPB0yTcxEbqQQEGTz2IqrhJM3rxfPrgiTrF+mHt4VFIkCiOlOLJA3d0qD8WW0+PR+ksHXH0zhy59rNExvZYussVqdMlRtlsnWXEs2r9oqhRsDdix40hrxWQ+fb1JzRqVQ6dB9RXLK1WL2Dw1KpnjGCXGT3/Qr0XT95i5pgNuHnlIWLEtEf73nVQokIu+NMH0LLZO2P1/hHo3Hgc/T2YoEjsoKBgrF6wF03bVVJ0nVZPZvDUqmfYLn0rwOCpb4Uj0r4ZvXj8fL+iU8OxSEFT4/9OaIVAWvPZq9VUxIhhj5GzOkrAPH5/nlRFTLu361Ub+YpmQb3i/dGmR03UaFQc9UsOwLgFXWmq3Rrnjv0nXzZ1m5WhF1jtiKhpEucweJqEmwxjpBk9/1+/0k7t1tMRN54DOhBwHt17CXNojfeCzQORIk0iCZ5Hbs3Gh3eeSJD42wfTiB5fv/hDbEIUH1zN4WDwNAcv8hh0UYDBUxfV1L7GjF48QhqxXnPWmI3w+uwDEaWIlyA2erg2Rur0SeSL5/i9b+C5dfUxzBm/EanSJZFRkgYty6FxmwqYPmodjuy+CFhYoHDJ7HLNZ23nUmhPkGouB4OnuXhShXGY0fPv8dELDUoNxPI9rkiYxBHeXn5wf/4OaTIkoQ+hQfL5X7FnGJwrDcWxe3Pxxv0jRvRZJJ//VDTzMXhia0x2Wy1nSRxiRcfDuy/RvFMVNGxdXs6kvHrxHvmKZMG0lb1UEN64TTB4Gld/7t14CjB4Gk/7//dsRi+ekEEFBgYhMDCQ/mkBKytL+SUOEbWwtbOR3wcHB9Ou90DiSwv5veX38wSsikipWONpbW2JAHphWVlSO9ZWWvCWKjYweKoio3k0YkbP/4e3tMa7SB/6cDn3N9+IZ/9X8HR1mU/PdyCGTmqD8YNX0PNuBS9PX9y9+RSz1/XDjnXHsXz2buy7Nh0+BLEVc3XD4duz5XmmfjB4mroH2X5dFWDw1FU5Na8zoxePmrKYc1sMnubsXYVjM6Pn/9MHL1oq058yWIyQU+lis+GZI9dRrFwu2Eez/Q08m1V2w2v394iXMLYUTSzREeu637z8gDkb+mP/tnMyIiqm10PANWTGRKHKmjudwVNzLmGDDKQAg6eBhA63GzN68WhBTlOwgcHTFLxkIBvN6Pn/4ucPl2aTkJLWc3bqXw97Np/G7HGbaHrdjabe4/4Gnm49FsglOYNoPfiBHeeRNHl87KZr3r76KCOeB7afw/BeBJ6UJUOCJ60R331pCmLSNLypHwyepu5Btl9XBRg8dVVOzeu+v3imZS1kG49L5qmprGbbeurnhQG3L5yDZ2BptN/uo1lD2TD9K2BG4CnEenD7OWaO3oCH917QrvZoaN+nNkqUzx0asfxxjacAzNH9luLBnedInDyeXOM5b+KWP4KnmJJvTqnW4lO2jImLu5v8dDuDp/4fLe5BmwoweGrBL8uqp4S11b0U9jFsrWi9Ix/mr4B/cBBe+PpcRKBDSTRb7m3+I+YRhqmAmYEnezpiCjB4RkwnPsv8FGDK0YJPv794VuYqaZvQNpoWLGIb9KzAQ19PtL9+kiOeetbZJJpn8DQJN6ltJIOn2opye6aiAIOnFjzFLx4teMGgNvAaT4PKre3O+PnXtn/0ZB2Dp56E5WY1rwCDpxZcxC8eLXjBoDYweBpUbm13xs+/tv2jJ+sYPPUkLDereQUYPLXgIn7xaMELBrWBwdOgcmu7M37+te0fPVnH4KknYblZzSvA4KkFF6nw4vH3D4AN1T9Xeoj6ySGHZThJ2oMoIbxI8K7k+LFtC2o7rKTPItl8SIL5kPZDksuLJPLyJqX/iOtlonlLZXYosdlQ5zJ4GkppE+hHheffBEbJJv6iAIMn3xJRVQEGTy14PpIvHlHl5xQlaS5OSZqVHF/8vqJl9eGyRro47t54iqoNisokzr8eK+fuQdP2lSLcvIBOUbO9cduK8hqRYqVCzUKyLN6Px8cPnli/+ICs2f7j8dnDGxdP3cbZYzeQNVdaxIsfC7kLZYIHJahOkiJ+hO3Q6okMnlr1jBHsiuTzbwSLuUsVFGDwVEFEbsIkFWDw1ILbwnjxvHvzCT2bT0GCRHGRI3963Lj8AKnSJkGHvnXw+L475k/aIktO1mpaEiP7LMaey1MJ1G5i04rDskpI5/71sXrBXrTtWQuPqOaxSObcsFV5zBq7EV++fEVFAsFls3ZhxV43qcKj+y9lDr3Rszth25rjOHHwqixZKXLrdWwwFslTJUSH3rUxixJCi+trNCyOEhVyy5KXn9574jrZFwK/Ajy7NB6PuRsHyLafPX6NiUNWosuA+rIPURavbrPS+O/KIxzbdxkr9w3DWgLQaxfuIW3GZGhHNosSmZtXHEHJSnngSOD59OErXD1/D8lTJ5Q/F3Wg02RIKtt6RDkDXYY0xudP3j+NXySt1uLB4KlFrxjJpqXVksHG+mG31NlsY1t/KyfLh/kr4BsUiPlP78Dji19mOG+7Y/4j5hGyAt8UYPDUwp0QDnhOcVuDAWObU/RwPLLnSUeRw2fo2LcuAeU+9BvVDDEdolHyZYIuqhay7ewE1C7SD0XL5oSPty/yFckiK3wkpQjh5TN3UK1BMSyYsk3CWfQYdnj57B19vcX6I6OlCh/ff6Z2JmPpzqG4fO4u3r36hH3bzmIg9b9+ySGKStbCxKGrQq9/+/oTRsxoT5Br95uKv4Knx0cvtK45AlNX9ML9W89x+/pjCaPdBzXEynl7JWh2bToRmXOkkpHXHq6NkTVnmj+Cp4h4itJ8RUvnQOtaI7Bw6yC8phJ7JwmUV83f99P4azUpqQUP/2YDg6cm3WIco5bWJ/D0f9gseXrbmFYMnsZxguF7/ULgudb9EbwCgrKgycbbhreAe2QFjKMAg6dxdP+513DAcw5FF3u6NsE8im66DGmEm5cfIk3GpHBzWSCBVFQGuXDqlvy3AM8mFYZg+W5XeFMUMDAoCEGBwTIymjhZPAmOEyjq6NyxMhzjxcL5k//JCiMi2iiO0zRdf+XcPbTtUQOdGo2X54tzGrYsjw1Lv4Hnj9dfu3BfTn+LtaG/Hr+C58XTt3F8/xXY2dkgGUUsEyaOi22rj6GHWxOsmLNbgufK+RSdpWl/0W6m7Klk1PZPEc+kKRPQuIKQI196tKszGkt3DcWrF++prvNZbKVI7Y/jT5TEUQseZvDUpBc0YhRPtWvEEYY1g6faDas396YdBRg8teCLv4CnqGO8fPZuOQ2djKa7uw6sj4c0dS5gNIA2FdVuWgqj+i2RU+0nDlzFltVHYWtrQ6DaEAkI8EQ95DyFMqNGo+J48uAVpo9cC3+aoq9StwgWTduG1OmTIZggNXX6JGjlUkNe6+oyX5a4ixHTHs06V8WVs3clmIr1oHPGbZTX16ZoYslKeWmqHX+cam9fbzT17yjbFtPjYh3nQarHvHfrGRnNFJFaETHt5jQRY+Z2kVPkt64+lnaIqK4VTfMrAc+jey8hWcqEP40/IYOnFu5wtiE8BRg8o+T9weAZJd3OgyYFGDy1cBvwi0cLXjCoDTzVblC5td0ZP//a9o+erGPw1JOw3KzmFWDw1IKL+MWjBS8Y1AYGT4PKre3O+PnXtn/0ZB2Dp56E5WY1rwCDpxZcxC8eLXjBoDYweBpUbm13ppHnX2w6PLDjHMT67Mz/pEbO/Bnk0pzEyRxhZ28rNRTLb47uvYzyNQpoW1MTsI7B0wScxCbqRQEGT73IqrBRjbx4FFrNp0dCAQbPSIhnbpeG8fwHBQXD87MPqGqCTC0mMlj4UAoxWSzC1hrRotvB08MHojhDIK25tiU49P/q//139nSuLwIox6/YpBcCjiHSBVPbvj5fEJ3WcIccYhOiyLUr1mOPH7Sc1nPXog17Z1C4VA4kSur4rV8qUiHg0yF2DOrbmxZrWcCK+hfZM4JoLbewRxSaEIUeYtE5fIStAIMn3x1RVQEGTy14nsFTC14wqA0MngaVW9udhbO5cHCXuZSFoopMFdaTUoyJNGop0ybGwZ3nKc1ZC7SpNRJOHSrLrA7v33qgYInsOLz7Alp3r0kb+c4hNeW53bflDPqPaU4p1P4PmSKq+ejeS2TMljJUmz2bz8hr8hXNQtkqMiNdpmSU9WJ96EbApCkSIF3mZBj/73JMXOKC3q2moTVtRjxz9DqlRWsk8/6KXLsCPM8fvylTp/HB4Mn3ACvwqwIMnlq4Jxg8teAFg9rA4GlQubXdWTjgOWvMRgyZ1BrzJ28lmKyBY/sv4wkVj9hNxSCW7hiCFtWGY/WB4RI8j+y5hAYtymIoZaSoVr8Y1izajziODvCiyKTL0MaU8SFBuDqIXLsiEnp4z0WKdJ6DyKZx9ugNWcBBVBdr36cOxDkuzpMkeI4ZsBTj5neVeXjrNy9D2S42ocu/DfCO8vuO7LOIwfMvdx1HPLX9WLJ1+lOAwVN/2ka8ZQbPiGtlJmcyeJqJI9UYRgTSqS2YvIUqlJXC9nUnUKlWYQzoMBNzN/SXEc/le9wkeIp0YvWbfwPPpu0q4fLZO6jjVAqDu87DUILXGDRVH94xZ/wmAtaiNNWeSMJkkdL/UF7fuyhZMU9oHt8fwXMcRT7HzO2MVfP2oB71u47gNFfBTHI5wEr62dTlPdVQx2zbYPA0W9fywP6iAIOnFm4RHcFTrN/auOyQLIMZcoiKQOIlVIrya/56iHVXI3ovQryEceS6sa803daqe/UIrcUSZS5FAnk+1FGAwVMdHc2ilTCef7G+8wBFHmsTPB7adQGlCACXzNwJS1pXKdZnOlEhiGX0785UhvbTB0+ZA7dgyewEiQcJOEtj29rjePHkDa3R/EdOn/94+Hr74QhtEqpcp3Doj9+++oiNyw/LdaGZaAq+bNX8lC/4BZXaPYMMWVKgYu1CVBHND0upTzH9v53ab9ymglwGIPp9/viNzKGLYODt648YObOjWbhHX4Ng8NSXstyu1hVg8NSCh8J48Xx491lWJBLAWLpKXtRqXJJKXm6lZO73UKBEVvlHv2eLKZixuo+sxT7ZbTVEbfJi5XKGgqdIKC92pzrEji7bGU2J5geOaylHLeq0V6hZELHjxpSlMMVLKj+9oFp0qYabVx9hAW02EBsY+o0WJTMPUs33mlizcD+OH7iCEuVzo1Hr8rL85QxaB/b5k5es6S42GKyYswfiJVamaj75AuTjdwUYPPmuCFVAxw+eWlNQgO/MMevlhqNeVG1NVFjjI2wFGDz57oiqCjB4asHz4Uy1jeyzBOMXdsW8CZvRgdZYHaOyk2KTwNyJmzFrTR851baEaqs3KDUQC7cNwiHadOAYP1bYEc8+iymakQpf/L7i1rVH6E9QKdoUwCqgU0yXpU6fFMupjOXYeZ0h4Hfq8LXImDUlmrStQBWSlsoIiqg+1HtYU7lBQUDtnRtPZMWj7HnS4vrFB7IuvNh8MGttXy0orDkbGDw15xLjGWQm4Gk8AU2zZwZP0/QbWx15BRg8I69h5FsIBzynj1wPt6ltsYA2F4jdq2KqvCpB3aq5ezBhUTcJngu3DkKVvC7Yd226hL6P7z+HCZ4/Rjx3bzyFf/Kml7tRq9LaLgdKiSJqqovdsRtoCn/uuv7woprvXZqMR9EyOak0Z0kc3XcZ9ZqVwfs3HojtGBP9281E3iKZkTlHKty98VRGV92fv0exsjllKczZ6/pFXh8zbIHB0wydquuQGDx1Vc6kr2PwNGn3sfGRUIDBMxLiqXZpOODp4jxZTllb21jJaeupw9ZQOpVE2L/9PGas6o3OjcbJzQWbaG2W+/N3EhQLlsgWCp4iEinSr4gp85A1ninSJJbfe9EaspbdqstdqGtpB2z8RHHkrtUWVJt9H60tE+vGxNR5jnwZ8N+VRzJ1ymyq025P+QLFeR371cOkoSspWkoJpilXoFh7lr9YFgbPCNwYDJ4RECmqnMLgGVU8/dM4GTyjpNt50KQAg6cWboMI7GrVgplsg3oKMHiqp6XJt8TgafIu1GUADJ66qMbXmIMCDJ5a8GIYLx6R5Pnpo1eUyDm5FqxkG1RUgMFTRTFNvSkGT1P3oE72M3jqJBtfZAYKMHhqwYn84tGCFwxqQ0TBk5ZEJCHDcio07qqFhYW7wmv49HAUID+kpV9njKhIpP+eiJ4Lhc+/WCZzh9ZTZ/4nVWgXX/z85UbAJMnjRbjbiJ4oluQ8pqT1ooRnmgxJqDxmDFmhKFW6xD818fLZOyRNET+izUb58xg8o/wtEGUFYPDUgusVvni0YDLbEDkFFIBnI+pptcLeGhP4rFF4DZ8ePnj2p1+PjqhIpH/E/7YqfP5Fns1+bWdg4uLuoeaEJJD/MadvRG0N7zxRyahr0wnoOrAB1YK3wb6tZ+Va74EdZ8mqRT8enz95I1Ycrs8eUd0ZPCOqFJ9nbgpE/I+juY1cS+NR+OLRkulsi24KMHjqppuxrqIoo1HAc/ns3RBLbl69fI9+o5pRWcqNciPfwR3nqVTmCOxcfxIP7jyn9Gj+ctOhyCqxcu5e5CmUCXHiOVDKtMewotrp6TMnl2UwRa11X98vlBqtEqaPXIdUtPHQxtYKTdtXhqWlhdx0eJQSy5eiMpniCAwMQp8201GweDYZYXVMEEsWnOhYfyxtTKyGXAUyUmWkuchXOAs+0mbE6g2LyZy/CZM6wps2OvakfJ6bVx7Bs0evZQq3LDnTyHKefAAMnnwXRFUFGDy14HkGTy14waA2MHgaVO5Id6YH8ExPRt2XhoXz/D9+4I7j+67gIOXnHb+wG0RBCJH6rG+baZiwsDuaV3WTWS0e3XuBCydvyQwUL5++leDYvt4YOT0ugq9pMyWD+7O3cKCIZB0qvZm7UGbKiDFW5uwVZTUzZf//tP2vYgn4vHn5oayEJCoeuU1rhz6tp2Hy0h6yUIQoRNGLcvpOGbYaFamc5wvqv0T5XOhOGTmmreiJ+iUHYNPJcTLd2v07zxg8vwvM4Bnpx5IbMFEFGDy14DgGTy14waA2RAY83717h/Xr11OEyhJNmjSBg4PDr7aLqfaN9MMW9DXfoAMz087CAs+3b9/iwoULqFy58k8jJ/0t6QeiOHoB+joS8ssKFSrEeP78+RhfX992jx492kw/70LgaYtgy0eb85S1TWT3/3rqfhSZFHXWu1BJzMUztqO3W1MZPaxLeXR7Np+CWev6okvj8ZTntx3+o6pBr168C82jK+qrCzjsNrihLChx6vA1vH/tIVOt7d50GvmLZ5W5eNMRkG5Yegh9RzpT5NP6N+999vDGxMEr5e+jxbDD2IHL0WeEkywOMWXZN/AUdd1dhjSS4FmpduGf0qmJqmotqw3DFKrbfuHULXz94s/gyeBppn8leFgRVYDBM6JK6fM8PYCnKGsZP0FsObWl6/HuzSf0ajEVM6lCUkxKLi82FFy7eF/Ri2PziiMoSdEX8fLj4/8KRAY8nZyc4OrqCg8PD2zbtg1ubm4/Sfv58+dmsWPHziChBnBk3SOvwJ/A8/79+3B2dkaBAgUwderUX8FT7LKZQl/Z6asBfd1r2rRprHPnzm2IGzdu+Z07d2Ly5MmYNGnSI7/yyZugcfajv4KnaHB0/6V4/fKDzLErAFSA5w16Br28/DB3Q3+Zu3fsgGVIlT4J0mZMhqy50uCN+0cq+JBD/n/swGWUr9eXyt42k+B3mGq+J0gcF32GO2Hl/L24fuE+sudOK6uiWdBUu4iQLpmxA60ov2/IcenMHfmzoMBgmpKvKCuXzaPKaT7eX9C0XUWy6Sja9aqFeVRit3TlvLLfAsWyYlCXOVT9rIuc7p9JZXXj0t+joqX/kXDKB0+18z0QdRVg8NSC78MAT0/aTbp6/j657kqUtCxO01dPH7xCTlpXtZpeGg2pVrpYA2ZPa77cn71HroIZZenKDFmS08/scOXcXdjYWFOEpLR82QiQFBWJxM+q1C0i12JZUmCmDdVgF22INVjrKfrh1L6SVEWcLyIqmbOnxr/jW8qXnADPbLnSysTyIjH9/Elb5WaDueM3IW68WDLpvJi2u3frGXJQVaS3rz9SHXcf2XaTthXlerPVC/fB1+cLqtYrinj0Mlo+excCA4LQoW8d2NrZaMEjerdBgue5w9cx8lgL3PfwC6vD48ePVy5WrNiEkN97e3ujUKFCuHLlCnx8fFClShXQOT9dTjDqWrNmzYf0w9701Vjvg4kCHdy6datN5syZe/w41GfPnkn4nz9//p/AMxudW56+hG/P5MmTJ92LFy9cGzdu/I/4oBArVix8/foVq1evDu4xcqD7xyH5E2/OX87yx4inucgq1qE+vPsC7995oHW3GkiRJpG5DC1S4+Cp9kjJxxebsAIMnlpwXjgJ5Ef0Xkxrubph5pgNsmTl1fP3UJmgUexqHTW7I5wruWLSEhdZ5lKsA+v2b0MMdZmHCjUKyimvomVzYNbYjRg5syOaVXFF98GN4Em7T1+7f8AxKn85bUWvP06xhYDnnHGbkCxVQtjRjlZRBlOAZ5Lk8Sn6ISoapUe7OqMxe30/KtnZA+sOj8Tt608o9cpL1Gtelqb6plMEJA/tdI0pU68spqhJespJKl48yanNlfP2oDNFcQS0inVjSjYCa8FtkbFBguf27b5wPf4EfkTdYRytWrWKvXDhwmQhv/by8kKRIkVw9epVCAgtX748Tp8+/dPVrVu3frFo0aLP9MPU9PUoMnbytd8UGD58ePxBgwYl/FUPgkmMGzfuT+D53y/nxkybNm3Ks2fPIn78/6ccIvgM7j/WNXBy6pvWmwuUhzmCJ99Df1aAwZPvjKiqAIOnFjwfDnjOJvAbPKEV5lOt9kq1KNJFUcxKdQR4TsfoOZ3QuuYIrNg7jNZ3vcfRPZdQv0VZAs/5KF+9gNyBmoY2D4gdqPO3DESl3C6Yt2kARIqUr7RTdgVFGsfQVFhYh4h4CvAcOK4Fpg5fiyw5UkOkchG5+kSEUtR5b193FIFnf9Qu2hd7r0wj8BRrzQh4qba7qNVerlp+mmrPCxtrK7SpPVJGZQWUWlPkU0Q9xRTi6gX70GNo1ArMSfC8fPQiFl+rioOPfMPygbu7e93EiRMv+vH3DRs2lLBDU+pYvny5/P7H49WrV62SJEmyg34mvkTUjY9IKkCRzR4UpXRVAJ6xfwVPWpPbs3Dhwi4UkbZydHSk3eW+X2j6/dO20weeBU4ok3tzvnJWDJ6RdJQJXc7gaULOYlNVVYDBU1U5dWwsAiUzF0zeQlPrFbBo6naZKmUBgaiAyDa1RspdrSF5/OoT1AnwrFCjAEHqPdq1mkTWb2/cpgLGD1ohU6L40tqsOPEdcGjnBUDsauMAACAASURBVIyZ2znUaAGVNy49kClSxBECnoMIfMW6re7OE2mNVyVkz5MOByg1i1hTNmvsBizb7Yo6xfphz+Wpv4FnebJD5PeLETMaLK0s4EDJp589fo0UqRPhNi0LaECgvGbhfrk5ISodkVnjKaJsM2fOhK2tLVxcXGT0s2jRoti9ezeqV5dr80I2Fw2m74dEJV31NdawNhd9+PAB27dvR/PmzeX/q1atKqbPQetw//S3VfysX5o0aQZOmzbNatasWe/IZ6fR4p+RqJDuwp/WeOprPNyu8RVg8DS+D9gC4yjA4Gkc3X/uNQzwFAv9fSh9SUyHaBIWxa5ST9plSks+5bpPkaxZQF3suDHl1LeIYoq1mqLSiK29LcSuWBHdFBuDxNrKQAJLAaFiSjt6THsZcXSg34Ucok2xEcEh9ref/di/+LfIy2dtY0XAYwOx/lS0ExgYKPsXazvFGk8Br8IWG3EO2Sqm6L9+CZD2ir7IdGmfaDuGg720y9fnK4GpvRY8YTAbFICnECaOQsM+kW/CXDeqsC0+nRSg+1dkRv8tfUBY4pD+r8L4ndjtXsTa2npzQEDAbPp+BO1qj/+nXe0svHkrwOBp3v7l0YWtAIOnFu4OPexq18Kw2IawFYgoeLKGZqtAahrZYzk6fv7N1snhDYzBM0q6nQdNCjB4auE24BePFrxgUBsYPA0qt7Y74+df2/7Rk3UMnnoSlpvVvAIMnlpwEb94tOAFg9rA4GlQubXdGT//2vaPnqxj8NSTsNys5hVg8NSCi/jFowUvGNQGBk+Dyq3tzvj517Z/9GQdg6eehOVmNa8Ag6cWXMQvHi14waA2MHgaVG5td/b9+Z+ctaBtPBs7bdvK1qmmgHdgAAbdvYj33l8zofnmu6o1zA2xAhpXgMFTCw5i8NSCFwxqA4OnQeXWdmfLqqekxLb3MsSIZWsjS7zzERUUCKRMHw99POH/xSI7Wmy8GRXGzGNkBYQCDJ5auA8UgmcgpStaOnPnT/WUDTmMm1ceyrrN/+RNZ8huzaovBk+zcmfkBvP9+V+Tu5RtQttokWuLrzYZBTwD/NH2+km88fbjiKfJeI0NVUMBBk81VIxsG2GAp5/vV5w+cp2SCILKTCZE4mTxcOHUbZn7UuTQLFYup8zzef7kLQT4B6JA8awyh+alM3dkzfP8RbOE1j4XtZJFwveQQ9ROF23LnJ4x7JE1VxpZ7z1d5mS4QO3lLZIZZ4/dBFVbkTk6RclLUYIzXsLY8Kd8obeuPUaylAmQm5LNx4nnAB8vP5w78R+1B+TMnwHnT9yihPGWKEH15W1srSOrkNldz+Bpdi7VfUAKP3jq3hFfqSUFeI2nlrzBthhSAQZPQ6odVl/hVC4a0GEWJi/tgYVUqai2UylsX3cCrbtVx4CO334+qMsc1HUujYRJHXHq0DWcOHAVA8e2kNWBvn7xR5HSOWSvIkoqgDXk+PDuM3q3moapy3ti6aydqNGoOE4evIaGLcvJykdDJrZG2zqj0GeEEyWO98PODSeodGZLjPt3GSpTyU4BrdUbFMeq+Xtlf50bjUf/0c1kAnnxu10bTmHW2r4yyT0fvyvA4Ml3RagCDJ5R8mZg8IySbudBkwIMnlq4DcIBzxkj18N1alssmLLtWxnM8/dQpW4R9Gk9DeMXdINz5aFYtW84LCwt8JFgslG5QegysIGsUpQuUzJZT/1PhwDPsQOXYSzVal85by+KU2Ty5MGraCDAs/s8DJ3UBp0ajsP8zQPx2v0Ddqw9gVbdq2PMgGUQZTBFhDVnvgyyjOaM1X1QMVd39HRtLCsTifKYm5Yfwsw1fbWgriZtYPDUpFuMYxSDp3F0N3KvDJ5GdgB3bzQFGDyNJv0PHYcDnv92mo2RMzvKeuYiKnmVwLPyd/AUEU9Xik5WrVcUcRPEwhmKNJ4/fgsd+tbBc4p4xqS66IVLZZcdiWl7UU7zx4jnuH+Xy1rtq+btQRVqY8XcPbJ2+r+d5shoZZfG4zF344A/gqeYji9ZITf2bj0r66x3azoRzbtUlSU67/73DKcOX8OMVb21oK4mbWDw1KRbjGMUg6dxdDdyrwyeRnYAd280BRg8jSZ9xMBzdL+lMgop1lM6xo8l11smSR6fIp93kbtgJllv/frFB7Jmeo586WmqOwi3af2lqKmeg6KdIesrnz9+g+SpE4Z2KqbhxTpNsR7zyQN3WkOaSLYj1m8G0W7LfLTG8+Lp27RONKuE1pfP3so1oreuPkJi6l+sGRXT6tlypiXAjSbXeN64/EDWkc+SIzXu3XqGvIUza0FdTdrA4KlJtxjHKAZP4+hu5F4ZPI3sAO7eaAoweBpN+r+Dp8dHL2xacQQtu1bTgpVsg4oKMHiqKKapN6UieN6+/hivXrynD6cJ4EAfCO/SB0CxAXDtogNo16uWVEp8YOzXdgYts+ksl/B06FMnVEExYzFz7AZ0GVBfkarig+zuTadQsVYh+v9p1GpcUi7/4SNsBRg8+e6IqgrwXwYteF7FF48WhsM2/F0BBs+/axRlzgjn+ReZJfZuOYM0GZKiQs0CWDB5m8xUkTh5PNwnqCxZIQ/KVM2HZ49eY/H0HbSZLzpyfc80ESeuAyYNXQmHODGRkmY02veu/RN4imU2I/sulmnZFhKAinYbtamAgR1mUl+F0Lp7DVw6ewfb1hxD7LgxUa95WSyjNG5ifXdmmtVo2KqcXPojZmHu336OQiWyI1vutPLDcgqaXclfLGuUcaEuA2Xw1EU1vsYcFGDw1IIXGTy14AWD2sDgaVC5td1ZGM+/iEy69ViAIZNa48zRGxTFjCezVpSunBcblx+WoLdo2nYMm94ePZpNxqx1fSWkJk0RH1bWVoifIDZuX3+CkpXyYN3iAwiiaKY4goKC5EbCJTuGoE2tkajbvAxsbawpVVocGaXcuvqoXFcuAHOoC200nNwWd28+wdzxm2WaNacOlTG810J0/bchJg5Zie6DG6J1zRHYdGIs7Oxt8fi+O5bP3o3BE1tpW3cjW8fgaWQHcPdGU4DB02jS/9Dx9xfP6Ez5bB25ZJ4WPKJ3G55/8cbwe1fOwTOwNNpv99F7h9yBdhUIAzy9Pvtg/OAVcJvaDuL71y8/4D9aYy2in+4v3qFAsWwyk0X8xHFRs2BvHLg5Q67T/vDO4zfw3LD00G9T7aNmd5TguXDbYNy8/JA2Cp6RaU4+e3hL8PT09MV42oA4bFo7fHzviWZV3NCuZ01Ub1hcgvDBHeeRiHILO3WohCp5XHDw5iyZx/eN+0eM6b8Uk5a6aFdzDVjG4KkBJ7AJRlGAwdMosv/S6aKaKWBvcb+4Y2Jbe0srLVjENuhZAa9Af5z++OYCAnxKodk+bz13x81rWYFwZjzmjN8kC0eIzYHlqufHPcoYUbx8bqpctoM2BCaWG/r6jnCW+XTtaKpcrO8UUcmQiOfzp2/x4a0HwehndOxbV6oQssYzBDzb9KiJ50/eSmj8+M6TgNMHRUr9QwUqctHU/lbETxRHTqfHiGkvi00I8BRR0+5Ok9Cb8vymSptYpl4TkVlh62mC0vv/PYVzxypaVt3otjF4Gt0FbICRFGDwNJLwP3XLU+1a8IJBbeCpdoPKre3OTPD5F9k0Jgxeib6jnEOBV2TBqELFJaaNWodO/erChqbv+QhbAQZPvjuiqgIMnlrwvAm+eLQgmynbwOBpyt5T2XYTe/5FcYpTh6/LFGyp0ycJFePRvZe0qSgRldZ9J3/HR/gKMHjyHRJVFWDw1ILnTezFowXJTN0GBk9T96CK9vPzr6KYptMUg6fp+IotVVcBBk919dStNX7x6KabCV/F4GnCzlPbdH7+1VbUJNpj8DQJN7GRelCAwVMPoipukl88iiUz9QsYPE3dgyraz8+/imKaTlMMnqbjK7ZUXQUYPNXVU7fW9PDiEQv94zo6IG2mZDi06wJSpUsia7mLOu+i9CYfxlWAwdO4+muqdz08/5oaHxvzRwUYPPnGiKoKMHhqwfPhvHguU+UQkeIkWaoEyJQ9lUwI/eIp1V1PlZBqpEfHS0qX4vHJm36XUi7sf/f6E65dvE/nvKV661kkZC6bvQt9hjvB28sX+7aeRe2mpbQw6ihtA4NnlHb/z4Nn8IySNwODZ5R0Ow+aFGDw1MJtEFYCaUrgPKL3IplAeu+W0zJauXLOHjRuWwFjBixDhqwpKLdeNOQplAl9207H6gMj0LHBWJlPbzFVNKntVJqSOX+Q5fUyZUslK5dMG7EWLkMaaWHUUdoGBs8o7X4GT3Y/GDz5JoiqCjB4asHzYYBnMFW427bmKF5TJRA7exuZI2/2uE3IUzgTVTLxlYmgS5TPhfhU6q5+qQHYeHwsGpX5F5tPjcPh3RepxF583KVEzsXK5KRyeLERTA0KYB0wprkWRh2lbWDwjNLuZ/Bk9zN48j0QZRVg8NSC68MAzw9vP2PepC1o37s2Vs7djfZ96lDEch1adK6KcYOWU4WSLChUMjuBZ2zULzkAOy9MRs8WU9Cpfz1sXnEE1RoUw9tXHxGXptv/yZNOVhsR13PE0/hOZ/A0vg80YwFPtWvGFYY0hCOehlSb+9KSAgyeWvBGOC+eW9cew+ODFxwTxkLGrCnx4PZzvCGYTJQ0HqJHt0OsuDFk5ZCTh66hRIXc8PjoRetAH8M+mp2s6fz1iz9mU9m9wRNawYum7g/uOIeajUtqYdRR2gYGzyjtfo54svs54sn3QJRVgMFTC67Xc8TjxIGrtBkpAc6fuoVy1QogbjwHLYw6StvA4Bml3c/gye5n8OR7IMoqwOCpBdfrGTy1MES24WcFGDz5jghVgJ//KHkz8FR7lHQ7D5oUYPDUwm3ALx4teMGgNjB4GlRubXfGz7+2/aMn6xg89SQsN6t5BRg8teAifvFowQsGtYHB06Bya7szfv617R89WcfgqSdhuVnNK8DgqQUX8YtHC14wqA0MngaVW9ud8fOvbf/oyToGTz0Jy81qXgEGTy24iF88WvCCQW1g8DSo3NrujJ9/bftHT9YxeOpJWG5W8woweGrBRfzi0YIXDGoDg6dB5dZ2Z/z8a9s/erKOwVNPwnKzmleAwVMLLorgi+fpw1e4ev4eqjcsrtjqK+fuyhyfdva2CAwMRFGqZsSH8RRg8DSe9prrOYLPv+bsZoMipQCDZ6Tk44tNWAEGTy04L5wXz8XTt3F410WkTJcYhUpkk+CZM38GbFh2CNbWVnBqXxk+3n5U2WgPbCmRvFOHSohGieUXz9hBP/+CBi3KykTyi6fvQMuu1WT1oklDV6FV9xpwpIpGfBhHAQZP4+iuyV4ZPDXpFn0bxeCpb4W5fa0qwOCpBc+E8eIJDAiCa4/5GDKxNY7tv4JUaRPh5pWH2L3pNEbO6ghfAs75k7chZ4EMiOvoAIfY0RHgH4gzR24gfdbkSJTEkc49hb4jnbFw6nZ0plKa4ji44zxVPnJEdiqjyYdxFGDwNI7umuyVwVOTbtG3UQye+laY29eqAgyeWvBMGC8er88+GD94BdymtoM3lbt89eI9RAR0y+pjWLnXDb4+X+DSbDKmLuuJK+fv4sSBKxT1tMXrl+/RsV89iohaynPiEJSuXXQAHfvWkaMVYGpja0213jNrYfRR0gYGzyjp9j8P+vvzPy5zfltHGzsWJooo4B0YALd7l/HB52smNN98N4oMm4fJCnACeU3cA+FEPGaMWo+M2VLi3q1nKF0lLx7ceo7nT94gSfL4tFYzCBYWFogTNyY8PnkBwcDjB+7IkiMNnj56hYSJ4uATrets1qkKZo/bFBrxXL1gHwoUz4Z0mZJpYvhR0QgGz6jo9TDGvKxCDFjaz4GlVRRb+xLsSIoUoS/LH5QJQnDwaVhYvo8Sd0hQoB/8Lduj5ZZPUWK8PEhWgBTgiKcWboNwwDOI4FICpqUFrKwsERwULGEzICBQek+s8xSHmGIXh/y3/H2ABFHxb3HtmoX70bBVOXz9GoDBnedgzNzO9J778e+9FoSIOjYweEYdX0dopPRYw801av09Tn/lDiFn+p/1sQikv1vncS9n0QjpZuonDXUVnqe/1HywAlFHgaj1h06rfjXAGq/3bz3w6b0nrG2sET2mPRJQNJQP4ynA4Gk87blnIyuwsmpcwHYXLIIL/dkSC4p64igsAhqgyfZ3RraWu2cFWAGVFWDwVFlQnZozAHjqZBdfpDcFGDz1Ji03rGUFljnTsgLPaxTpTBu+mcHBCLY4g0Cf8mi2z1vLQ2LbWAFWQJkCDJ7K9NLP2Qye+tFVw60yeGrYOWya/hRYUcuJIp3lf+rAwoIioKhKa4P2UKTz5winhcUeNNmyWn8GccusACtgaAUYPA2t+J/6Y/DUghcMagODp0Hl5s60rMCKmv/A0uISLIIKo/G2C1o2lW1jBViByCvA4Bl5DSPfAoNn5DU0sRYYPE3MYWyu/hRg8NSfttwyK6BBBRg8teAUBk8teMGgNjB4GlRu7kzLCjB4atk7bBsroLoCDJ6qS6pDgwyeOohm2pcweJq2/9h6FRVg8FRRTG6KFdC+AgyeWvARg6cWvGBQGxg8DSo3d6ZlBRg8tewdto0VUF0BBk/VJdWhQQZPHUQz7UsYPE3bf2y9igoweKooJjfFCmhfAQZPLfiIwVMLXjCoDQyeBpWbO9OyAgyeWvYO28YKqK4Ag6fqkurQIIOnDqKZ9iUMnqbtP7ZeRQUYPFUUk5tiBbSvAIOnFnzE4KkFLxjUBgZPg8rNnWlZAQZPLXuHbWMFVFeAwVN1SXVokMFTB9FM+xIGT9P2H1uvogIMniqKyU2xAtpXgMFTCz5i8NSCFwxqA4OnQeXmzrSsAIOnlr3DtrECqivA4Km6pDo0yOCpg2imfQmDp2n7j61XUQEGTxXF5KZYAe0rwOCpBR8xeGrBCwa1gcHToHJzZ1pWgMFTy95h21gB1RVg8FRdUh0aXFY7IayCnhSPl8Te3tJKhwb4ElNTwCvAH6c/vTmFL3HKouUSP1Ozn+1lBVRTgMFTNSm5IVbAFBRg8NSKl5ZXygTYxdOKOYawwzrY0rLshVft7N99cq7QoD32rpkN91jWYy4XS7szwMIyyBA2GLUPf99naLXvmVFt4M5ZAWMrwOBpbA9w/6yAQRVg8DSo3NzZjwq0L5eipq+Pz2rnHqOjla3bBntWz8SaGUN8ghFYZ/npz3tZLVaAFYgCCjB4RgEn8xBZgf8rwODJd4NRFHDK55ApmkOsayVrONs2dRktbQgODsL8EZ1xcvdad18rFFp/4uNToxjHnZqPAsuqp4G1ZQUEgdewaNWrlkgKWPRHsGUZBPte0aqZbBcpYBvTGw3WB7IWrEBkFGDwjIx6fK3OCrTIHydXsLXl6Vpt+tnXatU3tJ2Fo7p/OLZjuYWlb2DBJVc+39O5A76QFRAKrKw1GAhKjmCLqyyIRhWwQHRYWIwk657TF6931qibEEyGWQRPQJOti7VqIttlGgoweJqGn8zSSueCsRpZWFotbjd4ln3Ryg1xYMNCv+WT+iIoKMhpxVmPjWY5aB6UYRVYWWsYvS2voOnmTYbtmHtTpMCKyskpnBZL0TV8smEVCEYRWCIrmm7tadiOuTdzU4DB09w8akLjqV8fVtGfxR0VPVacvu2HzsH0Ac2D/Px9/81Q0WOcqytNjvLBCkRWAQbPyCrI17MC3xRYUasCRTwrMXjyDRFZBRg8I6sgXx9ZBSybFYqzlKbanIItLJYsP/WhZWQb5OtZgVAFGDz5ZmAF1FGAwVMdHbkVMHjyTWAwBYKDg63/1FmnCmmK+vp6HbSxjl5p3uEnR76fQxxqwYvYDeYdM+2IwdNMHcvDMrgCDJ4Gl9xcO2TwNFfPanBcBJ7n/2SWn7dXjFfPH2ROnCztHfuYDl7fz7lB4MnRTw360aRMYvA0KXexsRpWgMFTw84xLdMYPE3LXyZtLYGn2BcZ0eMMgWfhiJ7M57ECf1SAwZNvDFZAHQUYPNXRkVvhqXa+BwynAIOn4bTmnr4rwODJtwIroI4CDJ7q6MitMHjyPWA4BRg8Dac198TgyfcAK6CqAgyeqsoZlRvjqfao7H0Dj53B08CCc3cigTzn8eT7gBVQQwEGTzVU5DZIAQZPvg0MpsCfwPPBgwcYOHAgli1bBjs7ux9tEWs8m9IPnOjrCX2toi9/gxnLHZmHAgye5uFHHoXxFWDwNL4PzMQCBk8zcaQpDONX8PTw8ICbmxusra0xbNgw2Nvb/wqeJegH6+hrN33NM4Uxso0aU4DBU2MOYXNMVgEGT5N1ndYMZ/DUmkfM2J6wptrHjRuHbt26/Qk8xa52R/qyoq+3ZiwND01fCjB46ktZbjeqKcDgGdU8rrfxMnjqTVpu+FcFdARPFpIV0F0BBk/dteMrWYEfFWDw5PtBJQUYPFUSkpv5uwIEnuv/dJarq2vm8oX/yZ4tb9ETS1asSefi4nJ+9OjRdrT2s9LfW+UzWIFwFGDw5NuDFVBHAQZPdXTkVnhzEd8DxlfAuUDsfLCyPG0RFFB62VnPE8a3iC0wGwUYPM3GlTwQIyvA4GlkB5hP9xzxNB9fmuxIGDxN1nXaN5zBU/s+YgtNQwEGT9PwkwlYyeBpAk4ydxMZPM3dw0YcH4OnEcXnrs1KAQZPs3KnMQfD4GlM9blvqQCDJ98IelOAwVNv0nLDUUwBBs8o5nD9DZfBU3/acssRVIDBM4JC8WnKFWDwVK4ZX8EK/EkBBk++L1RSgMFTJSG5Gd0VYPDUXbswrrSAqys/20KcDFfcaAvlFdzNtVl1lU2pQVfXYDJXfPHBCuimAIOnbrrxVb8pwC8nvimMrgCDp4oucHW1RPor3WBpUVrFVk24qeDMhFsesLBwN+FBRN70oMBNcNq2NPINcQtRVgEGzyjrerUHzuCptqLcnmIFGDwVSxb2Bevq2yLAf/eQ9LnKpIwWU8WGuSlTVeCBjydG37+6Ck23NDXVMbDdGlCAwVMDTjAPExg8zcOPJj0KBk8V3fcdPBfnKF4mU4zYKjbMTZmqAtc9P6L99ZMMnqbqQK3YzeCpFU+YvB0MnibvQtMfAIOnij5k8FRRTPNoisHTPPxo9FEweBrdBeZiAIOnuXjShMfB4Kmi8xg8VRTTPJpi8DQPPxp9FAyeRneBuRjA4GkunjThcTB4qug8I4On/9cAnD/5H96/8UDiZPGQp1AmWFlbqTjAiDcVFBSMN+4fpB3hHcHBwbh/6znu3XoGa7I1T+FMiJ8wDo7uvYSYDtGQt0gWbF19FDUbl4x453RmRPtX1KgOJzN46iAaX/K7AgyefFeopACDp0pCcjO6K8Dgqbt2v11pRPAUANe3zQzcuPwAqdMlwX/XHqFRq/Lo2LcuKKWRwQ+3ngtgaWmJwRNahdv32WM30bftdKTNmAyvnr+DQ+zoWLV/BDo2HIvkqRNi6KQ26NduBsbO66JoDBHtX1GjOpzM4KmDaHwJgyffA3pTwAivA72NhRs2UQUYPFV0nBHB8+ShqxjabT7mbRqA1OmTYsPSg/D29oNzh8rw+uyD3ZtOQ0REy1bNh2SpEuLpo9c4sf8Kose0R/xEcSjq+IwipJlx8fQtFCyRHVlzppHCPHngjiO7LyFaDDtUrlMEgQGB2L7+BBzjxUJ0+lnJSnlxdM9F3L/9HAkSxUWlOoXh8dELbeuMkhA5f9NAnD/xH+7ceIpcBTKgQPFsPwnetekE5C2cGc07VcUnum7exM1o0KocRvVdEgqec8ZvQoc+deR1V8/fw4WTt+TvylTJh7v/PcX1iw+QNEV83L35FCUq5EbsuDF/6j96DHsVnaysKQZPZXrx2WEowBFPvjVUUoDBUyUhuRndFWDw1F273640IngumrYdm1YcwbYzEyjS+POflmE9F+LiqduIG9+BoNATi7YOxh2CtF4tpyJzjtRo2bkqBnSajURJ4iJGzGjwJFCdR8AYFBQE50quSEGQ5/7iPUpVyoMGLcqhSfnBSJ8lBZq2rYCU6RKjm9MkZMyaQkLh2PldkCptEgl+MQhqnTtWwcwx65G/WDacO34DExZ2R4586UOlK5O1M7afmyjP/fEQ14dEPIulb4cT9+dRNPchOlEkNF/RrBKU2/WsRdmrAjFt5FpkIHs+ffCk6K4FJi12Ce1/8Y4hcsreWAeDp7GUN7N+GTzNzKHGGw6Dp/G0556/K8DgqeKtYETwnD95K7atOYZtpyfA4hfwrJizG5bvcYNdNFvUKNATk5f1xNcv/ujZYgr2XplKkckYKJq2LbadnQAbG2tUo3PmbRyId68/YUDHmdh9cSo+vP+MtrVHyp83LjcIuy5ORhxHB/j5fsXeLWfw/PEbrJq/B27T2qNctfwS/AQ4Prj9Ar4Uec1CgHv90gNkzp4Ko+d2DhW9VKYO2HVpCkVP/w6es8ZuxMZlh1CoZHa8evEBvj5+EoTHD16B/den4+2rT2hWxRVH78wJ7V9M1RvzYPA0pvpm1DeDpxk507hDYfA0rv7cOynA4KnibWBE8Nyz+TQmua7Gsl1DkSipI1bO3YPnT96g17CmqJzbBRuPj4GNrTUq5epO4NlDTrv3aT0NxymSKI4iadpIALSzs0HFXN0IMAfQ5qCP+Jciofuvz4DHJy84VRiCBVsGoWnFITICKY7TR65TO9PhOrUthvVYgCGTWqNc9QLfwI+m9G9dfUzT9LbIR5uEPn7wQrKUCdCya7VQ0ZtXdUOTthVRoWYhfKY+3Fzmo13v2pg4dNVvEc9pI9Zi54aTqFa/GHwIOi0tLGWkc/Kw1RI237/1QK0ifXH83tzQ/odOZvBU8Q7npoylAIOnsZQ3u34ZPM3OpaY3IAZPFX1mRPD0oahi54bjKWJphXRZkuPQrouo2ag4Ovari/7tZ8oIoWP8WHh45zkWbh0k12SKTT3H7s4NBc/M/6SS6yMf3XOntZkD8MXPHy2rD0eughnx8ulbue7TidaMK4W3VgAAIABJREFUOlcaimMEd+IQwDu81yIUK5cTJw5cxeCJrVCpdmGafp8I9+fvUYXWfG5aeQSlK+fDBVrr2bJ7dZQnMA05dq4/CQGUYm3mk4ev5PrQRdsGw6XZpN/A8+zxm+jXdgatU82Px/deonj5XDLq+ifwDOlfjEOcY6yDI57GUt7M+mXwNDOHGm84DJ7G0557/q4Ag6eKt4IRwVOMwtf7C9Ys2k/T3q/xT970qN6wGKysrGgK+iPWLj4IP58vqONcSu4gF+mLVs3bi5CIYHFaRzlpiQsO7jwvo48iFZM4bl97jB0Eh2IjUZN2FeWayhmjN8B1yrdIosdHbyyaug0JEseR/05KEU2x6Ues9xTRybY9auHU4au4fPYusudOh7rNStMyzP//6QumtEtH912myOk1RI9uj3rNy8jNT/MmbUG8BLFR17k0XCkK6jqlrWz/OG2IOkbnJ0ziiKZkz82rD7Frwyk5DrGJasKQlfLcH/sPsU1FT0e4KQbPCEvFJ4anAIMn3x8qKcDgqZKQ3IzuCjB46q7db1caGTwjMxIBniHT7pFph6/9WQEGT74jVFGAwVMVGbkRo2TXY9lZgZ8VYPBU8Y4wYfD8MWWRiopE+aYYPKP8LaCOAAye6ujIrRgjrTOrzgoweOrtHjBh8NSbJlG8YQbPKH4DqDV8Bk+1lIzy7fBUe5S/BYwvAEc8VfQBg6eKYppHUwye5uFHo4+CwdPoLjAXAxg8zcWTJjwOBk8VncfgqaKY5tEUg6d5+NHoo2DwNLoLzMUABk9z8aQJj4PBU0XnMXiqKKZ5NMXgaR5+NPooGDyN7gJzMYDB01w8acLjYPBU0XkMniqKaR5NMXgq8GMw7XtYVaMUgi3zK7gqapxqaZEBCM6EIOyIGgOO4Cgt4AO/oKVovY3q5fIREQUYPCOiEp+jVwUYPFWU9zt4Ds6Qq0wq+5gqNsxNmaoC9309Mebe1VVouqWpqY7BYHaL58f/6862KTOXS2wXzWDdckemq8D+9y+Cz7x9VQ7Nth8y3VEY1nIGT8Pqzb39QQEGTxVvi2mV7RDPbm+u2PFKxrSyVrFhbspUFfAM9MfVTx/WwWlLQ1Mdg8Hs5hkDg0ltLh1Ne/If1jx/WJGer33mMiZ9j4PBU98Kc/t/VYDB868SRfyE7y/ORTmKl8kYI1bEr+MzzVYBMdXe8fopjnhGxMMMnhFRic/5QQEGT+W3A4Oncs34CpUVYPBUUVB+caoopnk0xWs8FfiRnx8FYvGpQgEGT+X3AYOncs34CpUVYPBUUVB+caoopnk0xeCpwI8ae34+vPVAnHixYGn591e1j7cfvvj5w8bGCkFBwYgVJ8YfBy7adIgdAza2Py/F+fD2MxwTRHyWxP9rADw/+8Ax/s/XfP3iD2FLcDAQLbod7KPZwtfni/wS54bV/9+8FEwNBgUGwcra6m+nGvT3DJ7K5f773ay8Tb6CFVCkAIOnIrnCP1ljL04VR8ZN6agAg6cC4TT2/BRL1xbbzk78De7+NKK5Ezdjx9oTqFq/KD598EL/0c3+OPDWNUegp1sTZMuV9qffF0vfDifuz4uwWGeO3kDfttNx7O7c0GsEXA7tPg+P7rnDnwA0acoEGDuvM7asOoZls3dh/7XpCKv/v3U82W01chfMhFKV8vztVIP+nsFTudwMnso14ytUVoDBU0VBVXpximiF+/N3SJoi/l+N8/jkjVixo9P57xE9hh3iODpQtCMYj++7I02GpH+9XpcT/Hy/4uWztxQBCUaCxHEQO25MiqT8HrH5TLbFiBmNoiSWunRjFtcweCpwo0rPj4Iewz01BDxFpM/joxfsKYIo7ulkBHQhEc2nD1/JaOLeLWewf9s5zF7XD/7+ATLSKCKgqdIllhFI8Tymy5wcD249R6r0SRDTIRrevfmEd689kCipI6oX7IUjt2bjzs0noVB688pDZMqeClZWlnjx5C0+e4jnyR7JUyfC+RP//Qaei6Zuw4XTtzFtRS9KDhAAF+dJqNW0FPXxKRQ8b15+GNq/aM/92TsZxUyZJhFFdi3x4O4LJEgYG6/dPyJuPAeyLR7ek501CvWGc8cq6Ni3jlryqtIOg6dyGRk8lWvGV6isAIOnioKq9OIUL67eLadiKr1A/nasW3xAvlymDV+De/89w6SlLrC1tUE3p4nyJaj2IaB4KvVVtExOevlGly/cLgPqY86ETejUr95P3TF4AgyeCu5AlZ4fBT1GCDx3rj+JVfP3EvAlxLNHr5E1ZxpMWuKCkwevYWTfRUiRJjGeP34twS13oUx4++ojPZMlsWzmLszfPBBH9lzC+EErKHo6AZVydcdkekbTZkqOXi2mwMvTV35gfHj3pfx9rSJ9cfzetyhmCPiK9no0nyI/YApYnLy0Bz6+9/wNPGsW7oM2LjVQvWFxeb3XZ1+abrcl2/eFgmfRtG1l/5n/SS2vf09T/34+X1HHuRRqNCqBBqUHSgj9+N5L2jVv00CcOnQVri4LaJyJsPbQSLXkVaUdBk/lMjJ4KteMr1BZAQZPFQUN58W5Y/0J3L35THZWx6kUzp/8Dy+fvkVgQBByFshIAHda/sH/8iUATu0roWP9MejQt66MXv539ZGMKNZvWRZpMybDomnbKdM2YEXrye7dfCp/FhAQiH/ypqM236FR6/LoTtEOAZ4CDH+8PtA/EDs3npKREx8vPxltEVEbAa8iivngzgvKUx0s/50qbWJp77njN1GgeDb5fTCtXxs3eAXSUZ9ZcqaWkZuUdF7H+mNRqFR21GxcAp0ajKPv/0HCJHFpei4j5k7YjPRZUsjIT5/hTvQiuyZfxnbRbGBjbY1ug8030xCDp4LnS8PguWDKVmw7PQH37zxH71ZTcZiik12bTJDR/uEz2mNU3yUQ098h4DltZS80KDUQExd1x/I5uxHbMSZcBjdCCPiJNZ7iGd1wdIyMpjav6obt5yb+ETzFGtO9W87KGZABHWZi4mIX+Xfh16n2kpk6YNCEVihfvcBPoi+fvfs38LSzt0W3phPRw7UxxAzGxmWHMGdDf1Qv0AtrDo5AzFjRIUB26+nxcqlBkTRt5PIBAadaOhg8lXuDwVO5ZnyFygoweKooaBgvTrHgv1r+nth1aQqRG0UivHwxrOdCTFjYjdaDeaJ9vTGo0bAYmrSrBNfu8zFkUmt0aTweczcOkBGJU4eu4/TRayhaOidFSpLJqbNi5XLBk6If29YcQ4OW5TBr7AZ0G9QQk4auktGMnRtOSvD89frEyRzliyZvkSxoU2sklu4ailcv3uPgjvNYOnMnMudIQ9N0/vLlVb9F2T+K84XGc+f6E+zffo6mAN9gPI1j+si1cBnSWI6nf7uZmL2+H7asPCrh9PDui+jQpw5G919GLy9n9Gk9HaPndsaLx2+wfe1xBk8Vb0GTbkrD4Lls1k7svz4DTx64w7mSK45RVNK5sqv8sNd3hDM9fxuxmz7QhYCnePamj1pP0+1fcXzfFazc5yZhLgQ8hZ960qyGWKMpILJEhnZyPWlNmtI+8WA+AmjWo1TmjvJn928/x5Auc9GKopkzRq7DuAVdpZt/Bc9WNYajZMU8aN65qvz9nPGbkK9IZty69uQ38BS/F1HUAiWyynNtbKzRb1QzAt8+FHH9ttb0xzWuDJ4m/WT9ZDyDp/n40mRHwuCpouvCeHGKaGS9Ev2xbJcrvAk6373xwJIZOzFqVke4v3hHQLYUpeiF0ZAAcqgLgefE1uhM4Dl7bV+0qDZcRiXEmk8RbcySIzW9SB6jct0i2LD0oJxOc+5YWYKnAD8xdTeq3xLcpijp+qOjf7s+CUVNxJq1HPnSo12d0aHgeYAgcgfB6rwNA2ia7bPcmfunNaICoudP3opm1KfYnTuHopmtu1XHzDHrQ8FzEL0kZ6zqjc0rjkjwPHHgKlrTS3PMAAJPerkN7joX3SnK+eTBK5w6fE0Cs7keHPFU4Fktg+f3zTninnWuNFSCpwC7Y/suo2XX6lg5bw+thfT4CTwv0npL8SEs8z+pMJ2eB3GEgGe8hHHkrEZDmp0QHyTFB7Ad5yehbvH+8nl4K9ZlEuxuOTUeB7afx4zR62h9ZV3MGLVOftAT0/q/gufZYzcxgWYjmrSrKGczVszdTZDaDVfO3v0NPBMkiov21L/42+Hr/UUCsrjuT1P9IuJZOksn+WG0H0U9xZpTrRwc8VTuCQZP5ZrxFSorwOCpoqDhvDjFGq4xA5bKTQeuU9rStPtTzKOdsGIzUGdaI3nx1C3Ua1YGw3svoohnG4z7dxmda4cYNJV9fP9llK9RENHo3zUaF6fo4npcv3APNZuUlBsAxNR7jnwZ0It2y4pDbDTq1XIKVu0fjkVTt+Povkuh16fNlFSCZ/Y86dG50Tgs2PIvXr98T31cQbbc6WTEVERmXKe0kdOI4tiy6ihqUV8hh5i6F7tcA2javgatJxPT8ptXHsHhXRcwZHJrOe0o1qFtXX1MvnTF1HqLrtXopbgSfUY40dT+awLseXKaPwVtlOjc/+e1oSp6xOhNMXgqcIHGwLNM1k7YcGwM9mw+jZVz92DnhclyWUqrGiNw4MYMObAh3ebhxuUHKEhLUQT45aJlM2LTkNjg40XpjppWGCJnJJrS8hlxlM7SUcJg/qJZ5AezJTTLINZlLpiyDZtOjMWsMRuwh5bHtOtZS8LifFpjKaBQTIuLmQxf3y8yiimW1wzsNBsHKAobetBsyuHdF+SH0ABawiNAtXyNAli9YF+o/T/2L2YiRATVgkBSPO9JUyRA/VIDcPDGTNlkyPgFeK6g5QLr6YPu8t1uYaaKUuBp1U5l8FQuJYOncs34CpUVYPBUUVCNvThVHJmqTQnIvXPjCd7SC7pKnSLImT+Dqu1rqTEGTwXe4OdHgVh8qlCAwVP5fcDgqVwzvkJlBRg8VRSUX5wqimkeTTF4KvAjPz8KxOJTGTx1uwcYPHXTja9SUQEGTxXF5BenimKaR1MMngr8yM+PArH4VAZP3e4BBk/ddOOrVFSAwVNFMfnFqaKY5tEUg6cCP/Lzo0AsPpXBU7d7gMFTN934KhUVYPBUUUx+caoopnk0xeCpwI/8/CgQi09l8NTtHmDw1E03vkpFBRg8VRSTX5wqimkeTTF4KvAjPz8KxOJTGTx1uwcYPHXTja9SUQEGTxXF5BenimKaR1MMngr8yM+PArH4VAZP3e4BBk/ddOOrVFSAwVNFMVV8cYpcgPMmbJHJ40V96FhxY1DuzgdwTBBL5uHMX+xbxZFVlLi6XvOyuHfrGbLlSvvTYPZuPSPzC4pcoZE9ROL4JTN2yFx/oiZ81QZFkTBxXMrtdwhte9QMbV6cd+nMHRQqmT2yXZrF9QyeCtz4/fkZlzl/mTTRI3/PKuiZTzVRBZY+v4cdr55VhNOWfSY6BIObzeBpcMm5w18VYPBU8Z4IBzyvX3qABVTxx5ZqNIsqPsN6LJRAWLxCLpw4eAXpM6dAd6pY8oQSVI8ftALxE8WBPdVTbt2jBravOS4Tzj+j8pS9XJtQdSIfqoGeSRouaiw7dfhWuahtj1qyFKeoiS6SVgtQtLWzwSyqgHTnxlOqtLJRQmtdSlQ/d/y35PUiobzL0May/V1Uuag31VIXx+dPVI6TqqmIuvHi+PjOU1ZCadapCnx9vsgyf6vm7cVxqkq07tBISoC9VVYiKlL6H+wSteAp8b2oT/3g9gsMGNMcmbJT9ZYRa/GYxudONeHXHBypovDabYrBU4FvplW2Qzz7fTGsrUpYWfDrUYFyUfZUv6BAfP0SWAfNt26OsiIoHDg/WQoF49PVV4DBU0VNwyqZSRV+6hTri1UHRshqP29ff8TM0RswkkpmiupBInopoogtulTDjnXHZSWj549fUxm9E6HgWaFmQVw9fw9JUybAzcsPkTFbSmn40b2X0IPAUYBnk3aVMcVtlazjni5zcvxH55WslIdKW0aXpfhW7HWT5e5G9Fksy+RNWtwde6lKSnKqHnSBKifVbFwCokrJnw4BmiepAtH1C/clHDeiUn/JyJaVBJ8uQxph4pCVaNerNgIDA9Gv7Qz4U5nQact74s2rj2TjZdRxKkW1rE9TtaUSVFVpqoThqHAweCrw8vfnZ2rWQmXSc8RTgXBR99T5z+5ii/sTjngquAUYPBWIxafqRwEGTxV1DQM8xfRzzcJ9qO7yOCp/54/nT15THebdGDyxFaaNWIf+VP/48X13JE4Wj0plLkdPKn355uVHrF20///gWYvA89w38PzTVLsAz/a961A08R0un7sra0iXIugsSTXgRQlM0f+m42PkYN16LgCovN6YuZ2pXOYHjKba7jmoelArqrke1nGNgDOQoqW5C2aUteJFicy2PWtSKb09EnynDFsdWqtdgKc45m4cgNfuH7CDALo2gefBHedRo1Fx9G49DdNXfqtdbe4Hg6cCD6u4VEVBr3yqCSvAlYuUO4/BU7lmfIXKCjB4qihoOC9OAYIHtp+DJUUca1Ntc1E/WYCfiBjepfKRseLEQDeaan9w5zmWztxF0+AxEUj1lkOm2hu1qYBBneegfvMycvr81zWeAjxbdq0ua6gHBwXLiGjKtIllnemhk9vQusvbNJV+SvYv1l8e2XNJ9i+O0f2XogCtBS1bNV+oGKLO9MGdF2QUVBxi+n7OuE1yCl7036RdRVrvGR8uzSZj9JxOWDx9e7jg2bJbNUyjutDi+tsErqKOfFQ4GDwVeJnBU4FYfKpQgMFT+X3A4KlcM75CZQUYPFUU1ARfnKJm+nxaezp0Uhs5Ja+vQ0RLBQTHiBkNNy4/QBdaThAVDgZPBV42wedHwej4VD0owOCpXFQGT+Wa8RUqK8DgqaKgJvji9PHykwJEj2mvohB/bsrL05eiuIGIFt1ORk2jwsHgqcDLJvj8KBgdn6oHBRg8lYvK4KlcM75CZQUYPFUUlF+cKoppHk0xeCrwo8rPzxZahyzWOL94+hbZcqeTG/A696+HVy/eYxtlihDLWT598JQZGJq0rQiLv+yk9/johZ4tpmD8wm5oXsUNk5a4IEPWFLI9scmvYavyERqsn+9XXDx9G0XL5Pjp/CBaIjPJdRV6D2saoXb4JJ5q1+UeYPDURTW+RlUFGDxVlFPlF6eKlnFTRlKAwVOB8OE8PyKrwsKp23Dq4HWUqJgbyVMlwNZVx5AyXWK4E/h9eOeBZh2qoAytUxab2FbN3yuj+MOmtpO5ZsUa4walBiIr5bq1sbGS66FT0bWi3UO7LqBkhTw4e+wGrVXeARtKedaT8ue6uiygLBBWGDGzPdx6LKAcurHx4a2HBE8BoOKYuboPPGk9tABPkU930bTtOHHgCtKkT4r+Y5vLlGgi/Vj/DjMxdVlPec2Hd5/lJsJetIlwcNe5ctNexqwp0b5PbThVGIKCtAb737EtASaEv948HPH8q0S/ncC3lXLN+AqVFWDwVFFQBk8VxTSPphg8FfgxnOdHbErbuvqYzCt7gaKFb16+J+hMgod3XsgsCwko7+1R2sA3fkFXDO+1CJOWumAh5ZZtRFFIWeSAMjCI7A39RzdHj+aTMYVSff0a4TxOwGhpaSkzQhQvn0tuxhsxswPW0EbA0lXyQWy4GzNgqQRPAY71W5QhyL1AeXQr4fj+K5STNzeO07Ui8ikg9vrFB2jzQ3GFECV+BM85lE930ISWFOlcjR6Ulmxwt7kYObOjAtGi9qkMnsr9z+CpXDO+QmUFGDxVFJTBU0UxzaMpBk8Ffgzn+XlPkcZDlGVBRBXv3nwiCx7kLJARZ47eoOn03BI8b119jNQZkqB3q2mYQZFIAYxV6hYJBc9RBJ7/jmuJqcPWyMho9jzpKfn4VwztPl+mNOvWdCKaUy7dj+8/I3FSR5n5YdCEVrIQQz0quiDWKP/baXYoeIqsEOsWH8BnD284UMqywqVzyFy71RsUwx2ybx/lyO36b4PfBPgRPEPy4E4dvhZdB9aXEVCR35ePiCnA4BkxnX48i8FTuWZ8hcoKMHiqKCiDp4pimkdTDJ4K/BjO8xMUFIR5E7dArLOMGSsaUtNU9j9501OE0oJ+vpkqgtnIafem7Sphy6qjVJDhKd6/9sDAcS0keLbrVUteLxLYCngVOXI/f/KBv38AitFaSxHhHNRlLuLGc4C1tZVsW0QtBXg+vv+SoqfbETtuTIquPvoJPMV6TTENn6tABpkmbeHU7WSjJ/VjQVW+KssSsyJ3r6jsJdaXiiMs8Ow2qAEEgIqKYs06Vpapz/gIXwEGT+V3CIOncs34CpUVYPBUUVAVwTOkVruImFy7eJ9KTqaUU3ci3+ePCeRFcvp5k7aEmZ7I08Pnp+tLV877xwF7UtSmVpG+mLy0B3LkS4+Q/sWLO6LH7euP4f78PcLqI6LtmNN5DJ4KvKni86OgVz7VhBVg8FTuPAZP5ZrxFSorwOCpoqDhvDifU511kYBdpBFq3rkKpg1fJ6M1Zarll5sbsuZMQxsequEtlZgUO1vFRgb/LwFyw4H4/bXz9/GMymiK/JdiQ0RIAnmxcUFMEZarnh/v337GPZriK0vfXzh5GzEd7NGU1sSdOHg19PrF2wbDgvoVkR5RtlOUuxSHAM+GZf6VkR6RcF4kjJ83YUto/2Kqcf6krWjdvTpmjtkAsQNXrK8rRSB74eQtpM2YFEXL5sRi2lwhIjXNO1dFmgxJ5bmvXrxDnaalkT1vOgymJPh2tOFCVG0SFZXM/WDwVOBhBk8FYvGpQgEGT+X3AYOncs34CpUVYPBUUdAwXpxi12rjsoMwe30/+Pl+IRD7QIC2g6bsumJgx9moRmvCxE5YUf9cbKBo3LYCnlI99KN7Lv+xVvuPEU8BiHWK9UM5Ati6BIc2NtYYQhsUZq/rj00rDiNPoUxy40NIrffqDYuHGfFsVWMEeg93wq6NJ+WmiOVU1jOkclJrlxq0sWIZ+oxwgovzJDmF6eP1BSvm7pagKmBZrKc7c/SmnHKcMHgFwXABOTUp6sYvnLINY+d1kXXcl+0eKuEzKhwMngq8zOCpQCw+lcFTt3uAwVM33fgqFRVg8FRRzDBenF/8vqJK3h44cGOGLIP58tlbyim4kTY6tJARwV5uTeHt5YtoMSj9C60XGz6jPd64f8QiWi8WAn4h4PhrrfYQ8KxUu1Boycqh3eZh6opeEHkMM+dITVB7NcLguf7oaOzdegZP7r/Cu9ef0IZ2A2+lNXMCRMXmjH6jmqEP1VoXU/IiOrt6/j50G9xQrk0TNr6knInFyuWUgCmiuXkLZ0LCxI6yLfvotrSjeAqW7BiioujaborBU4F/GDwViMWnMnjqdg8weOqmG1+logIMniqKGc6Lc9msXQigqj1iijs7JbPevva4rJUu0qnEjhuD1ka+Q/vetXHp9B25M9bK2hIf33mGgqeIZooE2GUorcu+rWeRLGUCabiope5c2RV/A8+Q63sPc6Joo43MHXhgxzlUrFlItiOm2kXEU4CnAOUxA5fBxtpaRjjH0veZ/0lFU/4XMW1lrzDBs2KtglhFtefTZkoOx/gOtFY0A9YvOYhESRzxgmBbpLTpQzuOFzN4qnjTmVFTDJ5m5EzDDIWn2pXrzOCpXDO+QmUFGDxVFJRfnCqKaR5NccRTgR/5+VEgFp/KEU/d7gEGT91046tUVIDBU0Ux+cWpopjm0RSDpwI/8vOjQCw+lcFTt3uAwVM33fgqFRVg8FRRTH5xqiimeTTF4KnAj/z8KBCLT2Xw1O0eYPDUTTe+SkUFGDxVFJNfnCqKaR5NMXgq8CM/PwrE4lMZPHW7Bxg8ddONr1JRAQZPFcX89uLcWyNRylLxbOxUbJibMlUF3nz1w843z9egyebGpjoGg9nN4Gkwqc2lI95cpNyTDJ7KNeMrVFaAwVNFQcWL0z9gT5c0WUontTP/5OgqKme2TT3188KcJ7dXo8mWJmY7SLUGxuCplpJRph0GT+WuZvBUrhlfobICDJ4qCsovThXFNI+meKpdgR/5+VEgFp8qFGDwVH4fMHgq14yvUFkBBk8VBeUXp4pimkdTDJ4K/MjPjwKx+FQGT93uAQZP3XTjq1RUgMFTRTH5xamimObRFIOnAj/y86NALD6VwVO3e4DBUzfd+CoVFWDwVFFMfnGqKKZ5NMXgqcCP/PwoEItPZfDU7R5g8NRNN75KRQUYPFUUk1+cKoppHk0xeCrwIz8/CsTiUxk8dbsHGDx1042vUlEBBk8VxVTxxent6Ytj+6+gcp3CYRr49tVHrJ6/D+361MbezWdQsVYh7Fx/ArWdSsPSkv+8qOhZnZti8FQgnYrPj4Je+VQTVoA3Fyl3Hr8ZlGvGV6isAIOnioKG8eL08fZD3zbTEet/7Z0HeBXF14d/IYUWehNEKYI06U0RAakiVWkivVcB6aggvXeUqgIKohSRIk1QBEW6iiK9SW+hlxSS78wa+IA/wt17d2/m3v2tz3likp2zM+/ZJC+zZZIlRq0mZbFw9g9ImSYpOvapgw2rd+LIwdPYv/sfQxy3/7IHd6LuoGmnqiKRv6Bus/L4eNhCqBx5CmRBo3av4+ypMIwfMA+p0yVHcHAQghMEoUylwsiVLzOWzNuAtOlT4KUyeS0cGFO5S4DiaYIcxdMELO7KGU/3zgGKp3vc2MpCAhRPC2H+xx/O6zJ7Wa1YNyzZPAod649GveblcfLYeeR4IROOHjyFoq/kRqrUydDyjSH4at1gbJSZziTJEuHHFTvQqltNzJq0HD0HN8LgHjPxwehmGNDlE+PrB/4+jt8278X3y7bi202jEBI/GMcOncHsj79Dv7EtLBwYU7lLgOJpghzF0wQs7krxdO8coHi6x42tLCRA8bQQ5mPEs07pPvhm43A0rzkEs5f3Q2RklFwOj4dFX/yIuk3LIfx2hIjnUHz9wxD8vPZ3o1PrV+00BHPZVxvRokt1DO/zOXoNaYSuTcdj3Ox3cfrERcyZthJgbSQQAAAgAElEQVSrFv+KdbsnI0B+o5w7fQnDe8/G2NldLBwYU7lLgOJpghzF0wQs7krxdO8coHi6x42tLCRA8bQQ5hPEc+XO8Zgps5dqU/dwVq9fChvW/GZKPPsMb4J1323Dvj+PGXkiI+/g0L4T6D2sCTI8kxq//LBLZj1P4+1WlSwcGFO5S4DiaYIcxdMELO5K8XTvHKB4useNrSwkQPG0EGYc/eE8ezoM23/eg8q1XsLk4YvQVh42CpJ7P7nFPQGKp4kaxP78zMhbsuzziZOaaMhdnUrg42N7MP/kkUpo+O0apzIwO26Kp1li3N9yAhRPC5HGkXiqEZw4eg5PZUwF9aR7+oypLRwUU3lCgOJpgt7EyvGROv7qXKHJSycK5D+cTJBz7K4nbt/A2Ws3aqDp0qWOhWBy4BRPk8C4u/UEKJ4WMo1D8bRwFExlIQGKpwmYsT8//Z8vWDZTglATDbmrUwl8dfowVp89yRlPEycAxdMELO5qDwGKp4VcKZ4WwvSPVBRPE3Xkz48JWNxVEeB7PM2fBxRP88zYwmICFE8LgfIPp4Uw/SMVxdNEHfnzYwIWd6V4uncOUDzd48ZWFhKgeFoIk384LYTpH6konibqyJ8fE7C4K8XTvXOA4ukeN7aykADF00KY/MNpIUz/SEXxNFFH/vyYgMVdKZ7unQMUT/e4sZWFBCieFsK06Q9n9J1oBMja6zHRMYgXGO9ehyMjou79v/p6oIRabjMwKPDeC+rVS+rVi+XvSA61frvKFRgYCPC3j4WF/+9UFE8TmG36+THRA+7qYwR4j6f5gvFXv3lmbGExAYqnhUBt+MMZduEqVizahFIVCuCPbQdQrd4rRofVSkfNqg1Cy3drGJ///fsRdOhTG7vlY448z8rSnKPw2hsvofRrhZAocQKM6TcXnT6oh9+27EN6edF89lzPWDhwpvovAhRPE+eGDT8/Jo7OXX2QAMXTfNEonuaZsYXFBCieFgJ9zMpFjSt/iALFc+D8qUvImT8zjuw/idwFsiJl6qT4ed0fhhy26/kmPh2/FCEJgnF430k0e6easbLRjl/3Yvi0DhjX/0v5XgieF7Fs3K4yWtQYjFGfdjJmMxfMWofOIpZ9O01D/3GtHhDPv3YeMvZ5tXJhXA67hsVz1qNZp2oWDpypKJ4WnAMUTwsgOisFxdN8vSme5pmxhcUEKJ4WAn2MeFYv3h0rd44zJDIiPBLFS72AdnWHI8cLmWW5y8ayzOUZjJZZydAkCfHBqOa4fOka5kxdJYJY1VirvWKN4sZymLUal8V7bSdjyOS2aF59MHpJ24jbkVi9ZDP6yLKZjxLPpV9tMJbQDIkfbBy7f5cZGDqlvYUDZyqKpwXnAMXTAojOSkHxNF9viqd5ZmxhMQGKp4VAXVirfefmvXKfZQzyFn4Ord8cipz5stwTzzEfzkXS5Ikx5ON2uHDuMqaP/lYupVfHknkbUalmceNSe+VaJdCr1Uciju3QsuYQfLFqgDGA8QPnodP7j57x/PbLnwzxTJAwxBDPfu9Mx/DpHSwcOFNRPC04ByieFkB0VgqKp/l6UzzNM2MLiwlQPC0Ealo8h6Fmg9LGpXY109mm+xv4ePjCB8Sz++CG6NRgDDr3rYeDe44/IJ5NXh+ATNkyyENH0Sj4Yg7Ua1b+kTOeu387jFs3w41Z00sX5VL73PVozkvtFhb+v1PxHk8TmCmeJmBxV0WA4mn+PKB4mmfGFhYToHhaCFTTP5zqQaSR789Bl35vGQ8XZXgmDbLlymjhwJmKM54WnAOa/vxYMDKmsIkAxdM8WIqneWZsYTEBiqeFQDX+w8nXKVlYZxOpOONpApbGPz8mRsFdvUiA4mkeNsXTPDO2sJgAxdNCoPzDaSFM/0hF8TRRR/78mIDFXRUBiqf584DiaZ4ZW1hMgOJpIVD+4bQQpn+koniaqCN/fkzA4q4UT/fOAYqne9zYykICFE8LYfIPp4Uw/SMVxdNEHfnzYwIWd6V4uncOUDzd48ZWFhKgeFoIk384LYTpH6konibqyJ8fE7C4K8XTvXOA4ukeN7aykADF00KY/MNpIUz/SEXxNFFH/vyYgMVdKZ7unQMUT/e4sZWFBCieFsLkH04LYfpHKoqniTry58cELO5K8XTvHKB4useNrSwkQPG0ECb/cFoI0z9SUTxN1JE/PyZgcVeKp3vnAMXTPW5sZSEBiqeFMKe1DkboueVlUj1VMVlwiIWJmcpXCYRFRmBj2JnZePvbpr46Bq/1m+LpNdT+ciC+Tsl8JSme5pmxhcUEKJ4WA51TOSMCgrNanJXpfJnATexDq6VnfXkIXuk7xdMrmP3pIBRP89WkeJpnxhYWE6B4WgyU6e4nUEo+OS5xhFhI4IkEKJ5PRMQdHiRA8TR/RlA8zTNjC4sJUDwtBsp09xMYKJ/8LvENsZDAEwlQPJ+IiDtQPD09ByienhJke48JUDw9RsgE/02A4smzw3UCFE/XWXFPgwBnPM2fCBRP88zYwmICFE+LgTIdZzx5DrhHgOLpHjcHt6J4mi8+xdM8M7awmADF02KgTEfx5DngHgGKp3vcHNyK4mm++BRP88zYwmICFE+LgTIdxZPngHsEKJ7ucXNwK4qn+eJTPM0zYwuLCVA8LQbKdBRPngPuEaB4usfNwa0onuaLT/E0z4wtLCZA8bQYKNNRPHkOuEeA4ukeNwe3oniaLz7F0zwztrCYAMXTYqBMR/HkOeAeAYqne9wc3Iriab74FE/zzNjCYgIUT4uBMh3Fk+eAewQonu5xc3Ariqf54lM8zTNjC4sJUDwtBuqwdDGymRzy3oCAgFwm23B3JxCIFc/JL5Qomz1RUieMmGP0kMDUf/Zi0amjldDw2zUepnJMc4qnY0qt70ApnvrWxhd6RvH0hSr5SB+nFQ5G6NNLMiQMrRwSEM9HOs1uxiWBS1ERMVduhb+Exku2xGU/fOnYFE9fqpaf9pXi6aeF9dKwKJ5eAu2Uw8x+IxUCo9M5Zbgcp4cEIu9EounygwiA2SsvHh7Yd5tTPH23dn7Tc4qn35QyTgZC8YwT7DwoCZAACbhFgOLpFjY2spIAxdNKms7L9bB4btmyBfPmzUPGjBkRERGBHj16IDg4+H4w6h7PKvKFARJqLfcDzqPGEZMACZBA3BCgeMYNdx71PgIUT54OnhB4WDwbNmyI8ePHI3Xq1Bg7diyaNGmCVKlS3TvErVu3jiZKlGimfOGKxEqJ/Z4cn21JgARIgARcJ0DxdJ0V97SJAMXTJrAOSXu/eEZHR6Nu3bpYuHChMfopU6agVq1aSJs27f007j7V3lC+uJXi6ZAThcMkARLQggDFU4syOLsTFE9n19/T0T8849mmTRv06dMHmTJlwogRI9C6dWukTJmS4ukpaLYnARIgAQsIUDwtgMgUnhGgeHrGz+mtHxbP/fv3Y+jQoQgKCkLevHnRoEEDbN68GUWLFsWhQ4dQokQJzng6/aTh+EmABOKMAMUzztDzwHcJUDx5LnhCQMRT3af5yG337t3ZkyVLdlUeNDp73w4n5OGiVp4ck21JgARIgATcI0DxdI8bW1lIgOJpIUymepiAemr9d4lviIYESIAESCDuCVA8474Gju8BxdPxp4CdACiedtJlbhIgARIwSYDiaRIYd7eeAMXTeqbMeI8AxZMnAwmQAAloRIDiqVExnNoViqdTK++VcVM8vYKZByEBEiAB1whQPF3jxL1sJEDxtBEuU1M8eQ6QAAmQgEYEKJ4aFcOpXaF4OrXyXhk3xdMrmHkQEiABEnCNAMXTNU7cy0YCFE8b4TI1xZPnAAmQAAloRIDiqVExnNoViqdTK++VcVM8vYKZByEBEiAB1whQPF3jxL1sJEDxtBEuU1M8eQ6QAAmQgEYEKJ4aFcOpXaF4OrXyXhk3xdMrmHkQEiABEnCNAMXTNU7cy0YCFE8b4TI1xZPnAAmQAAloRIDiqVExnNoViqdTK++VcVM8vYKZByEBEiAB1whQPF3jxL1sJEDxtBEuU1M8eQ6QAAmQgEYEKJ4aFcOpXaF4OrXyXhk3xdMrmHkQEiABEnCNAMXTNU7cy0YCFE8b4TI1xZPnAAmQAAloRIDiqVExnNoViqdTK++VcVM8vYKZByEBEiAB1whQPF3jxL1sJEDxtBEuU1M8eQ6QAAmQgEYEKJ4aFcOpXaF4OrXyto07kWROHpu9u3z8WeIb247GxCRAAiRAAi4ToHi6jIo72kWA4mkXWUfmDZRRz5F4M3b08eRjBYn1jqTBQZMACZCAZgQonpoVxIndoXg6seq2jTlEMq+UGCPxl8QdidMS0bYdkYlJgARIgARcJkDxdBkVd7SLAMXTLrKOzHtXPHvI6Hc6kgAHTQIkQAIaE6B4alwcp3SN4umUSntlnBRPr2DmQUiABEjAPQIUT/e4sZWFBCieFsJkKoonzwESIAES0JgAxVPj4jilaxRPp1TaK+OkeHoFMw9CAiRAAu4RoHi6x42tLCRA8bQQJlNRPHkOkAAJkIDGBCieGhfHKV2jeDql0l4ZJ8XTK5h5EBIgARJwjwDF0z1ubGUhAYqnhTCZiuLJc4AESIAENCZA8dS4OE7pGsXTKZX2yjgpnl7BzIOQAAmQgHsEKJ7ucWMrCwlQPC2EyVQUT54DJEACJKAxAYqnxsVxStconk6ptFfGSfH0CmYehARIgATcI0DxdI8bW1lIgOJpIUymonjyHCABEiABjQlQPDUujlO6RvF0SqW9Mk6Kp1cw8yAkQAIk4B4Biqd73NjKQgIUTwthMhXFk+cACZAACWhMgOKpcXGc0jWKp1Mq7ZVxUjy9gpkHIQESIAH3CFA83ePGVhYSoHhaCJOpKJ48B0iABEhAYwIUT42L45SuUTydUmnrxhkTE7NSsr3masYA2Vzdl/uRAAmQAAnYR4C/jO1jy8wuEqB4ugiKu90jQPHkyUACJEACvkmA4umbdfOrXlM8/aqcXhkMxdMrmHkQEiABErCcAMXTcqRMaJYAxdMsMe7/X+J59epV3LlzBylSpHgAklxpjydfCJZILHGJBEmABEiABOKGAMUzbrjzqPcRoHjydDBL4FHiuXv3brRp0wbvvvsuatWq9bB4ZpcvdJN4WqKxxGWzx+T+JEACJEACnhOgeHrOkBk8JEDx9BCgA5s/SjxXrVqFwMBAXLlyBbVr137UjOcQ+eLfEnMciIxDJgESIAEtCFA8tSiDsztB8XR2/d0Z/X9dat++fTuOHj36KPFUv+vUpfZoiTvuHJNtSIAESIAEPCdA8fScITN4SIDi6SFABzZ3UzwdSIpDJgESIAG9CFA89aqHI3tD8XRk2T0a9H+J586dO3Hs2DFUqVIFHTp0wMSJE1G/fn0sWbKEv+s8Is7GJEACJGANAf4ytoYjs3hAgOLpATyHNhXxfF2G/uzDww8PDw8cNGjQO1WrVl304osvHr/7fXmqfapDUXHYJEACJKAVAYqnVuVwZmcons6su02j5pKZNoFlWhIgARKwggDF0wqKzOERAYqn2/iUZE2RuB2b4Uf5uNBENtV+okRbE23+a9e08o1xEuo1RYESJyVGS9zyIHcCafumxJcmclA8TcDiriRAAiTgbQIUT28T5/H+hwDF0+2TIqG03CqRNzbDx/Kxo0R+id8l4kuo91celCgsoX7ed8Tur57wPiqxWkK91zI09nuJYtuop793SiiRU/nU57skIiUKxH5dvZooLPbYmeSjennm2NjPe8rHVRK7JfJJqBe3H5JILqH6rfKqvqh8GSSySihJVf3OHbtPGvnYQaKmRERs3id9oHg+iRC/TwIkQAJxSIDiGYfweeh/CVA83T4T7hdP9bOs7mNsL/GVRB2J9BKDJfpLjJLoI1FFIlxCSWU7iVclWkpkk1Di97LEdImyEt9LKGk8JxEjoQRRielpCSWz70go0VXyqMRzucQRiWQS6yXUjKeSVJX7V4lPY9sujd1H9UMda4bECIkyEko2i0lMkrgm0UuinoSrr0CieAosbiRAAiSgKwGKp66VcVC/KJ5uF1uJpxJI9UJ0tSTkGontEnfFU63SM1Civ0RriX4Sn8T+vxI5JXk/SagZxswSb0hclEgqoWY5p0ko+VOCqZaZ3CKhLn0flVDtlXCqS/XqUv/dGc8J8v9KFtVlcnXsphLPS1yRSBX7/zXko+qbeqF7J4lhEupy/1MSagZWSa2aPVXirL6ncri05cuXL/GBAwd+uXXrVm9poGZcuZEACZAACWhEgOKpUTGc2hWKp9uVf/hSu0qkfqbnSyhZrChRWqK/RCsJJZ4qlKxulvhcIotELgkljo0k1CzocxLqfs3PJPLE7qsuda+QUPdb7pdYL6FmWNXM6t0Zz7uX2pUEL5B4Pza/ElslvH9JqMvr4yUySijxVf+vcqpjV5coJaGkVOVNJ6FmatWtAC5tNWrUGPL999/3uXnzphpjGYnrLjXkTiRAAiRAAl4hQPH0CmYe5HEEKJ5unx9B0rKJhLqEff+m7ussJ3FAQt3n+bOEmsHcKKHutVQzm2pGcp2EuqSu2qvL42pmMqWEEr9/JNQ9mVcl1D2W6lL7Wgk1I6raq0vuakZR7ac21T6HhLrnVG1KaJU4KgFUQplC4heJHhJKYFXfF0kooX1B4kUJNSuqLsNXlvhWQv1+UuNbIqFmXB+7yWxny+vXr89YtmwZPvroo6hp06bNiI6OVjOqUU9qy++TAAmQAAl4hwDF0zuceZTHEKB4Oub0UL9v1MNH71o94vLlyz976NChA2vWrAnJli0brl27BvlazNatW9UMr7qkr8SZGwmQAAmQQBwToHjGcQF4eD5cxHPAYwJpU6VK9feQIUNStWnT5l6yEydOIH/+/KfCwsLUjKu6xM+NBDwhEIBZNbMiKEZdReDmBAIxMRE4VOgw+vdXb/XgZhEBiqdFIJnGfQKc8XSfHVsaBAICAwMn1q1bt+2sWbOCQkJCIJfYo6dOnfqPLJt5Xr6vbifgvZ48WTwjMLt6wWQJ429LERxfvaeWmwMIXI6MuHM5PPxVNFqiblPiZhEBiqdFIJnGfQIUT/fZseU9AoEinHOaNGlSb8qUKQGbNm26/tprr12Rh4wqyB57yIkEPCYwp2bFWhkyr277bE6PUzGBbxCYffIA5pw4XAsNFn/jGz32jV5SPH2jTn7dS4qnBeWdXycUt6PUAz/O3RbtSRfy68lFvXr2yj5q9OgTt1MGv4veJTc4F4iM/M6lq2i2/u7KVo5G4fHgRTzfyph1dadM6iUN3JxAYMbxfZh5/CDF0+JiUzwtBsp05glQPM0ze6DFp9WTIH7ATsQLUE+kO3uLuJMgIDI6UUyAvGc0YdBVBAQ4+qEiea/Vsuig4Baou8DVF/A7+/x53Ogpno47Nyie9pSc4mkPV2Y1QYDiaQLWo3adVz0DYuIdmfJCiZDUIeotSdxIQJaQunkNPfdu+wFBwZVFPF1dcpTo/osAxdNx5wbF056SUzzt4cqsJghQPE3Aeox4Li5ULiRdfPVOeW4kAOy7cQXNdm2keFp1MviQeEaERyI4JEgm/O35Ey/P7iFePLVOhH9vFE976mvPWWlPX5nVTwlQPD0sbOyMJ8XTQ45+1pziaXFBfUg8X87aCjMWv4fc+dU6DtZul8OuYVjv2RgxvaO1iTXMRvG0pygUT3u4MqsJAhRPE7A44+khLOc0p3haXGsfFM8kSRMhZZqkuHThmjEDmuap5Dh3+hISJU6ApMkT4+rlG7h54zaeejoV1Czp+bOXjaUWUqdLhvgJQnD8yNn/ab9lw270bDUJizYMR9r0KXHp4jVcu3IDSZIlQopUSXFBckRF3TEiYcL4uHH9FtI/kxpBQUE4feICkqcMNY7vCxvF054qUTzt4cqsJghQPE3A8jPxHN5ntvGH8O4WEj8YXfq+hacypnILStem49G4/esoUEyt/unsjeJpcf19UDzb1R2B7Lmewc3rt3FJZiqHT+uA9at24ErYDfQb1wIfdp4u77yNwcCJrfHRsIVYs2SzIZy58mXGB6OaoWL+Tv/Tfmz/L3FwzwnUbVYe1d96Bb1af4TEIpI35BjDpnfA7I++w7af/0aqNMnwRoPSmDLyGwyd3A4FX8yBN17uKTOx7yO9mz/fFlf0iekonk9E5NYOFE+3sLGRlQQonh7S9OFL7fXLf4DEoQlR4tW8BoQgmZWpVvcVmTlJ4haUEllbYvCktihbpYhb7f2pEcXT4mr6oHi2rDkEY2d2wQuFn0PFfO/gvRFN8UKhrGhfbySmL3oPHeuPQrtetVCp5ouoXLgLOvauLTOjwRjddw6mf/Me3q7Q93/a5y2cDY1e+xAbDkxDn7aTZYY0BkOntMfAbp/i4rkrSC4/u0f2nzQu9atcLWoMRvFSeZC30HOYO301pszvZXFh7EtH8bSHLcXTHq7MaoIAxdMELD+b8VTiWeTl3Og24O0HRnZgz3FMHr4QueQetb92HMLbrSthxthvUfnNl1C7STmomVL1cMMF+UOXODS+zM40R2BQIO4Xz92/H5Yci2QGJ9jIP3PSd3j62dRo1qkaVn+7Geu+24b+41vhyqXrGCV/aMNvRqJ1j5rIXyQ7rsqlw/ED5uHE0fNo3OF1lCyX38Mieb85xdNi5j4onq3fHIqlm0fL5fJkKJGlJXoPa4zyVYuhXb0Rxqzmjyt2YPGmkcal75LZWqNg8X+vFAQGxkPX/m8b4vlw+/xFn78nns2qDZKf0czoObgRJo9YiB++247cBbLi7MmLmLaoj5Fr7fJtWDT7B7mCH4PSlQqhfsuKFhfGvnQUT3vYUjzt4cqsJghQPE3A8kPxvBx23bj3TG3JUoRi0tzu2P3bYbSpM1wu1ZXBioW/4OlMaVCybH4smL0Oa3ZNQrdmE3Bo7wlDQtcu2yqzOM+hx+CG98QzX5FsaP3mMBQrlVvE8gauXb2Bxu2qYMKgr/D5yv7GTE1SuSftfbmc2L3FRKRImQSp0ibD4jnr8dnSvpg9+Tuofqk/znOmrjT6lKdgVg8L5d3mFE+LefuqeG4Zg5Spk94Tz+pvlcKkofOxUGSwVqNX0emDegYoNYtZtkpRJJefwT+2H0SXfm+hatF3sfSh9uo2lgaVPsTHX/XAdrmk/sPKHWjb/U18OmEpXimfH0cPncH5M5fuzWzeuRONumX6GLfUTF3YG3lETH1lo3jaUymKpz1cmdUEAYqnCVh+KJ6FXsyJzn3//eMn739BiFxuN8Sz9jC5nDcdtUr2QtmqRdCm2xson/cdrPvrI+O+MrXvmM86iyz+iIlD5mP93in3xFM9zNCm1jD8KF+Llj985fN2xFppV7/cB+g1tInMcH6BnkMaoUiJXCido+2/h5aIkn3VfXAfdJiq1ns3ZlUjIiLRvmctNGxb2cNCebc5xdNi3n4knieOnUNDkcfZKz5EpqxPGaD+lCsLA7t+guvXbhmX36vVLYlXZBb0YfFUs5bqEn2mbOnRf1wrTBmxCN/MXY8a9V9B5w/ewoddZjwgnir3kJ6zsPH737B821h5yMh3lrqneFr8MxSbjuJpD1dmNUGA4mkClh+K56MutSvxVJcDN+yfZjyQULFGcbToXB0VRDyVQCrxVE/jTpSZSDUjuezrjVj8y8h74vlMlnRoXWsovv5hKG7Ifu1l9nTFzvHyh/VTebL2ojzNex1frBpgXFJ8rUBnNOlYxZht/WvnIeOhCfWHVR0zZ97MMvtzAOVkJqiQPBzhSxvF0+Jq+ZB4Wjxyt9Opn9FNP/6JT8cvQc23y6Be8/Ju54qLhhRPe6hTPO3hyqwmCFA8TcDyQ/EMvxWBTNnTGyOLHz/EeKr94vkrTxTPnZv3iRhmgroftJvcj/Z67ZfviWexV3KjU8Oxxqte1OtcysnDRr2GNsb3S7fIk7wz0KJLdUNk1Tam31ysWrwZadIlN2Z7pszvaVw+/PzjFcYlfjU7NHFON1veiehh5R/bnOJpMV2Kp2mg6uevU4MxyPJ8BuPJeV/bKJ72VIziaQ9XZjVBgOJpApafieevMhuixPDuph4QKloyN+7IOwC3b9pjzDT+vPYP4z2DWXNkwPqVO1GmcmF0bz7BeE/g260qITg4EIVeymms0qIeZFBPz6bLkBJhIq9/7zpqXC7PXzSb8fS8euCoY/3Rcs9mN+O+ULWp4++Se9rCb0fKMZ7GszJbqt5pqC49qoeM1OfP5czoYZG835ziaTFziqfFQPVPR/G0p0YUT3u4MqsJAhRPE7D8TDzdHbl6X6eS1FGfvONyCiW5o2V2Uz1oMe7zdxGaxL+XF6V4unxquLYjxdM1Tn60F8XTnmJSPO3hyqwmCFA8TcCieBoEjh06bcxwPhv7YIQrBK9duWlcNlezoUo+/X2jeFpcYYqnxUD1T0fxtKdGFE97uDKrCQIUTxOwKJ4ewnJOc4qnxbWmeFoMVP90FE97akTxtIcrs5ogQPE0AYvi6SEs5zSneFpca4qnxUD1T0fxtKdGFE97uDKrCQIUTxOwKJ4ewnJOc4qnxbWmeFoMVP90FE97akTxtIcrs5ogQPE0AYvi6SEs5zSneFpca4qnxUD1T0fxtKdGFE97uDKrCQIUTxOwKJ4ewnJOc4qnxbWmeFoMVP90FE97akTxtIcrs5ogQPE0AYvi6SEs5zSneFpca4qnxUD1T0fxtKdGFE97uDKrCQIUTxOwKJ4ewnJOc4qnxbWmeFoMVP90FE97akTxtIcrs5ogQPE0AYvi6SEs5zSneFpca4qnxUD1T0fxtKdGFE97uDKrCQIUTxOwKJ4ewnJOc4qnxbWmeFoMVP90FE97akTxtIcrs5ogQPE0AYvi6SEs5zSneFpca4qnxUD1T0fxtKdGFE97uDKrCQIUTxOwKJ4ewnJOc4qnxbWmeFoMVP90FE97akTxtIcrs5ogQPE0AYvi6SEs5zSneFpcaxHPak89s7pxxuwWJ+rcWZcAACAASURBVGY6XQnMP3UEC04frYUGi7/RtY++2C+Kpy9Wzc/6TPH0sKDzqmdATLwjiwuVC0kXP6GHydjcXwhQPC2u5Ozq+RAcsA4IiGdxZqbTl0A07kTWQKPvNunbRd/rGcXT92rmdz2meHpYUoqnhwD9sznF04a6zn4jFQIQaENm/VNeC4+HtUdS442c5/TvrEU9DIqKRv1lF6XmMRZlZBohQPHkaRDnBCieHpZgfp2nEBV5tPWzOeInDQrxMBmb+wuBc+G38PnJg2sRFFwFdRdE+Mu4OA7vE2jevHmSP/74Y/3OnTsvx8TEVJMe3PR+L3hEfyFA8fSXSvrwOCieHhavf5kgZAutBQSm8jCTTzdPdTM4/Y1lu99v3LhxwPxFCyMvPxs8A/nS7fbpQXna+YCYv/D20o2csfEUpLPb58yZc1TixIm7586dO3ru3Lnzo6OjmwgR/mPG2aeF26OneLqNjg2tIkDxtIqkc/OUKVMm6NChQ8urV69eady4cdiyZUtMjRo1zoSFhVUSKn86lwxHTgIeEQh4+eWXW0RGRk5fs2ZNgMx2ombNmuE//fRTb8k63qPMbOxYAhRPx5Zen4FTPPWpha/2pFSpUuufeeaZUrNmzQoICgqC+gM5Z84cyOzndhlTGYkbvjo29psE4opA6dKlK2zfvn35hg0bQgoVKmR048yZM3j11Vcj9+7d20A+XRBXfeNxfZcAxdN3a+c3Pad4+k0p42ogqQICAjZPnDgxW8eOHe/14ejRo5fy589/++rVq5z1jKvK8Li+TqBDwYIFx69fvz4oadKkxlhk9jNKriZcW7ly5RL5tJVElK8Pkv33LgGKp3d582iPIEDx5GlhAYFk8ofx4K5du1JnypQJ165dCy9atOitffv2jZPcAy3IzxQk4EQCwbL90KlTp5dHjx5tXGr//PPPjzdt2vS8wCgmcceJUDhmzwhQPD3jx9YWEKB4WgCRKRAYGPhGxowZF65YsSJev379zi1atOhLwdJLgg9B8PwgAfcJJAsNDV0yYsSI0ilSpLjaoEGDc7FPtu91PyVbOpkAxdPJ1ddk7BRPTQrhH91onSBBgo9v376t7u1Ul9iv+sewOAoSiFMCueToW2X2M0Autb8q/78tTnvDg/s0AYqnT5fPPzpP8fSPOmoyCrV003qJvhJrNOkTu0EC/kCgjQyiqERLfxgMxxB3BCiecceeR44lQPHkqWAhAfUG/ZUSPSR2WpiXqUjA6QQqCoDXJLo6HQTH7xkBiqdn/NjaAgIUTwsgMsVdAhRPngskYA8Biqc9XB2XleLpuJLrN2CKp3418eEeUTx9uHjsutYEKJ5al8d3Okfx9J1a+W1PKZ5+W9q4GBjFMy6o85hOIEDxdEKVvTBGiqcXIPMQUCvJqFUu2j6Kxa3rV0NPHN6TP0OWHH8mTpL8/qeQ28qLwZ291jZPHrMEKJ5miXF/EnCNAMXTNU7c6wkEKJ48RbxCQMRTre07zOTBXlIr0phsw92dTYDi6ez6c/T2EaB42sfWUZkpno4qd9wNluIZd+wddmSKp8MKzuF6jQDF02uo/ftAFE//rq82o6N4alMKf+8IxdPfK8zxxRUBimdckfez41I8/aygug7nUeL5119/YcyYMUiWLBlGjhyJkBDlDA9s6lK7usdzukR9XcfGfmlFgOKpVTnYGT8iQPH0o2LG5VAonnFJ30HHflg85XPImr+YPHkydu/ejQULFmD8+PEPEPn1118rlyhRopx8sblEKgfh4lDdJ0DxdJ8dW5LA4whQPHl+WEKA4mkJRiZ5EoGHxTMsLAyNGzfG8uXLcfnyZRQoUABHjx59IM2lS5deSZky5X754laJzE86Br9PAkKA4snTgATsIUDxtIer47JSPB1X8rgZ8MPieePGDdStWxfLli3DxYsXUapUKezZs+fhzqlL7X/KF9Xldopn3JTO145K8fS1irG/vkKA4ukrldK8nxRPzQvkL9171D2ebdu2Rd++fbFjxw4cPHgQnTp1QlBQEKKiooyPslE8/eUE8N44KJ7eY80jOYsAxdNZ9bZttBRP29Ay8f0ERDxry+dN7v+akk11b2fC+EHJXin6QsnTF2/8WqVGrbAlS5agZs2aatfuMuN5SD7Wk5hLoiTgAgGKpwuQuAsJuEGA4ukGNDb5XwIUT54VcU6AS2bGeQn8qQMUT3+qJseiEwGKp07V8OG+UDytLV4LSVdUQi37OEbi7CPSJ5WvDZbo5MKhU8o+0yTOSdyJzXnsCe3iyffVU+AbJG5LnJHoGxsuHNL7u1A8vc/cj49I8fTj4nJocUqA4hmn+P3n4BRP62rZQ1Kdl5glkVVCLQ+p5DJ77CF2yscCEvElRkgUk0gb+/1r8lE9RKP2TSZxUuKURPrYPE3lY47Y3C/F7pNbPsZI/CERLJFPQsmpypNNoqyEEuBZEi9L/CKRXyKhhBLifyQKxea4JR93SaSQyCMRJfG7hPq67RvF03bETjoAxdNJ1eZYvUmA4ulN2n58LIqnNcVVMqlkTolkRGzKhvLxooQS0rYShSXUfmprL6HEc6rERInyEiskukgsk/hVQknj/eJZXD7/QKKaxFcSkyQSS5SROC6hxFHNpqr3XdaQWCmhjr9WQj0V3lUiV2xb1ac5EuMkGku0klBrqfeTWCyRWSJcYrmE7RvF03bETjoAxdNJ1eZYvUmA4ulN2n58LIqnNcVVM45HJdSs5PXYlOqyuxJCJaBK7vpLDJRIJ7FEQsnmNokvJBJILI3d9/5L8Eo8v5NYJHFT4lOJaIktEi9IhEqsllBiq0KJ5iYJdald5T0t8beEEs/ZEuoSf6TE6xJJJN6WUJKqRFQJsLpNQH3tgsQaiZ8lbN8onrYjdtIBKJ5OqjbH6k0CFE9v0vbjY1E8rStudUmlZhTVZXR1GVzNJqqZTXV/ZVMJJYNhEury9SAJNeOppLJB7PfU7GIHic73den+Gc/7e/pDbBslj0pU1WVxJbOJJOZJHJb4XELNwirpVNFfQu3/kYS6b/RriY4Sb0h0l1AzqO9LKAF9WuJDiTfvP6hd/0/xtIusI/NSPB1Zdg7aCwQonl6A7IRDUDytrXIZSfecxA2JVRLqXsnSEkow1b2VdWO/py6RqxlINUOq7r9UM4zqErtaHlJdGr+7qRnNu+3v72kG+UT9ElD5lbCqP7bq/UNqNnOdhLp3U8183r0sr2ZcP5NQs5vqcvw+id9ic3wjH9Vl/B0SSnTVbKi6XUD1X82Y2r5RPG1H7KQDUDydVG2O1ZsEKJ7epO3Hx6J4+nFxfWVoFE9fqZRP9JPi6RNlYid9kADF0weLpmOXKZ46VsVhfaJ4Oqzg9g6X4mkvX2Z3LgGKp3Nrb+nIKZ6W4mQydwhQPN2hxjb/QYDi6XunRqB0uaqEurecm74EckrX1NtO1MOo3EjAbQIUT7fRsaFVBCieVpFkHiFwVzzVGyD2kohPEFALZah73NVbNy75RI+d2Un13uifJNSbUriRgNsEKJ5uo7Ox4cwyCRCYQj0E5Iit9Mq/8qc9d2VFWOrQN9ZVyb/VEYO+O8h4t2+j4Ur1zlZu1hBQs2fqTRKvWJOOWbxAQD1EqV7lphbYUO8j5kYCJODHBCieuhV3fp1AREZ8goAA9XomR2wB0TFBwRF3kkaGBF6NiRegntR30nYDkQEF0WSxegcrN2sIKPlUwc03CKh3Eqt3E6tV2bb7RpfZSxIgAXcJUDzdJWdXu/l1QhAVuXJkzqJlsyRSr93k5q8ErkdFosfebbhwIzyHiOd+fx0nx0UCTyCQV76vlhSmePJUIQEHEKB46lbkWPGcme+VsjkSq2Xbufkrgasink12bcDZ67cpnv5aZI7LFQIUT1cocR8S8BMCFE/dCknx1K0itvWH4mkbWib2LQIUT9+qF3tLAh4RoHh6hM+GxhRPG6DqmZLiqWdd2CuvE6B4eh05D0gCcUeA4hl37B99ZM3EU70/Y+vG3fh+yRbcuH4bL5fNh6p1Sz6W2tzpq3Dh7GV07vuWKboH9hzHgpnrcPXyDeQrmg1vNnoVCRKE4M6dOzh28Ayy5njwNX/dmk1Ar2GNkfapFKaOo8vOFE9dKsF+xDEBimccF4CHJwFvEqB4epO2K8fSTDzXr9qJIT1nomS5/EiVNhl+XLEDRUvmRreBbyM4OOiRIxrQ9ROcOHoOM755z5UR39unQcV+eDbrU0iXISXWLd+GBm1ew1stKqBZtYF4sUxetOn2xgP5Zk5cZshpshTqbSy+t1E8fa9m7LEtBCietmBlUhLQkwDFU7e6aCaeLWoMRrmqxUQAyyNevHjYsWkPeredjKnze2Fwj5koXCInTh07jwGT2mB471kIu3hN3gYVifDbkYZ4nj9zCaM/nIurl26gVdeaKPRiDjSq3F8+5sQ/h06j/8TWSJY8sVGFMjnbodMH9VBNZlSPHDiFW7fCcfPabfRsNQmhSRNh6ebR6NRwDHK8kAkxMTHY9vPfGPNZZ+z+4whWLf4VufJlxsa1v6Nl5+ooWb6Asc/EwfOxZ9dRFHk5Jzas+Q2fr+ivTcUpntqUgh2JWwIUz7jlz6OTgFcJUDy9ituFg2kmnmVytMXXPw41ZiHVFhEeiXJ5OmD8513xToPRxqX3ijWK4/etB/DHtgN4vVYJzJ+5FmnSpzDEs0+7yQgJCUKGZ9LgS7kEP+u7D6FmNpV4vvbmi6hYvThC4gcbuUe+/wWWzf8ZoUkSonipPGjSoQqCpW2zqoOQt8hzGD61gyGnVeuURIXqxdClyTjM+34Qdv66D+MGzkPtRmVx8cIV6ct+fLtpFOZOW4UFs9ehbrPyWLloE47LLOz6vVNcKIJ3dqF4eoczj6I9AYqn9iViB0nAOgIUT+tYWpNJM/Esm6e9zBJ+iIyZ0hnju3H9Fl4r2AUTvuiKjvVHYdbyfng+z7OomO8dNGz3Ohq3q4x+70zD6ZMXDfEsnaMdZOpR3ocfgMjIKPQb1wIDunyC4dM6oFTFgg8wi46OweWwa1j61UbMm7EaGZ5Ng5nL+qJasW6oWq8kmnWsaojnj3smI77c+/nyc63uieeovnOw8eA0ubf0CmqX7o0N+6ehfb2RSC23BwyU2djZH6/AzEnLKJ7WnKXMQgJWEqB4WkmTuUhAcwIUT90KpJl49mz1EeLLjOT7o5oZsrfoix/w2YSlhlTWffV9zFs7yLgvs06Z91CqQgG0713buDSuHhBS+1Qu1AX1mpfHU0+nwu8yI/pmgzLGPZtjZ7+L4q/kuUf/n8Nn0FeEdeysLkiVJplx6XzSkPn4bvu4f8VTLr83e6cqysps688Hpxvt7hdPNeP5076puHj+CmqW6ImNB6ZJPz5C9J1ojJjRER8NnY/Fc3+ieOp2vrM/JABQPHkWkICDCFA8dSu2ZuK5989j6N58AhIkDEHK1MlweP9JNBUBbCgP/twVPyWeq7/dbFwqV/dfHtp3wpBRJZ4fDVuAJV9uMC7Vnz97CdMW9jEutY+b3QXF7hNPVYY2tYcb+bPlzIj9u/9Bk45VZAb1dRHVQYZQzlk1AFWKvitS6Zp4bvphlyGzakb28L6TCJfbBHipXbcTnv0hAYonzwEScBIBiqdu1dZMPBWe0ycuGOIWEREll9zTIHvuZw1qa+XJ8xLytHmi0ATG5zs378NteSAoNEkiebgownj6/daNcOzacRC3bt5G5mwZJNIb7QoWf96Y2bx/C7tw1XgQSLVV38udP4txj+fxo2eN4xcv9QJ++eEPlKtS9IHjh128iv1//YOyVYoY96CqB4zUPurhoyP7T+GpjKmM+0/XLN2CZVvGaFNx3uOpTSnYkbglwBnPuOXPo5OAVwlQPL2K24WDaSieLvRay12mjlqMJfN+QsbMaXH6+AXUb1UJDVpX0qavFE9tSsGOxC0Bimfc8ufRScCrBCieXsXtwsEoni5Acm2XSJmhVbOlt26GI1HiBMj03FPGK6F02SieulSC/YhjAhTPOC4AD08C3iRA8fQmbVeORfF0hZJf7EPx9IsychCeE6B4es6QGUjAZwhQPHUrFcVTt4rY1h+Kp21omdi3CFA8fate7C0JeESA4ukRPhsaUzxtgKpnSoqnnnVhr7xOgOLpdeQ8IAnEHQGKZ9yxf/SRKZ66VcS2/lA8bUPLxL5FgOLpW/Vib0nAIwIUT4/w2dCY4mkDVD1TUjz1rAt75XUCFE+vI+cBSSDuCFA84479f894Rkatapnp+VfThyTUrXfsj4UEbkXfwYx/9uFK+O2caLR0n4WpmYoEfIkAxdOXqsW+koCHBCieHgK0vPm/M56r66bPUiZ1yL8vZufmnwTCRTy/Pn0E16Oic+HtRXv9c5QcFQk8kQDF84mIuAMJ+A8BiqduteSldt0qYlt/eKndNrRM7FsEKJ6+VS/2lgQ8IkDx9AifDY0pnjZA1TMlxVPPurBXXidA8fQ6ch6QBOKOAMUz7tg/+sgUT90qYlt/KJ62oWVi3yJA8fSterG3JOARAYqnR/hsaEzxtAGqnikpnnrWhb3yOgGKp9eR84AkEHcEKJ5xxz5OZjx/27IPBYvnwO1bEdj2y9+ICI9EuSpFXaag9v9p9W+oUL3YA23U148dPoPsuZ5xOZfTd6R4Ov0M4PhjCVA8eSqQgIMIUDx1K/YTZjxvXr+NyKg7QEwMEiSMj6DgQMSLF4DLYdeRIlUSREZE4eaN2wgICEBo0kTyeSQiI+/Ig/J3kDBRCIb3no2uAxsgcWhCnD9zCe82GYdPl3yA6OhohMQPRlBQkNE+cei/T9QroQwODkKAHENtMdExuHrlBgID4yFGPr8jfVHHOXbwNDZ8/zuavVNVN6La9ofiqW1p2DHvEqB4epc3j0YCcUqA4hmn+B9x8MeIZ5RI3rTRi5EnfxbMGLcEjdu/jlzy/6nTJkOd0n3w3fZxmDrqG+TIkwn7dh9D5Tdfws5f9+H27QgkETn85Yddhkiqds9kSYterT/GpQtXMeqTTsZs5a2b4XilQgEsmLXunkCePRWGlKmTIjgkyOjslUvX0bH+KKROlxyVar6I82cvI1QkNnmqUGzd+Dd6DmlkSC+3JxOgeD6ZEfdwBAGKpyPKzEGSwL8EaAi6nQmPEc9zMkO5SeSxSu2X0aPlJEMslXimSpMMdcv8K567th/E3j+P4ret+9G43evY88cRlKlc2JjNrPfq+3i5bF68N7IZwkQ4B3X7FBdEHL9YNcCgMGXkIuQrkh0hIplFS+Z+JJm74plSjjnhi65QffrqkzWo26w8fly5A/VbVtSNqLb9oXhqWxp2zLsEKJ7e5c2jkUCcEqB4xil+czOeakZy7vRVqNe8Aro0GouGbSsbs5FJkydG+3ojsfiXkXi7Ql9M/6YPvpyxBhWqFcPeXUdR+rVCseL5HkqUzYf3Y8VzcPfPoGY0564ZaHTkswlLsXPzfoyY0cG4FP+o7f4Zz3Gz3zUu18+TY9VrWQHrlm/D260q6UZU2/5QPLUtDTvmXQIUT+/y5tFIIE4JUDzjFL858ZTbOrF22RYc3HsCm3/6C+NF/JRgpkqbFEcPnEbv4U2w7OuN+OfIWWTJngHP53nWuJSuZkWDggIxcdDXePHVvHI/5ilUr18K3y34Re7VDETKNEkNSV27bKsxg3m/PO7+7TCyPv80EiaOb3RW3f85c+IyJEmW2Lhkf/XyDWMWtqJcdp86apFcoq8m95L+uy+3xxOgePIMuUdgfp1Q3I5K5Egik7flxt/nv0f2lFXQ+cXfHclADTpB0GXUXRDh2PFz4I4hQPHUrdQuvE5J3evZq9VHGDOzs2W9/10uzX8xZaXMdnY0JJWb/QQonvYz9okjfFo9CeIH7ES8gJQ+0V+rOxkdE4ibkcmQMOgqAuNFWZ3eZ/LFxIxBgyVDfaa/7CgJuEmA4ukmONuauSCeth2bib1KgOLpVdz6Hmxe9QyIiXdkygslQlKH/Ps2CW7OIrDn+mX0279jBt5e0tpZI+donUiA4qlb1SmeulXEtv5QPG1D61uJY8VzcaFyIeniP/reat8aEHtrlsDvV8PQfvcvFE+z4Li/TxKgeOpWNoqnbhWxrT8UT9vQ+lZiiqdv1cuG3lI8bYDKlNoSoHjqVhqKp24Vsa0/FE/b0PpWYoqnb9XLht5SPG2AypTaEqB46lYaiqduFbGtPxRP29D6VmIfF89NP+7Cwtk/GMyDZJWzfIWfQ4M2r7m1kESPlhONt2qoZX1d3WLkdR8bvv8NpSsWcrWJdvtRPLUrCTtkIwGKp41w3UrthnhG34nG3r+OIbe8NsndLfy2rLV+6LTxCia1Xbp4zXiRfOIkrt1zptqHXbiC9BlTu9sFx7WjeDqu5I8esI+L57dzf8KYD+eiqSyXe/XSDaz+djMata+MBq1fM13g0s+3Rd8xzVFeXu/m6qaON6z3LKzfO9XVJtrtR/HUriTskI0EKJ42wnUrtRviqf7Ff+70JaTL4P7bWM6cvIimVQdi2sI+yPTcU/h57e/yftDkyJUvs0vDUO25cpFLqO7tRPE0x8tv9/YD8Rw3cB5+2jcVMdExeK/9ZHnfb7ixslmLGoNRuEQunDlxAf0ntDbe9auW1q3duCyq1i1plPTA38cx8oMvUPilnMZiFEo8P5N3BQ+c1AbZcmZEuzojUOb1wqgnq6Pt3/0PPhq6ABERUWj5bnUUkdxVi3WV9xVfQ6+hjVD9rVI+eZpQPH2ybOy0mwQonm6Cs63ZY8TzH1lPfZL80s2eK6Osz54cobL+uloiU810Thz8NVb9PgHzZ65F2PmruCOzoDXeLoUNq3/DrVvhuC2rHqkZCbUiUbT8cVCrDFWo/v+zCkocv5i6EkcOnEK/sS1wUP4YqG39qp34YHRzfDLuW7ToUgMj3/8CadOnxIUzlxEj/6V7OqX8UbloXFob3udzFCia3VhJSS2huWHNb/hLXkAfGBgPGTOlwcfDFuKNBmWMfROF8rUxFE/bfop8K7EfiOfY/l9i5Cfv4Mb1W5g2ajEq1iguYlgDJbK0ROlKhYzfNer31w/fbTdmM7/+7Ht0G9AAZasUQVsRy2QpEhtXSxbMWocBE1rhw84zMGPxe8bvtmrFuqFqvZJo2bk6WtQcgudyZDRWYjtx7CyGT+sgv5Pm4IcV2/Dptx/cu2LjWycAQPH0tYqxv54QoHh6Qs+Otk8Qz+2/7EG1eq+g7zvTUEaWwlQzkmmeSoE3S/bCkl9HGeuxfyNLZ6pN/RGoW+Y9ZHg2jSGebXu8iVcqFHhkr+/OWJYslx9zp61CyfL5HymeaplNteTmpbBrGPXBHOMXv1rG85XyBYwZz4YilYNkn74iq21qDzckNyAgAE+LeP76459Ys2uSfG4HON/LSfH0vZrZ0mM/EE81YxkvXgDiJ4yPqnVeRue+9eTzeIZ4LvxpmPE7qPwLHdGuVy282bAMujYdj/gJQozfH6Xk8vqq3yYgQYJg+f826D/+QfGsKuJZTcSzWceqKJ/3HbmkPtn4naL+ca0Wu1CX+u/OuNpSHy8kpXh6ATIPoQ0BKoA2pYjtyBPE8/ulW/GWrIs+rv88FC2Z21gOM3XaZIZ4Lt82Fk0qD8DUhb1w/uxl3L4VYUjkALnEtXXjbuQpmFVmFkIfK55vyTrwajZiw/e/o2nHKrIE589yyau13EM1G31kSc5hvWbhvdi13kf3nYOhU9rjSxHPkiKeS+ZtQOtub2Dsh1+i17DG6NFiIjrJHyC1nvxPMvP68bAFWLlzvG7E46w/ZsVTbqlQ08S3THb4K/kjXd9kG+7+EAFh31u+NMxVMMLc9d+tfiCe/yV+Lz/XCsu2jDF+B9R99T1jJrRx+yro1GC03NKT3vidUqlAJ3z0ZQ+5tSeZzG52NX5fDej6qXGpPmfeTKhdqo9x9aa5LMdbuXAXfL7iQ8SXGc/lsuRvnSblsGbpFqgZ1w37p7laHu32o3hqVxJ2yEYCrv9ytLETTH0fgSeI59Bes2WmIFgue1dH2LkryC4PA6lf6s2rD8a8tYOMe6A+Hr7QuNzdc3BDbP9lLxZ98YNcnn8WnfvVMw6kZgqmj15szD7c3c6dDsMmmZGs+XZp40vqsnmtRq9i5aJNOLT/pHEMdQleXdLv3PctXJYZzykjFqHPiKb4Zs6PKP5KHvnlPw/h4ZFoImu4KylW952OeO9zXL96C++8XwdDRVq//H4Qyx1LgOLpO6cCxfO/a/W4GceSIp5LY8Vzo/xjdqAIZebs6Y3L7lPn90aW5zPI75rZhjxmeCYNTh+/YMjows9/wIWzV/Bs1nT4c8ch1G5aFq3k0n2ftpPl84NIIDOraeVKz9jZXWDk7fYpeg9tbFwN8sWN4umLVWOf3SVA8XSXnF3tniCef2w74LO/XO1C5qt5KZ6+UzkbxDO9jP60QcDHZzxPHDuH/X/9Y9yv+fCm7iVXt/eoezLVQ5B//3HE+Adp1uefNh5iVNvVyzfw29b9xpWbK5euG/dwqvvCd/9+GKnSJDNuGVL3tD8nDxqpf/D+tfMwoiVXLpkNVbcZXbtyEzt+3YPM2TJIKKy+t1E8fa9m7LH7BCie7rOzp6UbT7Xb0xFmtZuAFeJ5584dHDhwQGaaw5E5c2YkS5bs4W7fvdT+jHzj3yfGuJkm8F/ieevWLZw/fx7PPvvva8jubrGX2oPk87QSp+5+vXDhwsHyvRrHjx///OzZs0Pl66NFPFOqtdq5ZKbpsvhNA4qn35SSA3GBAMXTBUhe3YXi6VXccXkwK8Rz4sSJ8r7VEBQpUgQrVqxAv379HhhSdHT014GBgbPki+MkcsXleH352I8SzzNnzqB9+/bIlCkTxo1TeB8QT/Vus+4S6p1BjSWO9e/fP97XX389NioqquOMGTMCp06dGrlw4cLVUR0KdEfxjLsonr58hnjWd4qnZ/zY2rcIUDx1qxfFU7eK2Nafh8RTzYoletzBVgot3gAADSRJREFUKlasGH/16tX/3N1HzXYWKFAAW7ZsQaJEidC9e3eMHj36gRQnT55cmzFjxnXyxcwSD1qpbSPzv8Tnzp17J02aNB/cPzLFXSQS8+fPx4QJEx4WT3UduZVEtMQX+fPnT6r4p02btu7MmTPx9NNP4/r166pmMXNWf/PHjcEl8i4uUj4wXXzXFmzwP8LOHhHF09n1d9roKZ66VZziqVtFbOvPPfE8fDEveqyZLwdK97iDJUyYMODmzZsp7u6jLq8XLFgQf//9t/Glrl27YuzYsQ+kkBm1iDp16lyXLyqjMftEvG1j97XEffv2TTBw4MD/+YeBiD1Gjhz5KPEMkzEGSsQo+ZRXC4Vkz549dPv27QgN/f83S6h/PAz+eDT6p9iExcUqgOLpa2eGNf2leFrDkVl8gwDFU7c6UTx1q4ht/XloxvOKHCjx4w5WqFCh+Dt27PjXMmO3N998EwMGDECePHmMGc+HxfPSpUvLU6ZM2Vl5qcSDVmrbyPwv8eHDh9tmyZKlx8Mje4x4PvfQvs/IvZ3vt2vXrpyIarzEiRPL6jsRUZMnT77ea1T/sxEjymRfXLR8PIqn/507royI4ukKJe7jLwQonrpV0gPxVK9JUk+Dqi0q6o7xcuX7t8jIKOPFy8Y+Mg8TIC98ftQmD4walxCDg9WzEY/eVC5jLkc29eLowIeO9ei8staRvFA+XmwfdUPv7f5YcY/n1atXUbduXaj7DZV0pk+fHqdPn5baByF16tTInTv33YeLPpTxDfD2GP3leP/1cNGpU6cM7uoWB/WxS5cueP/99zF8+PBH/XDJxGe8OXnz5q3z/fffBw4aNOjwpEmTglDz+bqom3sj7/H0l7PF/DgonuaZsYXvEqB46lY7D8RzxrglxrvuImUdY7VUZcHiz98bXfjtSDSu/KG8I68pMskrR9SrTdS7OR+1qVeWfNhpOibM6fbI7yup7dZsAmrU/3dd5L1/HpMXx9f8H9F9uLF6dx9fB/X/VNwQT/UvCXXfoJntoPxjY62ZBtz3fwnIz0tB+WpxV9kI86n/sW8ikc/2KVKk6H7x4sUfZZ/O8lR7EJ9qd5Wsf+5H8fTPunJUjyZA8dTtzHiMeEbIy9kHyYuSw29HoUKNYihSIicmDZ6PixeuouCLObBWXsKcM18WdOhdC307TjNWE9q6YbfMMAYgf7Hs+GTsEll3vQVSpkmKaJkdDZN2677bZrwrr0u/+lDLZo4bMA/JU4biknzvrnheCbuOrT//fW9tdyWe3ZtPRK+hjYyX0asXSKvlOC+cuyxryc+X5TkjkLtAFpR4NR8+n7wCEeERKPt6UeQt/Jwhnmr1kuljv8WxQ2eQt1A2lK9aBJOGLDDe11dKretcraisbDLGEGQxZLw/qrm8MDpEt0p53B+z4unxAZlAFwLq924hiR1Gh3z8PZ66QPXlflA8fbl67LtZAhRPs8Ts3v8x4nnj+m1Zo30qSlUoaCx/+dTTqbBr+0FjFZAvpq5ExerFDIFUM5bvt5+KtBlSIGmyxMhfNLssPZcZLWoMNpas3PHrXtyUXBOHzEeRl3PhrAhnbVl6btf2A6gnS2aGnb9irFD0uBnP7jLj2VxWT4oMj8LKbzaht6w28sn4paj+1ivI8HRqfDP3R3w2cTlmf9fPmFmdLKscVatb0hDPHC9kEkFdgGeypMMf8uLobgMbGNJ5eP8prFr8K6Z83VOW25yEqQt6yapLP4rwFkeKVEnsJu/1/BRPryPX84AUTz3r4sVeUTy9CJuHinMCFM84L8FDHXiMeN66GY7jR87i0L4TWPPtFrzduhL+3HnImM38QESzUs3i94nnFFmmsp4xs7l8wUZjObq501ffJ563sPjLDRg5vSPUyiOp0yXHHJHXuk3L4aqsBDJO1j5+nHiqddjHzX7X6PysScvRoM1r+HTisn/FM6OI55z1Ip7LYsUzmYjnwnvi+bws83nkwClj5nPzT38ZK5mE345A1hxPY/QHczBtUR98IDO2H33ZXWZT16O0zIKm+I/bAnQrn5n+UDzN0PLjfSmeflxc14ZG8XSNE/fyDwIUT93q+BjxVHI2pOcsuZQdbsxiFpP10T8aJjOHmdNi7bJtqN+qoiF0HfrURv8un8jl7SLGOsbq4Z9GbSvjvfZT7omnEtIzp8KwYfVOubSeBN1lXffzIoBjRTjV7OKFs5cfe6n93cbjkCg0oTwsFG2sF9+yc3WclfXeJ8qlf3VLQK78mVGiTF7Mlkvt6tJ8mdcKIV/hbMaMp5rBVP1W6zK/UPA55C6YBV9MWYlsuTLil7V/YLLMeA6QNZ0pnrqdnOyPLQQonrZg9aWkFE9fqhb76ikBiqenBK1u78HDRVZ3hfnsJcAZT3v5+kx2iqfPlMqujlI87SLLvDoSoHjqVhWKp24Vsa0/FE/b0PpWYoqnb9XLht5SPG2AypTaEqB46lYaiqduFbGtPxRP29D6VmKKp2/Vy4beUjxtgMqU2hKgeOpWmljxnJG3ZNnnEz/6PZu6dZn9cY/AtahItPjzZ5y9fjsHmize714WtvJ5AhRPny+hpwOgeHpKkO19iQDFU7dqTawcH6njr84Vmrx0osD/XjlIt26zP+YJRMVEY8/1y4i4HfkCmi7bbT4DW/gFAYqnX5TRk0FQPD2hx7a+RoDiqVvFYmc8+z9fsGymBKG69Y79sZDAjTtR+HD/Tly8GcEZTwu5+lyqWPGcW6B0SNqQhD7XfXbYcwJ/XgtD1z1bZuDtJa09z8YMJKA3AYqnbvXhPZ66VcS2/vAeT9vQ+lbiL6ulliUz/3kmYWjCwAD+Svat4lnT23B5Ld3p29cnoMHSLtZkZBYS0JcAf8vpVhuKp24Vsa0/FE/b0Ppe4jmVMwIhvKnb9ypnYY8jTqDhyqsWJmQqEtCSAMVTt7JQPHWriG39oXjahpaJSYAESIAENCVA8dStMBRP3SpiW38onrahZWISIAESIAFNCVA8dSsMxVO3itjWH4qnbWiZmARIgARIQFMCFE/dCkPx1K0itvWH4mkbWiYmARIgARLQlADFU7fCUDx1q4ht/aF42oaWiUmABEiABDQlQPHUrTAUT90qYlt/KJ62oWViEiABEiABTQlQPHUrDMVTt4rY1h+Kp21omZgESIAESEBTAhRP3QpD8dStIrb1h+JpG1omJgESIAES0JQAxVO3wlA8dauIbf2heNqGlolJgARIgAQ0JUDx1K0wFE/dKmJbfyietqFlYhIgARIgAU0JUDx1KwzFU7eK2NYfiqdtaJmYBEiABEhAUwIUT90KQ/HUrSK29YfiaRtaJiYBEiABEtCUAMVTt8JQPHWriG39oXjahpaJSYAESIAENCVA8dStMBRP3SpiW38onrahZWISIAESIAFNCVA8dSsMxVO3itjWH4qnbWiZmARIgARIQFMCFE/dCkPx1K0itvWH4mkbWiYmARIgARLQlADFU7fCUDx1q4ht/aF42oaWiUmABEiABDQlQPHUrTAUT90qYlt/KJ62oWViEiABEiABTQlQPHUrDMVTt4rY1h+Kp21omZgESIAESEBTAhRP3QpD8dStIrb1h+JpG1omJgESIAES0JQAxVO3wlA8dauIbf2heNqGlolJgARIgAQ0JUDx1K0wFE/dKmJbfyietqFlYhIgARIgAU0JUDx1KwzFU7eK2NYfiqdtaJmYBEiABEhAUwIUT90KQ/HUrSK29YfiaRtaJiYBEiABEtCUAMVTt8JQPHWriG39oXjahpaJSYAESIAENCVA8dStMBRP3SpiW38onrahZWISIAESIAFNCVA8dSsMxVO3itjWH4qnbWiZmARIgARIQFMCFE/dCkPx1K0itvWH4mkbWiYmARIgARLQlADFU7fCUDx1q4ht/aF42oaWiUmABEiABDQlQPHUrTCx4jn5hRJlsydKqlvv2B8LCVyLikTbv37BuRvhOdBk8X4LUzMVCZAACZAACWhJgOKpW1mmFQ5G6NNLMiQMrRwSEE+33rE/FhKIllynbt+4E3UrOguaLzluYWqmIgESIAESIAEtCVA8tSwLO0UCJEACJEACJEAC/keA4ul/NeWISIAESIAESIAESEBLAhRPLcvCTpEACZAACZAACZCA/xGgePpfTTkiEiABEiABEiABEtCSAMVTy7KwUyRAAiRAAiRAAiTgfwQonv5XU46IBEiABEiABEiABLQkQPHUsizsFAmQAAmQAAmQAAn4HwGKp//VlCMiARIgARIgARIgAS0JUDy1LAs7RQIkQAIkQAIkQAL+R4Di6X815YhIgARIgARIgARIQEsCFE8ty8JOkQAJkAAJkAAJkID/EaB4+l9NOSISIAESIAESIAES0JIAxVPLsrBTJEACJEACJEACJOB/BCie/ldTjogESIAESIAESIAEtCRA8dSyLOwUCZAACZAACZAACfgfAYqn/9WUIyIBEiABEiABEiABLQlQPLUsCztFAiRAAiRAAiRAAv5H4P8AIy3k4fGzGeE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2" name="AutoShape 10" descr="data:image/png;base64,iVBORw0KGgoAAAANSUhEUgAAAp4AAAH0CAYAAACU8S0yAAAgAElEQVR4XuydBVgcSROGP5wIEeLunou7u7sLxF2Jy0Ug7u7u7u7urhd3IZ4QNMH+6k7gj0GYZXZ3dql5Hu4IzHRXfzXDvFvdXWUBPlgBVoAVYAVYAVaAFWAFWAEDKGBhgD64C1aAFWAFWAFWgBVgBVgBVgAMnnwTsAKsACvACrACrAArwAoYRAEGT4PIzJ2wAqwAK8AKsAKsACvACjB4auEeWFjDAfYW5yj+HEcL5rANhlHAEsHHgjwTO6H9PH/D9Mi9sAKsACvACrACxlWAwdO4+n/rfXWNpAi2fDQ7exHb+Lb2WrCIbdCzAk99vdDr1rlz8AwsjfbbffTcHTfPCrACrAArwApoQgEGTy244Tt4bs5T1jaRXTQtWMQ26FmB+z6f0ezqMQZPPevMzbMCrAArwApoSwEGTy34g8FTC14wqA0MngaVmztjBVgBVoAV0IgCDJ5acASDpxa8YFAbGDwNKjd3xgqwAqwAK6ARBRg8teAIBk8teMGgNjB4GlRu7owVYAVYAVZAIwoweGrBEQyeWvCCQW1g8DSo3NwZK8AKsAKsgEYUYPDUgiMYPLXgBYPawOBpULm5M1aAFWAFWAGNKMDgqQVHMHhqwQsGtYHB06Byc2esACvACrACGlGAwVMLjmDw1IIXDGoDg6dB5ebOWAFWgBVgBTSiAIOnFhzB4KkFLxjUBgZPg8rNnbECrAArwApoRAEGTy04gsFTC14wqA0MngaVmztjBVgBVoAV0IgCDJ5acASDpxa8YFAbGDwNKjd3xgqwAqwAK6ARBRg8teAIBk8teMGgNjB4GlRu7owVYAVYAVZAIwoweGrBEQyeWvCCQW1g8DSo3NwZK8AKsAKsgEYUYPDUgiMYPLXgBYPawOBpULm139m6+jHhFxBd+4ayhaoqYOnnB6fdn1VtkxtjBTSuAIOnFhzE4KkFLxjUBgZPg8qt7c4W1nCAncUlWFo4attQtk4PCnjD3yI3mm9+r4e2uUlWQJMKMHhqwS0MnlrwgkFtYPA0qNza7uz78z87exHb+Lb22raVrVNNAa8Af/S5fR7vvL9kIvC8q1rD3BAroHEFGDy14CAzA8+AgEAsnLIN29Ycg7WNNZw7VEId59KwtLQMU+3yObqiWccqcO5YWQse0bsNDJ56l9h0OjCz5990hDeupZ8JPJtfO4bXXn4MnsZ1BfduYAUYPA0s+B+7M6MXj4DOUX2X4N6tZ2jeuSoC/AMwd8JmVKxVCB361GHw/K4Ag6cWHjyN2GBGz79GFDUJMxg8TcJNbKQeFGDw1IOoips0oxfP50/eaFjmX0xa7IIsOVNLKc6d+A/jBi7Dqv3DUbtoX2TNmRYOsaKhtlNpDO46F+kzJ8elM7fRsmt1OFF09MieS5g6fA1sbG3Qy60JRvRehOSpE+HxvZeYtNSFrk+jWGKtXcDgqTWPGNEeM3r+jaiiyXXN4GlyLmODVVKAwVMlISPVjBm9eD68+4yahXrj6N05oVPrX78GoAJNpe+7Og2lMndE3xHOKFgyGwZ2nI08hTIhZ/4MGNR5Dtr2rIXaTUvCuYobug6oh2ASdcHkrXj98iOy506LDn3rIF2mZLCzt42U3Fq4mMFTC17QiA1m9PxrRFGTMIPB0yTcxEbqQQEGTz2IqrhJM3rxfPrgiTrF+mHt4VFIkCiOlOLJA3d0qD8WW0+PR+ksHXH0zhy59rNExvZYussVqdMlRtlsnWXEs2r9oqhRsDdix40hrxWQ+fb1JzRqVQ6dB9RXLK1WL2Dw1KpnjGCXGT3/Qr0XT95i5pgNuHnlIWLEtEf73nVQokIu+NMH0LLZO2P1/hHo3Hgc/T2YoEjsoKBgrF6wF03bVVJ0nVZPZvDUqmfYLn0rwOCpb4Uj0r4ZvXj8fL+iU8OxSEFT4/9OaIVAWvPZq9VUxIhhj5GzOkrAPH5/nlRFTLu361Ub+YpmQb3i/dGmR03UaFQc9UsOwLgFXWmq3Rrnjv0nXzZ1m5WhF1jtiKhpEucweJqEmwxjpBk9/1+/0k7t1tMRN54DOhBwHt17CXNojfeCzQORIk0iCZ5Hbs3Gh3eeSJD42wfTiB5fv/hDbEIUH1zN4WDwNAcv8hh0UYDBUxfV1L7GjF48QhqxXnPWmI3w+uwDEaWIlyA2erg2Rur0SeSL5/i9b+C5dfUxzBm/EanSJZFRkgYty6FxmwqYPmodjuy+CFhYoHDJ7HLNZ23nUmhPkGouB4OnuXhShXGY0fPv8dELDUoNxPI9rkiYxBHeXn5wf/4OaTIkoQ+hQfL5X7FnGJwrDcWxe3Pxxv0jRvRZJJ//VDTzMXhia0x2Wy1nSRxiRcfDuy/RvFMVNGxdXs6kvHrxHvmKZMG0lb1UEN64TTB4Gld/7t14CjB4Gk/7//dsRi+ekEEFBgYhMDCQ/mkBKytL+SUOEbWwtbOR3wcHB9Ou90DiSwv5veX38wSsikipWONpbW2JAHphWVlSO9ZWWvCWKjYweKoio3k0YkbP/4e3tMa7SB/6cDn3N9+IZ/9X8HR1mU/PdyCGTmqD8YNX0PNuBS9PX9y9+RSz1/XDjnXHsXz2buy7Nh0+BLEVc3XD4duz5XmmfjB4mroH2X5dFWDw1FU5Na8zoxePmrKYc1sMnubsXYVjM6Pn/9MHL1oq058yWIyQU+lis+GZI9dRrFwu2Eez/Q08m1V2w2v394iXMLYUTSzREeu637z8gDkb+mP/tnMyIiqm10PANWTGRKHKmjudwVNzLmGDDKQAg6eBhA63GzN68WhBTlOwgcHTFLxkIBvN6Pn/4ucPl2aTkJLWc3bqXw97Np/G7HGbaHrdjabe4/4Gnm49FsglOYNoPfiBHeeRNHl87KZr3r76KCOeB7afw/BeBJ6UJUOCJ60R331pCmLSNLypHwyepu5Btl9XBRg8dVVOzeu+v3imZS1kG49L5qmprGbbeurnhQG3L5yDZ2BptN/uo1lD2TD9K2BG4CnEenD7OWaO3oCH917QrvZoaN+nNkqUzx0asfxxjacAzNH9luLBnedInDyeXOM5b+KWP4KnmJJvTqnW4lO2jImLu5v8dDuDp/4fLe5BmwoweGrBL8uqp4S11b0U9jFsrWi9Ix/mr4B/cBBe+PpcRKBDSTRb7m3+I+YRhqmAmYEnezpiCjB4RkwnPsv8FGDK0YJPv794VuYqaZvQNpoWLGIb9KzAQ19PtL9+kiOeetbZJJpn8DQJN6ltJIOn2opye6aiAIOnFjzFLx4teMGgNvAaT4PKre3O+PnXtn/0ZB2Dp56E5WY1rwCDpxZcxC8eLXjBoDYweBpUbm13xs+/tv2jJ+sYPPUkLDereQUYPLXgIn7xaMELBrWBwdOgcmu7M37+te0fPVnH4KknYblZzSvA4KkFF6nw4vH3D4AN1T9Xeoj6ySGHZThJ2oMoIbxI8K7k+LFtC2o7rKTPItl8SIL5kPZDksuLJPLyJqX/iOtlonlLZXYosdlQ5zJ4GkppE+hHheffBEbJJv6iAIMn3xJRVQEGTy14PpIvHlHl5xQlaS5OSZqVHF/8vqJl9eGyRro47t54iqoNisokzr8eK+fuQdP2lSLcvIBOUbO9cduK8hqRYqVCzUKyLN6Px8cPnli/+ICs2f7j8dnDGxdP3cbZYzeQNVdaxIsfC7kLZYIHJahOkiJ+hO3Q6okMnlr1jBHsiuTzbwSLuUsVFGDwVEFEbsIkFWDw1ILbwnjxvHvzCT2bT0GCRHGRI3963Lj8AKnSJkGHvnXw+L475k/aIktO1mpaEiP7LMaey1MJ1G5i04rDskpI5/71sXrBXrTtWQuPqOaxSObcsFV5zBq7EV++fEVFAsFls3ZhxV43qcKj+y9lDr3Rszth25rjOHHwqixZKXLrdWwwFslTJUSH3rUxixJCi+trNCyOEhVyy5KXn9574jrZFwK/Ajy7NB6PuRsHyLafPX6NiUNWosuA+rIPURavbrPS+O/KIxzbdxkr9w3DWgLQaxfuIW3GZGhHNosSmZtXHEHJSnngSOD59OErXD1/D8lTJ5Q/F3Wg02RIKtt6RDkDXYY0xudP3j+NXySt1uLB4KlFrxjJpqXVksHG+mG31NlsY1t/KyfLh/kr4BsUiPlP78Dji19mOG+7Y/4j5hGyAt8UYPDUwp0QDnhOcVuDAWObU/RwPLLnSUeRw2fo2LcuAeU+9BvVDDEdolHyZYIuqhay7ewE1C7SD0XL5oSPty/yFckiK3wkpQjh5TN3UK1BMSyYsk3CWfQYdnj57B19vcX6I6OlCh/ff6Z2JmPpzqG4fO4u3r36hH3bzmIg9b9+ySGKStbCxKGrQq9/+/oTRsxoT5Br95uKv4Knx0cvtK45AlNX9ML9W89x+/pjCaPdBzXEynl7JWh2bToRmXOkkpHXHq6NkTVnmj+Cp4h4itJ8RUvnQOtaI7Bw6yC8phJ7JwmUV83f99P4azUpqQUP/2YDg6cm3WIco5bWJ/D0f9gseXrbmFYMnsZxguF7/ULgudb9EbwCgrKgycbbhreAe2QFjKMAg6dxdP+513DAcw5FF3u6NsE8im66DGmEm5cfIk3GpHBzWSCBVFQGuXDqlvy3AM8mFYZg+W5XeFMUMDAoCEGBwTIymjhZPAmOEyjq6NyxMhzjxcL5k//JCiMi2iiO0zRdf+XcPbTtUQOdGo2X54tzGrYsjw1Lv4Hnj9dfu3BfTn+LtaG/Hr+C58XTt3F8/xXY2dkgGUUsEyaOi22rj6GHWxOsmLNbgufK+RSdpWl/0W6m7Klk1PZPEc+kKRPQuIKQI196tKszGkt3DcWrF++prvNZbKVI7Y/jT5TEUQseZvDUpBc0YhRPtWvEEYY1g6faDas396YdBRg8teCLv4CnqGO8fPZuOQ2djKa7uw6sj4c0dS5gNIA2FdVuWgqj+i2RU+0nDlzFltVHYWtrQ6DaEAkI8EQ95DyFMqNGo+J48uAVpo9cC3+aoq9StwgWTduG1OmTIZggNXX6JGjlUkNe6+oyX5a4ixHTHs06V8WVs3clmIr1oHPGbZTX16ZoYslKeWmqHX+cam9fbzT17yjbFtPjYh3nQarHvHfrGRnNFJFaETHt5jQRY+Z2kVPkt64+lnaIqK4VTfMrAc+jey8hWcqEP40/IYOnFu5wtiE8BRg8o+T9weAZJd3OgyYFGDy1cBvwi0cLXjCoDTzVblC5td0ZP//a9o+erGPw1JOw3KzmFWDw1IKL+MWjBS8Y1AYGT4PKre3O+PnXtn/0ZB2Dp56E5WY1rwCDpxZcxC8eLXjBoDYweBpUbm13ppHnX2w6PLDjHMT67Mz/pEbO/Bnk0pzEyRxhZ28rNRTLb47uvYzyNQpoW1MTsI7B0wScxCbqRQEGT73IqrBRjbx4FFrNp0dCAQbPSIhnbpeG8fwHBQXD87MPqGqCTC0mMlj4UAoxWSzC1hrRotvB08MHojhDIK25tiU49P/q//139nSuLwIox6/YpBcCjiHSBVPbvj5fEJ3WcIccYhOiyLUr1mOPH7Sc1nPXog17Z1C4VA4kSur4rV8qUiHg0yF2DOrbmxZrWcCK+hfZM4JoLbewRxSaEIUeYtE5fIStAIMn3x1RVQEGTy14nsFTC14wqA0MngaVW9udhbO5cHCXuZSFoopMFdaTUoyJNGop0ybGwZ3nKc1ZC7SpNRJOHSrLrA7v33qgYInsOLz7Alp3r0kb+c4hNeW53bflDPqPaU4p1P4PmSKq+ejeS2TMljJUmz2bz8hr8hXNQtkqMiNdpmSU9WJ96EbApCkSIF3mZBj/73JMXOKC3q2moTVtRjxz9DqlRWsk8/6KXLsCPM8fvylTp/HB4Mn3ACvwqwIMnlq4Jxg8teAFg9rA4GlQubXdWTjgOWvMRgyZ1BrzJ28lmKyBY/sv4wkVj9hNxSCW7hiCFtWGY/WB4RI8j+y5hAYtymIoZaSoVr8Y1izajziODvCiyKTL0MaU8SFBuDqIXLsiEnp4z0WKdJ6DyKZx9ugNWcBBVBdr36cOxDkuzpMkeI4ZsBTj5neVeXjrNy9D2S42ocu/DfCO8vuO7LOIwfMvdx1HPLX9WLJ1+lOAwVN/2ka8ZQbPiGtlJmcyeJqJI9UYRgTSqS2YvIUqlJXC9nUnUKlWYQzoMBNzN/SXEc/le9wkeIp0YvWbfwPPpu0q4fLZO6jjVAqDu87DUILXGDRVH94xZ/wmAtaiNNWeSMJkkdL/UF7fuyhZMU9oHt8fwXMcRT7HzO2MVfP2oB71u47gNFfBTHI5wEr62dTlPdVQx2zbYPA0W9fywP6iAIOnFm4RHcFTrN/auOyQLIMZcoiKQOIlVIrya/56iHVXI3ovQryEceS6sa803daqe/UIrcUSZS5FAnk+1FGAwVMdHc2ilTCef7G+8wBFHmsTPB7adQGlCACXzNwJS1pXKdZnOlEhiGX0785UhvbTB0+ZA7dgyewEiQcJOEtj29rjePHkDa3R/EdOn/94+Hr74QhtEqpcp3Doj9+++oiNyw/LdaGZaAq+bNX8lC/4BZXaPYMMWVKgYu1CVBHND0upTzH9v53ab9ymglwGIPp9/viNzKGLYODt648YObOjWbhHX4Ng8NSXstyu1hVg8NSCh8J48Xx491lWJBLAWLpKXtRqXJJKXm6lZO73UKBEVvlHv2eLKZixuo+sxT7ZbTVEbfJi5XKGgqdIKC92pzrEji7bGU2J5geOaylHLeq0V6hZELHjxpSlMMVLKj+9oFp0qYabVx9hAW02EBsY+o0WJTMPUs33mlizcD+OH7iCEuVzo1Hr8rL85QxaB/b5k5es6S42GKyYswfiJVamaj75AuTjdwUYPPmuCFVAxw+eWlNQgO/MMevlhqNeVG1NVFjjI2wFGDz57oiqCjB4asHz4Uy1jeyzBOMXdsW8CZvRgdZYHaOyk2KTwNyJmzFrTR851baEaqs3KDUQC7cNwiHadOAYP1bYEc8+iymakQpf/L7i1rVH6E9QKdoUwCqgU0yXpU6fFMupjOXYeZ0h4Hfq8LXImDUlmrStQBWSlsoIiqg+1HtYU7lBQUDtnRtPZMWj7HnS4vrFB7IuvNh8MGttXy0orDkbGDw15xLjGWQm4Gk8AU2zZwZP0/QbWx15BRg8I69h5FsIBzynj1wPt6ltsYA2F4jdq2KqvCpB3aq5ezBhUTcJngu3DkKVvC7Yd226hL6P7z+HCZ4/Rjx3bzyFf/Kml7tRq9LaLgdKiSJqqovdsRtoCn/uuv7woprvXZqMR9EyOak0Z0kc3XcZ9ZqVwfs3HojtGBP9281E3iKZkTlHKty98VRGV92fv0exsjllKczZ6/pFXh8zbIHB0wydquuQGDx1Vc6kr2PwNGn3sfGRUIDBMxLiqXZpOODp4jxZTllb21jJaeupw9ZQOpVE2L/9PGas6o3OjcbJzQWbaG2W+/N3EhQLlsgWCp4iEinSr4gp85A1ninSJJbfe9EaspbdqstdqGtpB2z8RHHkrtUWVJt9H60tE+vGxNR5jnwZ8N+VRzJ1ymyq025P+QLFeR371cOkoSspWkoJpilXoFh7lr9YFgbPCNwYDJ4RECmqnMLgGVU8/dM4GTyjpNt50KQAg6cWboMI7GrVgplsg3oKMHiqp6XJt8TgafIu1GUADJ66qMbXmIMCDJ5a8GIYLx6R5Pnpo1eUyDm5FqxkG1RUgMFTRTFNvSkGT1P3oE72M3jqJBtfZAYKMHhqwYn84tGCFwxqQ0TBk5ZEJCHDcio07qqFhYW7wmv49HAUID+kpV9njKhIpP+eiJ4Lhc+/WCZzh9ZTZ/4nVWgXX/z85UbAJMnjRbjbiJ4oluQ8pqT1ooRnmgxJqDxmDFmhKFW6xD818fLZOyRNET+izUb58xg8o/wtEGUFYPDUgusVvni0YDLbEDkFFIBnI+pptcLeGhP4rFF4DZ8ePnj2p1+PjqhIpH/E/7YqfP5Fns1+bWdg4uLuoeaEJJD/MadvRG0N7zxRyahr0wnoOrAB1YK3wb6tZ+Va74EdZ8mqRT8enz95I1Ycrs8eUd0ZPCOqFJ9nbgpE/I+juY1cS+NR+OLRkulsi24KMHjqppuxrqIoo1HAc/ns3RBLbl69fI9+o5pRWcqNciPfwR3nqVTmCOxcfxIP7jyn9Gj+ctOhyCqxcu5e5CmUCXHiOVDKtMewotrp6TMnl2UwRa11X98vlBqtEqaPXIdUtPHQxtYKTdtXhqWlhdx0eJQSy5eiMpniCAwMQp8201GweDYZYXVMEEsWnOhYfyxtTKyGXAUyUmWkuchXOAs+0mbE6g2LyZy/CZM6wps2OvakfJ6bVx7Bs0evZQq3LDnTyHKefAAMnnwXRFUFGDy14HkGTy14waA2MHgaVO5Id6YH8ExPRt2XhoXz/D9+4I7j+67gIOXnHb+wG0RBCJH6rG+baZiwsDuaV3WTWS0e3XuBCydvyQwUL5++leDYvt4YOT0ugq9pMyWD+7O3cKCIZB0qvZm7UGbKiDFW5uwVZTUzZf//tP2vYgn4vHn5oayEJCoeuU1rhz6tp2Hy0h6yUIQoRNGLcvpOGbYaFamc5wvqv0T5XOhOGTmmreiJ+iUHYNPJcTLd2v07zxg8vwvM4Bnpx5IbMFEFGDy14DgGTy14waA2RAY83717h/Xr11OEyhJNmjSBg4PDr7aLqfaN9MMW9DXfoAMz087CAs+3b9/iwoULqFy58k8jJ/0t6QeiOHoB+joS8ssKFSrEeP78+RhfX992jx492kw/70LgaYtgy0eb85S1TWT3/3rqfhSZFHXWu1BJzMUztqO3W1MZPaxLeXR7Np+CWev6okvj8ZTntx3+o6pBr168C82jK+qrCzjsNrihLChx6vA1vH/tIVOt7d50GvmLZ5W5eNMRkG5Yegh9RzpT5NP6N+999vDGxMEr5e+jxbDD2IHL0WeEkywOMWXZN/AUdd1dhjSS4FmpduGf0qmJqmotqw3DFKrbfuHULXz94s/gyeBppn8leFgRVYDBM6JK6fM8PYCnKGsZP0FsObWl6/HuzSf0ajEVM6lCUkxKLi82FFy7eF/Ri2PziiMoSdEX8fLj4/8KRAY8nZyc4OrqCg8PD2zbtg1ubm4/Sfv58+dmsWPHziChBnBk3SOvwJ/A8/79+3B2dkaBAgUwderUX8FT7LKZQl/Z6asBfd1r2rRprHPnzm2IGzdu+Z07d2Ly5MmYNGnSI7/yyZugcfajv4KnaHB0/6V4/fKDzLErAFSA5w16Br28/DB3Q3+Zu3fsgGVIlT4J0mZMhqy50uCN+0cq+JBD/n/swGWUr9eXyt42k+B3mGq+J0gcF32GO2Hl/L24fuE+sudOK6uiWdBUu4iQLpmxA60ov2/IcenMHfmzoMBgmpKvKCuXzaPKaT7eX9C0XUWy6Sja9aqFeVRit3TlvLLfAsWyYlCXOVT9rIuc7p9JZXXj0t+joqX/kXDKB0+18z0QdRVg8NSC78MAT0/aTbp6/j657kqUtCxO01dPH7xCTlpXtZpeGg2pVrpYA2ZPa77cn71HroIZZenKDFmS08/scOXcXdjYWFOEpLR82QiQFBWJxM+q1C0i12JZUmCmDdVgF22INVjrKfrh1L6SVEWcLyIqmbOnxr/jW8qXnADPbLnSysTyIjH9/Elb5WaDueM3IW68WDLpvJi2u3frGXJQVaS3rz9SHXcf2XaTthXlerPVC/fB1+cLqtYrinj0Mlo+excCA4LQoW8d2NrZaMEjerdBgue5w9cx8lgL3PfwC6vD48ePVy5WrNiEkN97e3ujUKFCuHLlCnx8fFClShXQOT9dTjDqWrNmzYf0w9701Vjvg4kCHdy6datN5syZe/w41GfPnkn4nz9//p/AMxudW56+hG/P5MmTJ92LFy9cGzdu/I/4oBArVix8/foVq1evDu4xcqD7xyH5E2/OX87yx4inucgq1qE+vPsC7995oHW3GkiRJpG5DC1S4+Cp9kjJxxebsAIMnlpwXjgJ5Ef0Xkxrubph5pgNsmTl1fP3UJmgUexqHTW7I5wruWLSEhdZ5lKsA+v2b0MMdZmHCjUKyimvomVzYNbYjRg5syOaVXFF98GN4Em7T1+7f8AxKn85bUWvP06xhYDnnHGbkCxVQtjRjlZRBlOAZ5Lk8Sn6ISoapUe7OqMxe30/KtnZA+sOj8Tt608o9cpL1Gtelqb6plMEJA/tdI0pU68spqhJespJKl48yanNlfP2oDNFcQS0inVjSjYCa8FtkbFBguf27b5wPf4EfkTdYRytWrWKvXDhwmQhv/by8kKRIkVw9epVCAgtX748Tp8+/dPVrVu3frFo0aLP9MPU9PUoMnbytd8UGD58ePxBgwYl/FUPgkmMGzfuT+D53y/nxkybNm3Ks2fPIn78/6ccIvgM7j/WNXBy6pvWmwuUhzmCJ99Df1aAwZPvjKiqAIOnFjwfDnjOJvAbPKEV5lOt9kq1KNJFUcxKdQR4TsfoOZ3QuuYIrNg7jNZ3vcfRPZdQv0VZAs/5KF+9gNyBmoY2D4gdqPO3DESl3C6Yt2kARIqUr7RTdgVFGsfQVFhYh4h4CvAcOK4Fpg5fiyw5UkOkchG5+kSEUtR5b193FIFnf9Qu2hd7r0wj8BRrzQh4qba7qNVerlp+mmrPCxtrK7SpPVJGZQWUWlPkU0Q9xRTi6gX70GNo1ArMSfC8fPQiFl+rioOPfMPygbu7e93EiRMv+vH3DRs2lLBDU+pYvny5/P7H49WrV62SJEmyg34mvkTUjY9IKkCRzR4UpXRVAJ6xfwVPWpPbs3Dhwi4UkbZydHSk3eW+X2j6/dO20weeBU4ok3tzvnJWDJ6RdJQJXc7gaULOYlNVVYDBU1U5dWwsAiUzF0zeQlPrFbBo6naZKmUBgaiAyDa1RspdrSF5/OoT1AnwrFCjAEHqPdq1mkTWb2/cpgLGD1ohU6L40tqsOPEdcGjnBUDsauMAACAASURBVIyZ2znUaAGVNy49kClSxBECnoMIfMW6re7OE2mNVyVkz5MOByg1i1hTNmvsBizb7Yo6xfphz+Wpv4FnebJD5PeLETMaLK0s4EDJp589fo0UqRPhNi0LaECgvGbhfrk5ISodkVnjKaJsM2fOhK2tLVxcXGT0s2jRoti9ezeqV5dr80I2Fw2m74dEJV31NdawNhd9+PAB27dvR/PmzeX/q1atKqbPQetw//S3VfysX5o0aQZOmzbNatasWe/IZ6fR4p+RqJDuwp/WeOprPNyu8RVg8DS+D9gC4yjA4Gkc3X/uNQzwFAv9fSh9SUyHaBIWxa5ST9plSks+5bpPkaxZQF3suDHl1LeIYoq1mqLSiK29LcSuWBHdFBuDxNrKQAJLAaFiSjt6THsZcXSg34Ucok2xEcEh9ref/di/+LfIy2dtY0XAYwOx/lS0ExgYKPsXazvFGk8Br8IWG3EO2Sqm6L9+CZD2ir7IdGmfaDuGg720y9fnK4GpvRY8YTAbFICnECaOQsM+kW/CXDeqsC0+nRSg+1dkRv8tfUBY4pD+r8L4ndjtXsTa2npzQEDAbPp+BO1qj/+nXe0svHkrwOBp3v7l0YWtAIOnFu4OPexq18Kw2IawFYgoeLKGZqtAahrZYzk6fv7N1snhDYzBM0q6nQdNCjB4auE24BePFrxgUBsYPA0qt7Y74+df2/7Rk3UMnnoSlpvVvAIMnlpwEb94tOAFg9rA4GlQubXdGT//2vaPnqxj8NSTsNys5hVg8NSCi/jFowUvGNQGBk+Dyq3tzvj517Z/9GQdg6eehOVmNa8Ag6cWXMQvHi14waA2MHgaVG5td/b9+Z+ctaBtPBs7bdvK1qmmgHdgAAbdvYj33l8zofnmu6o1zA2xAhpXgMFTCw5i8NSCFwxqA4OnQeXWdmfLqqekxLb3MsSIZWsjS7zzERUUCKRMHw99POH/xSI7Wmy8GRXGzGNkBYQCDJ5auA8UgmcgpStaOnPnT/WUDTmMm1ceyrrN/+RNZ8huzaovBk+zcmfkBvP9+V+Tu5RtQttokWuLrzYZBTwD/NH2+km88fbjiKfJeI0NVUMBBk81VIxsG2GAp5/vV5w+cp2SCILKTCZE4mTxcOHUbZn7UuTQLFYup8zzef7kLQT4B6JA8awyh+alM3dkzfP8RbOE1j4XtZJFwveQQ9ROF23LnJ4x7JE1VxpZ7z1d5mS4QO3lLZIZZ4/dBFVbkTk6RclLUYIzXsLY8Kd8obeuPUaylAmQm5LNx4nnAB8vP5w78R+1B+TMnwHnT9yihPGWKEH15W1srSOrkNldz+Bpdi7VfUAKP3jq3hFfqSUFeI2nlrzBthhSAQZPQ6odVl/hVC4a0GEWJi/tgYVUqai2UylsX3cCrbtVx4CO334+qMsc1HUujYRJHXHq0DWcOHAVA8e2kNWBvn7xR5HSOWSvIkoqgDXk+PDuM3q3moapy3ti6aydqNGoOE4evIaGLcvJykdDJrZG2zqj0GeEEyWO98PODSeodGZLjPt3GSpTyU4BrdUbFMeq+Xtlf50bjUf/0c1kAnnxu10bTmHW2r4yyT0fvyvA4Ml3RagCDJ5R8mZg8IySbudBkwIMnlq4DcIBzxkj18N1alssmLLtWxnM8/dQpW4R9Gk9DeMXdINz5aFYtW84LCwt8JFgslG5QegysIGsUpQuUzJZT/1PhwDPsQOXYSzVal85by+KU2Ty5MGraCDAs/s8DJ3UBp0ajsP8zQPx2v0Ddqw9gVbdq2PMgGUQZTBFhDVnvgyyjOaM1X1QMVd39HRtLCsTifKYm5Yfwsw1fbWgriZtYPDUpFuMYxSDp3F0N3KvDJ5GdgB3bzQFGDyNJv0PHYcDnv92mo2RMzvKeuYiKnmVwLPyd/AUEU9Xik5WrVcUcRPEwhmKNJ4/fgsd+tbBc4p4xqS66IVLZZcdiWl7UU7zx4jnuH+Xy1rtq+btQRVqY8XcPbJ2+r+d5shoZZfG4zF344A/gqeYji9ZITf2bj0r66x3azoRzbtUlSU67/73DKcOX8OMVb21oK4mbWDw1KRbjGMUg6dxdDdyrwyeRnYAd280BRg8jSZ9xMBzdL+lMgop1lM6xo8l11smSR6fIp93kbtgJllv/frFB7Jmeo586WmqOwi3af2lqKmeg6KdIesrnz9+g+SpE4Z2KqbhxTpNsR7zyQN3WkOaSLYj1m8G0W7LfLTG8+Lp27RONKuE1pfP3so1oreuPkJi6l+sGRXT6tlypiXAjSbXeN64/EDWkc+SIzXu3XqGvIUza0FdTdrA4KlJtxjHKAZP4+hu5F4ZPI3sAO7eaAoweBpN+r+Dp8dHL2xacQQtu1bTgpVsg4oKMHiqKKapN6UieN6+/hivXrynD6cJ4EAfCO/SB0CxAXDtogNo16uWVEp8YOzXdgYts+ksl/B06FMnVEExYzFz7AZ0GVBfkarig+zuTadQsVYh+v9p1GpcUi7/4SNsBRg8+e6IqgrwXwYteF7FF48WhsM2/F0BBs+/axRlzgjn+ReZJfZuOYM0GZKiQs0CWDB5m8xUkTh5PNwnqCxZIQ/KVM2HZ49eY/H0HbSZLzpyfc80ESeuAyYNXQmHODGRkmY02veu/RN4imU2I/sulmnZFhKAinYbtamAgR1mUl+F0Lp7DVw6ewfb1hxD7LgxUa95WSyjNG5ifXdmmtVo2KqcXPojZmHu336OQiWyI1vutPLDcgqaXclfLGuUcaEuA2Xw1EU1vsYcFGDw1IIXGTy14AWD2sDgaVC5td1ZGM+/iEy69ViAIZNa48zRGxTFjCezVpSunBcblx+WoLdo2nYMm94ePZpNxqx1fSWkJk0RH1bWVoifIDZuX3+CkpXyYN3iAwiiaKY4goKC5EbCJTuGoE2tkajbvAxsbawpVVocGaXcuvqoXFcuAHOoC200nNwWd28+wdzxm2WaNacOlTG810J0/bchJg5Zie6DG6J1zRHYdGIs7Oxt8fi+O5bP3o3BE1tpW3cjW8fgaWQHcPdGU4DB02jS/9Dx9xfP6Ez5bB25ZJ4WPKJ3G55/8cbwe1fOwTOwNNpv99F7h9yBdhUIAzy9Pvtg/OAVcJvaDuL71y8/4D9aYy2in+4v3qFAsWwyk0X8xHFRs2BvHLg5Q67T/vDO4zfw3LD00G9T7aNmd5TguXDbYNy8/JA2Cp6RaU4+e3hL8PT09MV42oA4bFo7fHzviWZV3NCuZ01Ub1hcgvDBHeeRiHILO3WohCp5XHDw5iyZx/eN+0eM6b8Uk5a6aFdzDVjG4KkBJ7AJRlGAwdMosv/S6aKaKWBvcb+4Y2Jbe0srLVjENuhZAa9Af5z++OYCAnxKodk+bz13x81rWYFwZjzmjN8kC0eIzYHlqufHPcoYUbx8bqpctoM2BCaWG/r6jnCW+XTtaKpcrO8UUcmQiOfzp2/x4a0HwehndOxbV6oQssYzBDzb9KiJ50/eSmj8+M6TgNMHRUr9QwUqctHU/lbETxRHTqfHiGkvi00I8BRR0+5Ok9Cb8vymSptYpl4TkVlh62mC0vv/PYVzxypaVt3otjF4Gt0FbICRFGDwNJLwP3XLU+1a8IJBbeCpdoPKre3OTPD5F9k0Jgxeib6jnEOBV2TBqELFJaaNWodO/erChqbv+QhbAQZPvjuiqgIMnlrwvAm+eLQgmynbwOBpyt5T2XYTe/5FcYpTh6/LFGyp0ycJFePRvZe0qSgRldZ9J3/HR/gKMHjyHRJVFWDw1ILnTezFowXJTN0GBk9T96CK9vPzr6KYptMUg6fp+IotVVcBBk919dStNX7x6KabCV/F4GnCzlPbdH7+1VbUJNpj8DQJN7GRelCAwVMPoipukl88iiUz9QsYPE3dgyraz8+/imKaTlMMnqbjK7ZUXQUYPNXVU7fW9PDiEQv94zo6IG2mZDi06wJSpUsia7mLOu+i9CYfxlWAwdO4+muqdz08/5oaHxvzRwUYPPnGiKoKMHhqwfPhvHguU+UQkeIkWaoEyJQ9lUwI/eIp1V1PlZBqpEfHS0qX4vHJm36XUi7sf/f6E65dvE/nvKV661kkZC6bvQt9hjvB28sX+7aeRe2mpbQw6ihtA4NnlHb/z4Nn8IySNwODZ5R0Ow+aFGDw1MJtEFYCaUrgPKL3IplAeu+W0zJauXLOHjRuWwFjBixDhqwpKLdeNOQplAl9207H6gMj0LHBWJlPbzFVNKntVJqSOX+Q5fUyZUslK5dMG7EWLkMaaWHUUdoGBs8o7X4GT3Y/GDz5JoiqCjB4asHzYYBnMFW427bmKF5TJRA7exuZI2/2uE3IUzgTVTLxlYmgS5TPhfhU6q5+qQHYeHwsGpX5F5tPjcPh3RepxF583KVEzsXK5KRyeLERTA0KYB0wprkWRh2lbWDwjNLuZ/Bk9zN48j0QZRVg8NSC68MAzw9vP2PepC1o37s2Vs7djfZ96lDEch1adK6KcYOWU4WSLChUMjuBZ2zULzkAOy9MRs8WU9Cpfz1sXnEE1RoUw9tXHxGXptv/yZNOVhsR13PE0/hOZ/A0vg80YwFPtWvGFYY0hCOehlSb+9KSAgyeWvBGOC+eW9cew+ODFxwTxkLGrCnx4PZzvCGYTJQ0HqJHt0OsuDFk5ZCTh66hRIXc8PjoRetAH8M+mp2s6fz1iz9mU9m9wRNawYum7g/uOIeajUtqYdRR2gYGzyjtfo54svs54sn3QJRVgMFTC67Xc8TjxIGrtBkpAc6fuoVy1QogbjwHLYw6StvA4Bml3c/gye5n8OR7IMoqwOCpBdfrGTy1MES24WcFGDz5jghVgJ//KHkz8FR7lHQ7D5oUYPDUwm3ALx4teMGgNjB4GlRubXfGz7+2/aMn6xg89SQsN6t5BRg8teAifvFowQsGtYHB06Bya7szfv617R89WcfgqSdhuVnNK8DgqQUX8YtHC14wqA0MngaVW9ud8fOvbf/oyToGTz0Jy81qXgEGTy24iF88WvCCQW1g8DSo3NrujJ9/bftHT9YxeOpJWG5W8woweGrBRfzi0YIXDGoDg6dB5dZ2Z/z8a9s/erKOwVNPwnKzmleAwVMLLorgi+fpw1e4ev4eqjcsrtjqK+fuyhyfdva2CAwMRFGqZsSH8RRg8DSe9prrOYLPv+bsZoMipQCDZ6Tk44tNWAEGTy04L5wXz8XTt3F410WkTJcYhUpkk+CZM38GbFh2CNbWVnBqXxk+3n5U2WgPbCmRvFOHSohGieUXz9hBP/+CBi3KykTyi6fvQMuu1WT1oklDV6FV9xpwpIpGfBhHAQZP4+iuyV4ZPDXpFn0bxeCpb4W5fa0qwOCpBc+E8eIJDAiCa4/5GDKxNY7tv4JUaRPh5pWH2L3pNEbO6ghfAs75k7chZ4EMiOvoAIfY0RHgH4gzR24gfdbkSJTEkc49hb4jnbFw6nZ0plKa4ji44zxVPnJEdiqjyYdxFGDwNI7umuyVwVOTbtG3UQye+laY29eqAgyeWvBMGC8er88+GD94BdymtoM3lbt89eI9RAR0y+pjWLnXDb4+X+DSbDKmLuuJK+fv4sSBKxT1tMXrl+/RsV89iohaynPiEJSuXXQAHfvWkaMVYGpja0213jNrYfRR0gYGzyjp9j8P+vvzPy5zfltHGzsWJooo4B0YALd7l/HB52smNN98N4oMm4fJCnACeU3cA+FEPGaMWo+M2VLi3q1nKF0lLx7ceo7nT94gSfL4tFYzCBYWFogTNyY8PnkBwcDjB+7IkiMNnj56hYSJ4uATrets1qkKZo/bFBrxXL1gHwoUz4Z0mZJpYvhR0QgGz6jo9TDGvKxCDFjaz4GlVRRb+xLsSIoUoS/LH5QJQnDwaVhYvo8Sd0hQoB/8Lduj5ZZPUWK8PEhWgBTgiKcWboNwwDOI4FICpqUFrKwsERwULGEzICBQek+s8xSHmGIXh/y3/H2ABFHxb3HtmoX70bBVOXz9GoDBnedgzNzO9J778e+9FoSIOjYweEYdX0dopPRYw801av09Tn/lDiFn+p/1sQikv1vncS9n0QjpZuonDXUVnqe/1HywAlFHgaj1h06rfjXAGq/3bz3w6b0nrG2sET2mPRJQNJQP4ynA4Gk87blnIyuwsmpcwHYXLIIL/dkSC4p64igsAhqgyfZ3RraWu2cFWAGVFWDwVFlQnZozAHjqZBdfpDcFGDz1Ji03rGUFljnTsgLPaxTpTBu+mcHBCLY4g0Cf8mi2z1vLQ2LbWAFWQJkCDJ7K9NLP2Qye+tFVw60yeGrYOWya/hRYUcuJIp3lf+rAwoIioKhKa4P2UKTz5winhcUeNNmyWn8GccusACtgaAUYPA2t+J/6Y/DUghcMagODp0Hl5s60rMCKmv/A0uISLIIKo/G2C1o2lW1jBViByCvA4Bl5DSPfAoNn5DU0sRYYPE3MYWyu/hRg8NSfttwyK6BBBRg8teAUBk8teMGgNjB4GlRu7kzLCjB4atk7bBsroLoCDJ6qS6pDgwyeOohm2pcweJq2/9h6FRVg8FRRTG6KFdC+AgyeWvARg6cWvGBQGxg8DSo3d6ZlBRg8tewdto0VUF0BBk/VJdWhQQZPHUQz7UsYPE3bf2y9igoweKooJjfFCmhfAQZPLfiIwVMLXjCoDQyeBpWbO9OyAgyeWvYO28YKqK4Ag6fqkurQIIOnDqKZ9iUMnqbtP7ZeRQUYPFUUk5tiBbSvAIOnFnzE4KkFLxjUBgZPg8rNnWlZAQZPLXuHbWMFVFeAwVN1SXVokMFTB9FM+xIGT9P2H1uvogIMniqKyU2xAtpXgMFTCz5i8NSCFwxqA4OnQeXmzrSsAIOnlr3DtrECqivA4Km6pDo0yOCpg2imfQmDp2n7j61XUQEGTxXF5KZYAe0rwOCpBR8xeGrBCwa1gcHToHJzZ1pWgMFTy95h21gB1RVg8FRdUh0aXFY7IayCnhSPl8Te3tJKhwb4ElNTwCvAH6c/vTmFL3HKouUSP1Ozn+1lBVRTgMFTNSm5IVbAFBRg8NSKl5ZXygTYxdOKOYawwzrY0rLshVft7N99cq7QoD32rpkN91jWYy4XS7szwMIyyBA2GLUPf99naLXvmVFt4M5ZAWMrwOBpbA9w/6yAQRVg8DSo3NzZjwq0L5eipq+Pz2rnHqOjla3bBntWz8SaGUN8ghFYZ/npz3tZLVaAFYgCCjB4RgEn8xBZgf8rwODJd4NRFHDK55ApmkOsayVrONs2dRktbQgODsL8EZ1xcvdad18rFFp/4uNToxjHnZqPAsuqp4G1ZQUEgdewaNWrlkgKWPRHsGUZBPte0aqZbBcpYBvTGw3WB7IWrEBkFGDwjIx6fK3OCrTIHydXsLXl6Vpt+tnXatU3tJ2Fo7p/OLZjuYWlb2DBJVc+39O5A76QFRAKrKw1GAhKjmCLqyyIRhWwQHRYWIwk657TF6931qibEEyGWQRPQJOti7VqIttlGgoweJqGn8zSSueCsRpZWFotbjd4ln3Ryg1xYMNCv+WT+iIoKMhpxVmPjWY5aB6UYRVYWWsYvS2voOnmTYbtmHtTpMCKyskpnBZL0TV8smEVCEYRWCIrmm7tadiOuTdzU4DB09w8akLjqV8fVtGfxR0VPVacvu2HzsH0Ac2D/Px9/81Q0WOcqytNjvLBCkRWAQbPyCrI17MC3xRYUasCRTwrMXjyDRFZBRg8I6sgXx9ZBSybFYqzlKbanIItLJYsP/WhZWQb5OtZgVAFGDz5ZmAF1FGAwVMdHbkVMHjyTWAwBYKDg63/1FmnCmmK+vp6HbSxjl5p3uEnR76fQxxqwYvYDeYdM+2IwdNMHcvDMrgCDJ4Gl9xcO2TwNFfPanBcBJ7n/2SWn7dXjFfPH2ROnCztHfuYDl7fz7lB4MnRTw360aRMYvA0KXexsRpWgMFTw84xLdMYPE3LXyZtLYGn2BcZ0eMMgWfhiJ7M57ECf1SAwZNvDFZAHQUYPNXRkVvhqXa+BwynAIOn4bTmnr4rwODJtwIroI4CDJ7q6MitMHjyPWA4BRg8Dac198TgyfcAK6CqAgyeqsoZlRvjqfao7H0Dj53B08CCc3cigTzn8eT7gBVQQwEGTzVU5DZIAQZPvg0MpsCfwPPBgwcYOHAgli1bBjs7ux9tEWs8m9IPnOjrCX2toi9/gxnLHZmHAgye5uFHHoXxFWDwNL4PzMQCBk8zcaQpDONX8PTw8ICbmxusra0xbNgw2Nvb/wqeJegH6+hrN33NM4Uxso0aU4DBU2MOYXNMVgEGT5N1ndYMZ/DUmkfM2J6wptrHjRuHbt26/Qk8xa52R/qyoq+3ZiwND01fCjB46ktZbjeqKcDgGdU8rrfxMnjqTVpu+FcFdARPFpIV0F0BBk/dteMrWYEfFWDw5PtBJQUYPFUSkpv5uwIEnuv/dJarq2vm8oX/yZ4tb9ETS1asSefi4nJ+9OjRdrT2s9LfW+UzWIFwFGDw5NuDFVBHAQZPdXTkVnhzEd8DxlfAuUDsfLCyPG0RFFB62VnPE8a3iC0wGwUYPM3GlTwQIyvA4GlkB5hP9xzxNB9fmuxIGDxN1nXaN5zBU/s+YgtNQwEGT9PwkwlYyeBpAk4ydxMZPM3dw0YcH4OnEcXnrs1KAQZPs3KnMQfD4GlM9blvqQCDJ98IelOAwVNv0nLDUUwBBs8o5nD9DZfBU3/acssRVIDBM4JC8WnKFWDwVK4ZX8EK/EkBBk++L1RSgMFTJSG5Gd0VYPDUXbswrrSAqys/20KcDFfcaAvlFdzNtVl1lU2pQVfXYDJXfPHBCuimAIOnbrrxVb8pwC8nvimMrgCDp4oucHW1RPor3WBpUVrFVk24qeDMhFsesLBwN+FBRN70oMBNcNq2NPINcQtRVgEGzyjrerUHzuCptqLcnmIFGDwVSxb2Bevq2yLAf/eQ9LnKpIwWU8WGuSlTVeCBjydG37+6Ck23NDXVMbDdGlCAwVMDTjAPExg8zcOPJj0KBk8V3fcdPBfnKF4mU4zYKjbMTZmqAtc9P6L99ZMMnqbqQK3YzeCpFU+YvB0MnibvQtMfAIOnij5k8FRRTPNoisHTPPxo9FEweBrdBeZiAIOnuXjShMfB4Kmi8xg8VRTTPJpi8DQPPxp9FAyeRneBuRjA4GkunjThcTB4qug8I4On/9cAnD/5H96/8UDiZPGQp1AmWFlbqTjAiDcVFBSMN+4fpB3hHcHBwbh/6znu3XoGa7I1T+FMiJ8wDo7uvYSYDtGQt0gWbF19FDUbl4x453RmRPtX1KgOJzN46iAaX/K7AgyefFeopACDp0pCcjO6K8Dgqbt2v11pRPAUANe3zQzcuPwAqdMlwX/XHqFRq/Lo2LcuKKWRwQ+3ngtgaWmJwRNahdv32WM30bftdKTNmAyvnr+DQ+zoWLV/BDo2HIvkqRNi6KQ26NduBsbO66JoDBHtX1GjOpzM4KmDaHwJgyffA3pTwAivA72NhRs2UQUYPFV0nBHB8+ShqxjabT7mbRqA1OmTYsPSg/D29oNzh8rw+uyD3ZtOQ0REy1bNh2SpEuLpo9c4sf8Kose0R/xEcSjq+IwipJlx8fQtFCyRHVlzppHCPHngjiO7LyFaDDtUrlMEgQGB2L7+BBzjxUJ0+lnJSnlxdM9F3L/9HAkSxUWlOoXh8dELbeuMkhA5f9NAnD/xH+7ceIpcBTKgQPFsPwnetekE5C2cGc07VcUnum7exM1o0KocRvVdEgqec8ZvQoc+deR1V8/fw4WTt+TvylTJh7v/PcX1iw+QNEV83L35FCUq5EbsuDF/6j96DHsVnaysKQZPZXrx2WEowBFPvjVUUoDBUyUhuRndFWDw1F273640IngumrYdm1YcwbYzEyjS+POflmE9F+LiqduIG9+BoNATi7YOxh2CtF4tpyJzjtRo2bkqBnSajURJ4iJGzGjwJFCdR8AYFBQE50quSEGQ5/7iPUpVyoMGLcqhSfnBSJ8lBZq2rYCU6RKjm9MkZMyaQkLh2PldkCptEgl+MQhqnTtWwcwx65G/WDacO34DExZ2R4586UOlK5O1M7afmyjP/fEQ14dEPIulb4cT9+dRNPchOlEkNF/RrBKU2/WsRdmrAjFt5FpkIHs+ffCk6K4FJi12Ce1/8Y4hcsreWAeDp7GUN7N+GTzNzKHGGw6Dp/G0556/K8DgqeKtYETwnD95K7atOYZtpyfA4hfwrJizG5bvcYNdNFvUKNATk5f1xNcv/ujZYgr2XplKkckYKJq2LbadnQAbG2tUo3PmbRyId68/YUDHmdh9cSo+vP+MtrVHyp83LjcIuy5ORhxHB/j5fsXeLWfw/PEbrJq/B27T2qNctfwS/AQ4Prj9Ar4Uec1CgHv90gNkzp4Ko+d2DhW9VKYO2HVpCkVP/w6es8ZuxMZlh1CoZHa8evEBvj5+EoTHD16B/den4+2rT2hWxRVH78wJ7V9M1RvzYPA0pvpm1DeDpxk507hDYfA0rv7cOynA4KnibWBE8Nyz+TQmua7Gsl1DkSipI1bO3YPnT96g17CmqJzbBRuPj4GNrTUq5epO4NlDTrv3aT0NxymSKI4iadpIALSzs0HFXN0IMAfQ5qCP+Jciofuvz4DHJy84VRiCBVsGoWnFITICKY7TR65TO9PhOrUthvVYgCGTWqNc9QLfwI+m9G9dfUzT9LbIR5uEPn7wQrKUCdCya7VQ0ZtXdUOTthVRoWYhfKY+3Fzmo13v2pg4dNVvEc9pI9Zi54aTqFa/GHwIOi0tLGWkc/Kw1RI237/1QK0ifXH83tzQ/odOZvBU8Q7npoylAIOnsZQ3u34ZPM3OpaY3IAZPFX1mRPD0oahi54bjKWJphXRZkuPQrouo2ag4Ovari/7tZ8oIoWP8WHh45zkWbh0k12SKTT3H7s4NBc/M/6SS6yMf3XOntZkD8MXPHy2rD0eughnx8ulbue7TidaMK4W3VgAAIABJREFUOlcaimMEd+IQwDu81yIUK5cTJw5cxeCJrVCpdmGafp8I9+fvUYXWfG5aeQSlK+fDBVrr2bJ7dZQnMA05dq4/CQGUYm3mk4ev5PrQRdsGw6XZpN/A8+zxm+jXdgatU82Px/deonj5XDLq+ifwDOlfjEOcY6yDI57GUt7M+mXwNDOHGm84DJ7G0557/q4Ag6eKt4IRwVOMwtf7C9Ys2k/T3q/xT970qN6wGKysrGgK+iPWLj4IP58vqONcSu4gF+mLVs3bi5CIYHFaRzlpiQsO7jwvo48iFZM4bl97jB0Eh2IjUZN2FeWayhmjN8B1yrdIosdHbyyaug0JEseR/05KEU2x6Ues9xTRybY9auHU4au4fPYusudOh7rNStMyzP//6QumtEtH912myOk1RI9uj3rNy8jNT/MmbUG8BLFR17k0XCkK6jqlrWz/OG2IOkbnJ0ziiKZkz82rD7Frwyk5DrGJasKQlfLcH/sPsU1FT0e4KQbPCEvFJ4anAIMn3x8qKcDgqZKQ3IzuCjB46q7db1caGTwjMxIBniHT7pFph6/9WQEGT74jVFGAwVMVGbkRo2TXY9lZgZ8VYPBU8Y4wYfD8MWWRiopE+aYYPKP8LaCOAAye6ujIrRgjrTOrzgoweOrtHjBh8NSbJlG8YQbPKH4DqDV8Bk+1lIzy7fBUe5S/BYwvAEc8VfQBg6eKYppHUwye5uFHo4+CwdPoLjAXAxg8zcWTJjwOBk8VncfgqaKY5tEUg6d5+NHoo2DwNLoLzMUABk9z8aQJj4PBU0XnMXiqKKZ5NMXgaR5+NPooGDyN7gJzMYDB01w8acLjYPBU0XkMniqKaR5NMXgq8GMw7XtYVaMUgi3zK7gqapxqaZEBCM6EIOyIGgOO4Cgt4AO/oKVovY3q5fIREQUYPCOiEp+jVwUYPFWU9zt4Ds6Qq0wq+5gqNsxNmaoC9309Mebe1VVouqWpqY7BYHaL58f/6862KTOXS2wXzWDdckemq8D+9y+Cz7x9VQ7Nth8y3VEY1nIGT8Pqzb39QQEGTxVvi2mV7RDPbm+u2PFKxrSyVrFhbspUFfAM9MfVTx/WwWlLQ1Mdg8Hs5hkDg0ltLh1Ne/If1jx/WJGer33mMiZ9j4PBU98Kc/t/VYDB868SRfyE7y/ORTmKl8kYI1bEr+MzzVYBMdXe8fopjnhGxMMMnhFRic/5QQEGT+W3A4Oncs34CpUVYPBUUVB+caoopnk0xWs8FfiRnx8FYvGpQgEGT+X3AYOncs34CpUVYPBUUVB+caoopnk0xeCpwI8ae34+vPVAnHixYGn591e1j7cfvvj5w8bGCkFBwYgVJ8YfBy7adIgdAza2Py/F+fD2MxwTRHyWxP9rADw/+8Ax/s/XfP3iD2FLcDAQLbod7KPZwtfni/wS54bV/9+8FEwNBgUGwcra6m+nGvT3DJ7K5f773ay8Tb6CFVCkAIOnIrnCP1ljL04VR8ZN6agAg6cC4TT2/BRL1xbbzk78De7+NKK5Ezdjx9oTqFq/KD598EL/0c3+OPDWNUegp1sTZMuV9qffF0vfDifuz4uwWGeO3kDfttNx7O7c0GsEXA7tPg+P7rnDnwA0acoEGDuvM7asOoZls3dh/7XpCKv/v3U82W01chfMhFKV8vztVIP+nsFTudwMnso14ytUVoDBU0VBVXpximiF+/N3SJoi/l+N8/jkjVixo9P57xE9hh3iODpQtCMYj++7I02GpH+9XpcT/Hy/4uWztxQBCUaCxHEQO25MiqT8HrH5TLbFiBmNoiSWunRjFtcweCpwo0rPj4Iewz01BDxFpM/joxfsKYIo7ulkBHQhEc2nD1/JaOLeLWewf9s5zF7XD/7+ATLSKCKgqdIllhFI8Tymy5wcD249R6r0SRDTIRrevfmEd689kCipI6oX7IUjt2bjzs0noVB688pDZMqeClZWlnjx5C0+e4jnyR7JUyfC+RP//Qaei6Zuw4XTtzFtRS9KDhAAF+dJqNW0FPXxKRQ8b15+GNq/aM/92TsZxUyZJhFFdi3x4O4LJEgYG6/dPyJuPAeyLR7ek501CvWGc8cq6Ni3jlryqtIOg6dyGRk8lWvGV6isAIOnioKq9OIUL67eLadiKr1A/nasW3xAvlymDV+De/89w6SlLrC1tUE3p4nyJaj2IaB4KvVVtExOevlGly/cLgPqY86ETejUr95P3TF4AgyeCu5AlZ4fBT1GCDx3rj+JVfP3EvAlxLNHr5E1ZxpMWuKCkwevYWTfRUiRJjGeP34twS13oUx4++ojPZMlsWzmLszfPBBH9lzC+EErKHo6AZVydcdkekbTZkqOXi2mwMvTV35gfHj3pfx9rSJ9cfzetyhmCPiK9no0nyI/YApYnLy0Bz6+9/wNPGsW7oM2LjVQvWFxeb3XZ1+abrcl2/eFgmfRtG1l/5n/SS2vf09T/34+X1HHuRRqNCqBBqUHSgj9+N5L2jVv00CcOnQVri4LaJyJsPbQSLXkVaUdBk/lMjJ4KteMr1BZAQZPFQUN58W5Y/0J3L35THZWx6kUzp/8Dy+fvkVgQBByFshIAHda/sH/8iUATu0roWP9MejQt66MXv539ZGMKNZvWRZpMybDomnbKdM2YEXrye7dfCp/FhAQiH/ypqM236FR6/LoTtEOAZ4CDH+8PtA/EDs3npKREx8vPxltEVEbAa8iivngzgvKUx0s/50qbWJp77njN1GgeDb5fTCtXxs3eAXSUZ9ZcqaWkZuUdF7H+mNRqFR21GxcAp0ajKPv/0HCJHFpei4j5k7YjPRZUsjIT5/hTvQiuyZfxnbRbGBjbY1ug8030xCDp4LnS8PguWDKVmw7PQH37zxH71ZTcZiik12bTJDR/uEz2mNU3yUQ098h4DltZS80KDUQExd1x/I5uxHbMSZcBjdCCPiJNZ7iGd1wdIyMpjav6obt5yb+ETzFGtO9W87KGZABHWZi4mIX+Xfh16n2kpk6YNCEVihfvcBPoi+fvfs38LSzt0W3phPRw7UxxAzGxmWHMGdDf1Qv0AtrDo5AzFjRIUB26+nxcqlBkTRt5PIBAadaOhg8lXuDwVO5ZnyFygoweKooaBgvTrHgv1r+nth1aQqRG0UivHwxrOdCTFjYjdaDeaJ9vTGo0bAYmrSrBNfu8zFkUmt0aTweczcOkBGJU4eu4/TRayhaOidFSpLJqbNi5XLBk6If29YcQ4OW5TBr7AZ0G9QQk4auktGMnRtOSvD89frEyRzliyZvkSxoU2sklu4ailcv3uPgjvNYOnMnMudIQ9N0/vLlVb9F2T+K84XGc+f6E+zffo6mAN9gPI1j+si1cBnSWI6nf7uZmL2+H7asPCrh9PDui+jQpw5G919GLy9n9Gk9HaPndsaLx2+wfe1xBk8Vb0GTbkrD4Lls1k7svz4DTx64w7mSK45RVNK5sqv8sNd3hDM9fxuxmz7QhYCnePamj1pP0+1fcXzfFazc5yZhLgQ8hZ960qyGWKMpILJEhnZyPWlNmtI+8WA+AmjWo1TmjvJn928/x5Auc9GKopkzRq7DuAVdpZt/Bc9WNYajZMU8aN65qvz9nPGbkK9IZty69uQ38BS/F1HUAiWyynNtbKzRb1QzAt8+FHH9ttb0xzWuDJ4m/WT9ZDyDp/n40mRHwuCpouvCeHGKaGS9Ev2xbJcrvAk6373xwJIZOzFqVke4v3hHQLYUpeiF0ZAAcqgLgefE1uhM4Dl7bV+0qDZcRiXEmk8RbcySIzW9SB6jct0i2LD0oJxOc+5YWYKnAD8xdTeq3xLcpijp+qOjf7s+CUVNxJq1HPnSo12d0aHgeYAgcgfB6rwNA2ia7bPcmfunNaICoudP3opm1KfYnTuHopmtu1XHzDHrQ8FzEL0kZ6zqjc0rjkjwPHHgKlrTS3PMAAJPerkN7joX3SnK+eTBK5w6fE0Cs7keHPFU4Fktg+f3zTninnWuNFSCpwC7Y/suo2XX6lg5bw+thfT4CTwv0npL8SEs8z+pMJ2eB3GEgGe8hHHkrEZDmp0QHyTFB7Ad5yehbvH+8nl4K9ZlEuxuOTUeB7afx4zR62h9ZV3MGLVOftAT0/q/gufZYzcxgWYjmrSrKGczVszdTZDaDVfO3v0NPBMkiov21L/42+Hr/UUCsrjuT1P9IuJZOksn+WG0H0U9xZpTrRwc8VTuCQZP5ZrxFSorwOCpoqDhvDjFGq4xA5bKTQeuU9rStPtTzKOdsGIzUGdaI3nx1C3Ua1YGw3svoohnG4z7dxmda4cYNJV9fP9llK9RENHo3zUaF6fo4npcv3APNZuUlBsAxNR7jnwZ0It2y4pDbDTq1XIKVu0fjkVTt+Povkuh16fNlFSCZ/Y86dG50Tgs2PIvXr98T31cQbbc6WTEVERmXKe0kdOI4tiy6ihqUV8hh5i6F7tcA2javgatJxPT8ptXHsHhXRcwZHJrOe0o1qFtXX1MvnTF1HqLrtXopbgSfUY40dT+awLseXKaPwVtlOjc/+e1oSp6xOhNMXgqcIHGwLNM1k7YcGwM9mw+jZVz92DnhclyWUqrGiNw4MYMObAh3ebhxuUHKEhLUQT45aJlM2LTkNjg40XpjppWGCJnJJrS8hlxlM7SUcJg/qJZ5AezJTTLINZlLpiyDZtOjMWsMRuwh5bHtOtZS8LifFpjKaBQTIuLmQxf3y8yiimW1wzsNBsHKAobetBsyuHdF+SH0ABawiNAtXyNAli9YF+o/T/2L2YiRATVgkBSPO9JUyRA/VIDcPDGTNlkyPgFeK6g5QLr6YPu8t1uYaaKUuBp1U5l8FQuJYOncs34CpUVYPBUUVCNvThVHJmqTQnIvXPjCd7SC7pKnSLImT+Dqu1rqTEGTwXe4OdHgVh8qlCAwVP5fcDgqVwzvkJlBRg8VRSUX5wqimkeTTF4KvAjPz8KxOJTGTx1uwcYPHXTja9SUQEGTxXF5BenimKaR1MMngr8yM+PArH4VAZP3e4BBk/ddOOrVFSAwVNFMfnFqaKY5tEUg6cCP/Lzo0AsPpXBU7d7gMFTN934KhUVYPBUUUx+caoopnk0xeCpwI/8/CgQi09l8NTtHmDw1E03vkpFBRg8VRSTX5wqimkeTTF4KvAjPz8KxOJTGTx1uwcYPHXTja9SUQEGTxXF5BenimKaR1MMngr8yM+PArH4VAZP3e4BBk/ddOOrVFSAwVNFMVV8cYpcgPMmbJHJ40V96FhxY1DuzgdwTBBL5uHMX+xbxZFVlLi6XvOyuHfrGbLlSvvTYPZuPSPzC4pcoZE9ROL4JTN2yFx/oiZ81QZFkTBxXMrtdwhte9QMbV6cd+nMHRQqmT2yXZrF9QyeCtz4/fkZlzl/mTTRI3/PKuiZTzVRBZY+v4cdr55VhNOWfSY6BIObzeBpcMm5w18VYPBU8Z4IBzyvX3qABVTxx5ZqNIsqPsN6LJRAWLxCLpw4eAXpM6dAd6pY8oQSVI8ftALxE8WBPdVTbt2jBravOS4Tzj+j8pS9XJtQdSIfqoGeSRouaiw7dfhWuahtj1qyFKeoiS6SVgtQtLWzwSyqgHTnxlOqtLJRQmtdSlQ/d/y35PUiobzL0May/V1Uuag31VIXx+dPVI6TqqmIuvHi+PjOU1ZCadapCnx9vsgyf6vm7cVxqkq07tBISoC9VVYiKlL6H+wSteAp8b2oT/3g9gsMGNMcmbJT9ZYRa/GYxudONeHXHBypovDabYrBU4FvplW2Qzz7fTGsrUpYWfDrUYFyUfZUv6BAfP0SWAfNt26OsiIoHDg/WQoF49PVV4DBU0VNwyqZSRV+6hTri1UHRshqP29ff8TM0RswkkpmiupBInopoogtulTDjnXHZSWj549fUxm9E6HgWaFmQVw9fw9JUybAzcsPkTFbSmn40b2X0IPAUYBnk3aVMcVtlazjni5zcvxH55WslIdKW0aXpfhW7HWT5e5G9Fksy+RNWtwde6lKSnKqHnSBKifVbFwCokrJnw4BmiepAtH1C/clHDeiUn/JyJaVBJ8uQxph4pCVaNerNgIDA9Gv7Qz4U5nQact74s2rj2TjZdRxKkW1rE9TtaUSVFVpqoThqHAweCrw8vfnZ2rWQmXSc8RTgXBR99T5z+5ii/sTjngquAUYPBWIxafqRwEGTxV1DQM8xfRzzcJ9qO7yOCp/54/nT15THebdGDyxFaaNWIf+VP/48X13JE4Wj0plLkdPKn355uVHrF20///gWYvA89w38PzTVLsAz/a961A08R0un7sra0iXIugsSTXgRQlM0f+m42PkYN16LgCovN6YuZ2pXOYHjKba7jmoelArqrke1nGNgDOQoqW5C2aUteJFicy2PWtSKb09EnynDFsdWqtdgKc45m4cgNfuH7CDALo2gefBHedRo1Fx9G49DdNXfqtdbe4Hg6cCD6u4VEVBr3yqCSvAlYuUO4/BU7lmfIXKCjB4qihoOC9OAYIHtp+DJUUca1Ntc1E/WYCfiBjepfKRseLEQDeaan9w5zmWztxF0+AxEUj1lkOm2hu1qYBBneegfvMycvr81zWeAjxbdq0ua6gHBwXLiGjKtIllnemhk9vQusvbNJV+SvYv1l8e2XNJ9i+O0f2XogCtBS1bNV+oGKLO9MGdF2QUVBxi+n7OuE1yCl7036RdRVrvGR8uzSZj9JxOWDx9e7jg2bJbNUyjutDi+tsErqKOfFQ4GDwVeJnBU4FYfKpQgMFT+X3A4KlcM75CZQUYPFUU1ARfnKJm+nxaezp0Uhs5Ja+vQ0RLBQTHiBkNNy4/QBdaThAVDgZPBV42wedHwej4VD0owOCpXFQGT+Wa8RUqK8DgqaKgJvji9PHykwJEj2mvohB/bsrL05eiuIGIFt1ORk2jwsHgqcDLJvj8KBgdn6oHBRg8lYvK4KlcM75CZQUYPFUUlF+cKoppHk0xeCrwo8rPzxZahyzWOL94+hbZcqeTG/A696+HVy/eYxtlihDLWT598JQZGJq0rQiLv+yk9/johZ4tpmD8wm5oXsUNk5a4IEPWFLI9scmvYavyERqsn+9XXDx9G0XL5Pjp/CBaIjPJdRV6D2saoXb4JJ5q1+UeYPDURTW+RlUFGDxVlFPlF6eKlnFTRlKAwVOB8OE8PyKrwsKp23Dq4HWUqJgbyVMlwNZVx5AyXWK4E/h9eOeBZh2qoAytUxab2FbN3yuj+MOmtpO5ZsUa4walBiIr5bq1sbGS66FT0bWi3UO7LqBkhTw4e+wGrVXeARtKedaT8ue6uiygLBBWGDGzPdx6LKAcurHx4a2HBE8BoOKYuboPPGk9tABPkU930bTtOHHgCtKkT4r+Y5vLlGgi/Vj/DjMxdVlPec2Hd5/lJsJetIlwcNe5ctNexqwp0b5PbThVGIKCtAb737EtASaEv948HPH8q0S/ncC3lXLN+AqVFWDwVFFQBk8VxTSPphg8FfgxnOdHbErbuvqYzCt7gaKFb16+J+hMgod3XsgsCwko7+1R2sA3fkFXDO+1CJOWumAh5ZZtRFFIWeSAMjCI7A39RzdHj+aTMYVSff0a4TxOwGhpaSkzQhQvn0tuxhsxswPW0EbA0lXyQWy4GzNgqQRPAY71W5QhyL1AeXQr4fj+K5STNzeO07Ui8ikg9vrFB2jzQ3GFECV+BM85lE930ISWFOlcjR6Ulmxwt7kYObOjAtGi9qkMnsr9z+CpXDO+QmUFGDxVFJTBU0UxzaMpBk8Ffgzn+XlPkcZDlGVBRBXv3nwiCx7kLJARZ47eoOn03BI8b119jNQZkqB3q2mYQZFIAYxV6hYJBc9RBJ7/jmuJqcPWyMho9jzpKfn4VwztPl+mNOvWdCKaUy7dj+8/I3FSR5n5YdCEVrIQQz0quiDWKP/baXYoeIqsEOsWH8BnD284UMqywqVzyFy71RsUwx2ybx/lyO36b4PfBPgRPEPy4E4dvhZdB9aXEVCR35ePiCnA4BkxnX48i8FTuWZ8hcoKMHiqKCiDp4pimkdTDJ4K/BjO8xMUFIR5E7dArLOMGSsaUtNU9j9501OE0oJ+vpkqgtnIafem7Sphy6qjVJDhKd6/9sDAcS0keLbrVUteLxLYCngVOXI/f/KBv38AitFaSxHhHNRlLuLGc4C1tZVsW0QtBXg+vv+SoqfbETtuTIquPvoJPMV6TTENn6tABpkmbeHU7WSjJ/VjQVW+KssSsyJ3r6jsJdaXiiMs8Ow2qAEEgIqKYs06Vpapz/gIXwEGT+V3CIOncs34CpUVYPBUUVAVwTOkVruImFy7eJ9KTqaUU3ci3+ePCeRFcvp5k7aEmZ7I08Pnp+tLV877xwF7UtSmVpG+mLy0B3LkS4+Q/sWLO6LH7euP4f78PcLqI6LtmNN5DJ4KvKni86OgVz7VhBVg8FTuPAZP5ZrxFSorwOCpoqDhvDifU511kYBdpBFq3rkKpg1fJ6M1Zarll5sbsuZMQxsequEtlZgUO1vFRgb/LwFyw4H4/bXz9/GMymiK/JdiQ0RIAnmxcUFMEZarnh/v337GPZriK0vfXzh5GzEd7NGU1sSdOHg19PrF2wbDgvoVkR5RtlOUuxSHAM+GZf6VkR6RcF4kjJ83YUto/2Kqcf6krWjdvTpmjtkAsQNXrK8rRSB74eQtpM2YFEXL5sRi2lwhIjXNO1dFmgxJ5bmvXrxDnaalkT1vOgymJPh2tOFCVG0SFZXM/WDwVOBhBk8FYvGpQgEGT+X3AYOncs34CpUVYPBUUdAwXpxi12rjsoMwe30/+Pl+IRD7QIC2g6bsumJgx9moRmvCxE5YUf9cbKBo3LYCnlI99KN7Lv+xVvuPEU8BiHWK9UM5Ati6BIc2NtYYQhsUZq/rj00rDiNPoUxy40NIrffqDYuHGfFsVWMEeg93wq6NJ+WmiOVU1jOkclJrlxq0sWIZ+oxwgovzJDmF6eP1BSvm7pagKmBZrKc7c/SmnHKcMHgFwXABOTUp6sYvnLINY+d1kXXcl+0eKuEzKhwMngq8zOCpQCw+lcFTt3uAwVM33fgqFRVg8FRRzDBenF/8vqJK3h44cGOGLIP58tlbyim4kTY6tJARwV5uTeHt5YtoMSj9C60XGz6jPd64f8QiWi8WAn4h4PhrrfYQ8KxUu1Boycqh3eZh6opeEHkMM+dITVB7NcLguf7oaOzdegZP7r/Cu9ef0IZ2A2+lNXMCRMXmjH6jmqEP1VoXU/IiOrt6/j50G9xQrk0TNr6knInFyuWUgCmiuXkLZ0LCxI6yLfvotrSjeAqW7BiioujaborBU4F/GDwViMWnMnjqdg8weOqmG1+logIMniqKGc6Lc9msXQigqj1iijs7JbPevva4rJUu0qnEjhuD1ka+Q/vetXHp9B25M9bK2hIf33mGgqeIZooE2GUorcu+rWeRLGUCabiope5c2RV/A8+Q63sPc6Joo43MHXhgxzlUrFlItiOm2kXEU4CnAOUxA5fBxtpaRjjH0veZ/0lFU/4XMW1lrzDBs2KtglhFtefTZkoOx/gOtFY0A9YvOYhESRzxgmBbpLTpQzuOFzN4qnjTmVFTDJ5m5EzDDIWn2pXrzOCpXDO+QmUFGDxVFJRfnCqKaR5NccRTgR/5+VEgFp/KEU/d7gEGT91046tUVIDBU0Ux+cWpopjm0RSDpwI/8vOjQCw+lcFTt3uAwVM33fgqFRVg8FRRTH5xqiimeTTF4KnAj/z8KBCLT2Xw1O0eYPDUTTe+SkUFGDxVFJNfnCqKaR5NMXgq8CM/PwrE4lMZPHW7Bxg8ddONr1JRAQZPFcX89uLcWyNRylLxbOxUbJibMlUF3nz1w843z9egyebGpjoGg9nN4Gkwqc2lI95cpNyTDJ7KNeMrVFaAwVNFQcWL0z9gT5c0WUontTP/5OgqKme2TT3188KcJ7dXo8mWJmY7SLUGxuCplpJRph0GT+WuZvBUrhlfobICDJ4qCsovThXFNI+meKpdgR/5+VEgFp8qFGDwVH4fMHgq14yvUFkBBk8VBeUXp4pimkdTDJ4K/MjPjwKx+FQGT93uAQZP3XTjq1RUgMFTRTH5xamimObRFIOnAj/y86NALD6VwVO3e4DBUzfd+CoVFWDwVFFMfnGqKKZ5NMXgqcCP/PwoEItPZfDU7R5g8NRNN75KRQUYPFUUk1+cKoppHk0xeCrwIz8/CsTiUxk8dbsHGDx1042vUlEBBk8VxVTxxent6Ytj+6+gcp3CYRr49tVHrJ6/D+361MbezWdQsVYh7Fx/ArWdSsPSkv+8qOhZnZti8FQgnYrPj4Je+VQTVoA3Fyl3Hr8ZlGvGV6isAIOnioKG8eL08fZD3zbTEet/7Z0HeBXF14d/IYUWehNEKYI06U0RAakiVWkivVcB6aggvXeUqgIKohSRIk1QBEW6iiK9SW+hlxSS78wa+IA/wt17d2/m3v2tz3likp2zM+/ZJC+zZZIlRq0mZbFw9g9ImSYpOvapgw2rd+LIwdPYv/sfQxy3/7IHd6LuoGmnqiKRv6Bus/L4eNhCqBx5CmRBo3av4+ypMIwfMA+p0yVHcHAQghMEoUylwsiVLzOWzNuAtOlT4KUyeS0cGFO5S4DiaYIcxdMELO7KGU/3zgGKp3vc2MpCAhRPC2H+xx/O6zJ7Wa1YNyzZPAod649GveblcfLYeeR4IROOHjyFoq/kRqrUydDyjSH4at1gbJSZziTJEuHHFTvQqltNzJq0HD0HN8LgHjPxwehmGNDlE+PrB/4+jt8278X3y7bi202jEBI/GMcOncHsj79Dv7EtLBwYU7lLgOJpghzF0wQs7krxdO8coHi6x42tLCRA8bQQ5mPEs07pPvhm43A0rzkEs5f3Q2RklFwOj4dFX/yIuk3LIfx2hIjnUHz9wxD8vPZ3o1PrV+00BHPZVxvRokt1DO/zOXoNaYSuTcdj3Ox3cfrERcyZthJgbSQQAAAgAElEQVSrFv+KdbsnI0B+o5w7fQnDe8/G2NldLBwYU7lLgOJpghzF0wQs7krxdO8coHi6x42tLCRA8bQQ5hPEc+XO8Zgps5dqU/dwVq9fChvW/GZKPPsMb4J1323Dvj+PGXkiI+/g0L4T6D2sCTI8kxq//LBLZj1P4+1WlSwcGFO5S4DiaYIcxdMELO5K8XTvHKB4useNrSwkQPG0EGYc/eE8ezoM23/eg8q1XsLk4YvQVh42CpJ7P7nFPQGKp4kaxP78zMhbsuzziZOaaMhdnUrg42N7MP/kkUpo+O0apzIwO26Kp1li3N9yAhRPC5HGkXiqEZw4eg5PZUwF9aR7+oypLRwUU3lCgOJpgt7EyvGROv7qXKHJSycK5D+cTJBz7K4nbt/A2Ws3aqDp0qWOhWBy4BRPk8C4u/UEKJ4WMo1D8bRwFExlIQGKpwmYsT8//Z8vWDZTglATDbmrUwl8dfowVp89yRlPEycAxdMELO5qDwGKp4VcKZ4WwvSPVBRPE3Xkz48JWNxVEeB7PM2fBxRP88zYwmICFE8LgfIPp4Uw/SMVxdNEHfnzYwIWd6V4uncOUDzd48ZWFhKgeFoIk384LYTpH6konibqyJ8fE7C4K8XTvXOA4ukeN7aykADF00KY/MNpIUz/SEXxNFFH/vyYgMVdKZ7unQMUT/e4sZWFBCieFsK06Q9n9J1oBMja6zHRMYgXGO9ehyMjou79v/p6oIRabjMwKPDeC+rVS+rVi+XvSA61frvKFRgYCPC3j4WF/+9UFE8TmG36+THRA+7qYwR4j6f5gvFXv3lmbGExAYqnhUBt+MMZduEqVizahFIVCuCPbQdQrd4rRofVSkfNqg1Cy3drGJ///fsRdOhTG7vlY448z8rSnKPw2hsvofRrhZAocQKM6TcXnT6oh9+27EN6edF89lzPWDhwpvovAhRPE+eGDT8/Jo7OXX2QAMXTfNEonuaZsYXFBCieFgJ9zMpFjSt/iALFc+D8qUvImT8zjuw/idwFsiJl6qT4ed0fhhy26/kmPh2/FCEJgnF430k0e6easbLRjl/3Yvi0DhjX/0v5XgieF7Fs3K4yWtQYjFGfdjJmMxfMWofOIpZ9O01D/3GtHhDPv3YeMvZ5tXJhXA67hsVz1qNZp2oWDpypKJ4WnAMUTwsgOisFxdN8vSme5pmxhcUEKJ4WAn2MeFYv3h0rd44zJDIiPBLFS72AdnWHI8cLmWW5y8ayzOUZjJZZydAkCfHBqOa4fOka5kxdJYJY1VirvWKN4sZymLUal8V7bSdjyOS2aF59MHpJ24jbkVi9ZDP6yLKZjxLPpV9tMJbQDIkfbBy7f5cZGDqlvYUDZyqKpwXnAMXTAojOSkHxNF9viqd5ZmxhMQGKp4VAXVirfefmvXKfZQzyFn4Ord8cipz5stwTzzEfzkXS5Ikx5ON2uHDuMqaP/lYupVfHknkbUalmceNSe+VaJdCr1Uciju3QsuYQfLFqgDGA8QPnodP7j57x/PbLnwzxTJAwxBDPfu9Mx/DpHSwcOFNRPC04ByieFkB0VgqKp/l6UzzNM2MLiwlQPC0Ealo8h6Fmg9LGpXY109mm+xv4ePjCB8Sz++CG6NRgDDr3rYeDe44/IJ5NXh+ATNkyyENH0Sj4Yg7Ua1b+kTOeu387jFs3w41Z00sX5VL73PVozkvtFhb+v1PxHk8TmCmeJmBxV0WA4mn+PKB4mmfGFhYToHhaCFTTP5zqQaSR789Bl35vGQ8XZXgmDbLlymjhwJmKM54WnAOa/vxYMDKmsIkAxdM8WIqneWZsYTEBiqeFQDX+w8nXKVlYZxOpOONpApbGPz8mRsFdvUiA4mkeNsXTPDO2sJgAxdNCoPzDaSFM/0hF8TRRR/78mIDFXRUBiqf584DiaZ4ZW1hMgOJpIVD+4bQQpn+koniaqCN/fkzA4q4UT/fOAYqne9zYykICFE8LYfIPp4Uw/SMVxdNEHfnzYwIWd6V4uncOUDzd48ZWFhKgeFoIk384LYTpH6konibqyJ8fE7C4K8XTvXOA4ukeN7aykADF00KY/MNpIUz/SEXxNFFH/vyYgMVdKZ7unQMUT/e4sZWFBCieFsLkH04LYfpHKoqniTry58cELO5K8XTvHKB4useNrSwkQPG0ECb/cFoI0z9SUTxN1JE/PyZgcVeKp3vnAMXTPW5sZSEBiqeFMKe1DkboueVlUj1VMVlwiIWJmcpXCYRFRmBj2JnZePvbpr46Bq/1m+LpNdT+ciC+Tsl8JSme5pmxhcUEKJ4WA51TOSMCgrNanJXpfJnATexDq6VnfXkIXuk7xdMrmP3pIBRP89WkeJpnxhYWE6B4WgyU6e4nUEo+OS5xhFhI4IkEKJ5PRMQdHiRA8TR/RlA8zTNjC4sJUDwtBsp09xMYKJ/8LvENsZDAEwlQPJ+IiDtQPD09ByienhJke48JUDw9RsgE/02A4smzw3UCFE/XWXFPgwBnPM2fCBRP88zYwmICFE+LgTIdZzx5DrhHgOLpHjcHt6J4mi8+xdM8M7awmADF02KgTEfx5DngHgGKp3vcHNyK4mm++BRP88zYwmICFE+LgTIdxZPngHsEKJ7ucXNwK4qn+eJTPM0zYwuLCVA8LQbKdBRPngPuEaB4usfNwa0onuaLT/E0z4wtLCZA8bQYKNNRPHkOuEeA4ukeNwe3oniaLz7F0zwztrCYAMXTYqBMR/HkOeAeAYqne9wc3Iriab74FE/zzNjCYgIUT4uBMh3Fk+eAewQonu5xc3Ariqf54lM8zTNjC4sJUDwtBuqwdDGymRzy3oCAgFwm23B3JxCIFc/JL5Qomz1RUieMmGP0kMDUf/Zi0amjldDw2zUepnJMc4qnY0qt70ApnvrWxhd6RvH0hSr5SB+nFQ5G6NNLMiQMrRwSEM9HOs1uxiWBS1ERMVduhb+Exku2xGU/fOnYFE9fqpaf9pXi6aeF9dKwKJ5eAu2Uw8x+IxUCo9M5Zbgcp4cEIu9EounygwiA2SsvHh7Yd5tTPH23dn7Tc4qn35QyTgZC8YwT7DwoCZAACbhFgOLpFjY2spIAxdNKms7L9bB4btmyBfPmzUPGjBkRERGBHj16IDg4+H4w6h7PKvKFARJqLfcDzqPGEZMACZBA3BCgeMYNdx71PgIUT54OnhB4WDwbNmyI8ePHI3Xq1Bg7diyaNGmCVKlS3TvErVu3jiZKlGimfOGKxEqJ/Z4cn21JgARIgARcJ0DxdJ0V97SJAMXTJrAOSXu/eEZHR6Nu3bpYuHChMfopU6agVq1aSJs27f007j7V3lC+uJXi6ZAThcMkARLQggDFU4syOLsTFE9n19/T0T8849mmTRv06dMHmTJlwogRI9C6dWukTJmS4ukpaLYnARIgAQsIUDwtgMgUnhGgeHrGz+mtHxbP/fv3Y+jQoQgKCkLevHnRoEEDbN68GUWLFsWhQ4dQokQJzng6/aTh+EmABOKMAMUzztDzwHcJUDx5LnhCQMRT3af5yG337t3ZkyVLdlUeNDp73w4n5OGiVp4ck21JgARIgATcI0DxdI8bW1lIgOJpIUymepiAemr9d4lviIYESIAESCDuCVA8474Gju8BxdPxp4CdACiedtJlbhIgARIwSYDiaRIYd7eeAMXTeqbMeI8AxZMnAwmQAAloRIDiqVExnNoViqdTK++VcVM8vYKZByEBEiAB1whQPF3jxL1sJEDxtBEuU1M8eQ6QAAmQgEYEKJ4aFcOpXaF4OrXyXhk3xdMrmHkQEiABEnCNAMXTNU7cy0YCFE8b4TI1xZPnAAmQAAloRIDiqVExnNoViqdTK++VcVM8vYKZByEBEiAB1whQPF3jxL1sJEDxtBEuU1M8eQ6QAAmQgEYEKJ4aFcOpXaF4OrXyXhk3xdMrmHkQEiABEnCNAMXTNU7cy0YCFE8b4TI1xZPnAAmQAAloRIDiqVExnNoViqdTK++VcVM8vYKZByEBEiAB1whQPF3jxL1sJEDxtBEuU1M8eQ6QAAmQgEYEKJ4aFcOpXaF4OrXyXhk3xdMrmHkQEiABEnCNAMXTNU7cy0YCFE8b4TI1xZPnAAmQAAloRIDiqVExnNoViqdTK++VcVM8vYKZByEBEiAB1whQPF3jxL1sJEDxtBEuU1M8eQ6QAAmQgEYEKJ4aFcOpXaF4OrXyto07kWROHpu9u3z8WeIb247GxCRAAiRAAi4ToHi6jIo72kWA4mkXWUfmDZRRz5F4M3b08eRjBYn1jqTBQZMACZCAZgQonpoVxIndoXg6seq2jTlEMq+UGCPxl8QdidMS0bYdkYlJgARIgARcJkDxdBkVd7SLAMXTLrKOzHtXPHvI6Hc6kgAHTQIkQAIaE6B4alwcp3SN4umUSntlnBRPr2DmQUiABEjAPQIUT/e4sZWFBCieFsJkKoonzwESIAES0JgAxVPj4jilaxRPp1TaK+OkeHoFMw9CAiRAAu4RoHi6x42tLCRA8bQQJlNRPHkOkAAJkIDGBCieGhfHKV2jeDql0l4ZJ8XTK5h5EBIgARJwjwDF0z1ubGUhAYqnhTCZiuLJc4AESIAENCZA8dS4OE7pGsXTKZX2yjgpnl7BzIOQAAmQgHsEKJ7ucWMrCwlQPC2EyVQUT54DJEACJKAxAYqnxsVxStconk6ptFfGSfH0CmYehARIgATcI0DxdI8bW1lIgOJpIUymonjyHCABEiABjQlQPDUujlO6RvF0SqW9Mk6Kp1cw8yAkQAIk4B4Biqd73NjKQgIUTwthMhXFk+cACZAACWhMgOKpcXGc0jWKp1Mq7ZVxUjy9gpkHIQESIAH3CFA83ePGVhYSoHhaCJOpKJ48B0iABEhAYwIUT42L45SuUTydUmnrxhkTE7NSsr3masYA2Vzdl/uRAAmQAAnYR4C/jO1jy8wuEqB4ugiKu90jQPHkyUACJEACvkmA4umbdfOrXlM8/aqcXhkMxdMrmHkQEiABErCcAMXTcqRMaJYAxdMsMe7/X+J59epV3LlzBylSpHgAklxpjydfCJZILHGJBEmABEiABOKGAMUzbrjzqPcRoHjydDBL4FHiuXv3brRp0wbvvvsuatWq9bB4ZpcvdJN4WqKxxGWzx+T+JEACJEACnhOgeHrOkBk8JEDx9BCgA5s/SjxXrVqFwMBAXLlyBbVr137UjOcQ+eLfEnMciIxDJgESIAEtCFA8tSiDsztB8XR2/d0Z/X9dat++fTuOHj36KPFUv+vUpfZoiTvuHJNtSIAESIAEPCdA8fScITN4SIDi6SFABzZ3UzwdSIpDJgESIAG9CFA89aqHI3tD8XRk2T0a9H+J586dO3Hs2DFUqVIFHTp0wMSJE1G/fn0sWbKEv+s8Is7GJEACJGANAf4ytoYjs3hAgOLpATyHNhXxfF2G/uzDww8PDw8cNGjQO1WrVl304osvHr/7fXmqfapDUXHYJEACJKAVAYqnVuVwZmcons6su02j5pKZNoFlWhIgARKwggDF0wqKzOERAYqn2/iUZE2RuB2b4Uf5uNBENtV+okRbE23+a9e08o1xEuo1RYESJyVGS9zyIHcCafumxJcmclA8TcDiriRAAiTgbQIUT28T5/H+hwDF0+2TIqG03CqRNzbDx/Kxo0R+id8l4kuo91celCgsoX7ed8Tur57wPiqxWkK91zI09nuJYtuop793SiiRU/nU57skIiUKxH5dvZooLPbYmeSjennm2NjPe8rHVRK7JfJJqBe3H5JILqH6rfKqvqh8GSSySihJVf3OHbtPGvnYQaKmRERs3id9oHg+iRC/TwIkQAJxSIDiGYfweeh/CVA83T4T7hdP9bOs7mNsL/GVRB2J9BKDJfpLjJLoI1FFIlxCSWU7iVclWkpkk1Di97LEdImyEt9LKGk8JxEjoQRRielpCSWz70go0VXyqMRzucQRiWQS6yXUjKeSVJX7V4lPY9sujd1H9UMda4bECIkyEko2i0lMkrgm0UuinoSrr0CieAosbiRAAiSgKwGKp66VcVC/KJ5uF1uJpxJI9UJ0tSTkGontEnfFU63SM1Civ0RriX4Sn8T+vxI5JXk/SagZxswSb0hclEgqoWY5p0ko+VOCqZaZ3CKhLn0flVDtlXCqS/XqUv/dGc8J8v9KFtVlcnXsphLPS1yRSBX7/zXko+qbeqF7J4lhEupy/1MSagZWSa2aPVXirL6ncri05cuXL/GBAwd+uXXrVm9poGZcuZEACZAACWhEgOKpUTGc2hWKp9uVf/hSu0qkfqbnSyhZrChRWqK/RCsJJZ4qlKxulvhcIotELgkljo0k1CzocxLqfs3PJPLE7qsuda+QUPdb7pdYL6FmWNXM6t0Zz7uX2pUEL5B4Pza/ElslvH9JqMvr4yUySijxVf+vcqpjV5coJaGkVOVNJ6FmatWtAC5tNWrUGPL999/3uXnzphpjGYnrLjXkTiRAAiRAAl4hQPH0CmYe5HEEKJ5unx9B0rKJhLqEff+m7ussJ3FAQt3n+bOEmsHcKKHutVQzm2pGcp2EuqSu2qvL42pmMqWEEr9/JNQ9mVcl1D2W6lL7Wgk1I6raq0vuakZR7ac21T6HhLrnVG1KaJU4KgFUQplC4heJHhJKYFXfF0kooX1B4kUJNSuqLsNXlvhWQv1+UuNbIqFmXB+7yWxny+vXr89YtmwZPvroo6hp06bNiI6OVjOqUU9qy++TAAmQAAl4hwDF0zuceZTHEKB4Oub0UL9v1MNH71o94vLlyz976NChA2vWrAnJli0brl27BvlazNatW9UMr7qkr8SZGwmQAAmQQBwToHjGcQF4eD5cxHPAYwJpU6VK9feQIUNStWnT5l6yEydOIH/+/KfCwsLUjKu6xM+NBDwhEIBZNbMiKEZdReDmBAIxMRE4VOgw+vdXb/XgZhEBiqdFIJnGfQKc8XSfHVsaBAICAwMn1q1bt+2sWbOCQkJCIJfYo6dOnfqPLJt5Xr6vbifgvZ48WTwjMLt6wWQJ429LERxfvaeWmwMIXI6MuHM5PPxVNFqiblPiZhEBiqdFIJnGfQIUT/fZseU9AoEinHOaNGlSb8qUKQGbNm26/tprr12Rh4wqyB57yIkEPCYwp2bFWhkyr277bE6PUzGBbxCYffIA5pw4XAsNFn/jGz32jV5SPH2jTn7dS4qnBeWdXycUt6PUAz/O3RbtSRfy68lFvXr2yj5q9OgTt1MGv4veJTc4F4iM/M6lq2i2/u7KVo5G4fHgRTzfyph1dadM6iUN3JxAYMbxfZh5/CDF0+JiUzwtBsp05glQPM0ze6DFp9WTIH7ATsQLUE+kO3uLuJMgIDI6UUyAvGc0YdBVBAQ4+qEiea/Vsuig4Baou8DVF/A7+/x53Ogpno47Nyie9pSc4mkPV2Y1QYDiaQLWo3adVz0DYuIdmfJCiZDUIeotSdxIQJaQunkNPfdu+wFBwZVFPF1dcpTo/osAxdNx5wbF056SUzzt4cqsJghQPE3Aeox4Li5ULiRdfPVOeW4kAOy7cQXNdm2keFp1MviQeEaERyI4JEgm/O35Ey/P7iFePLVOhH9vFE976mvPWWlPX5nVTwlQPD0sbOyMJ8XTQ45+1pziaXFBfUg8X87aCjMWv4fc+dU6DtZul8OuYVjv2RgxvaO1iTXMRvG0pygUT3u4MqsJAhRPE7A44+khLOc0p3haXGsfFM8kSRMhZZqkuHThmjEDmuap5Dh3+hISJU6ApMkT4+rlG7h54zaeejoV1Czp+bOXjaUWUqdLhvgJQnD8yNn/ab9lw270bDUJizYMR9r0KXHp4jVcu3IDSZIlQopUSXFBckRF3TEiYcL4uHH9FtI/kxpBQUE4feICkqcMNY7vCxvF054qUTzt4cqsJghQPE3A8jPxHN5ntvGH8O4WEj8YXfq+hacypnILStem49G4/esoUEyt/unsjeJpcf19UDzb1R2B7Lmewc3rt3FJZiqHT+uA9at24ErYDfQb1wIfdp4u77yNwcCJrfHRsIVYs2SzIZy58mXGB6OaoWL+Tv/Tfmz/L3FwzwnUbVYe1d96Bb1af4TEIpI35BjDpnfA7I++w7af/0aqNMnwRoPSmDLyGwyd3A4FX8yBN17uKTOx7yO9mz/fFlf0iekonk9E5NYOFE+3sLGRlQQonh7S9OFL7fXLf4DEoQlR4tW8BoQgmZWpVvcVmTlJ4haUEllbYvCktihbpYhb7f2pEcXT4mr6oHi2rDkEY2d2wQuFn0PFfO/gvRFN8UKhrGhfbySmL3oPHeuPQrtetVCp5ouoXLgLOvauLTOjwRjddw6mf/Me3q7Q93/a5y2cDY1e+xAbDkxDn7aTZYY0BkOntMfAbp/i4rkrSC4/u0f2nzQu9atcLWoMRvFSeZC30HOYO301pszvZXFh7EtH8bSHLcXTHq7MaoIAxdMELD+b8VTiWeTl3Og24O0HRnZgz3FMHr4QueQetb92HMLbrSthxthvUfnNl1C7STmomVL1cMMF+UOXODS+zM40R2BQIO4Xz92/H5Yci2QGJ9jIP3PSd3j62dRo1qkaVn+7Geu+24b+41vhyqXrGCV/aMNvRqJ1j5rIXyQ7rsqlw/ED5uHE0fNo3OF1lCyX38Mieb85xdNi5j4onq3fHIqlm0fL5fJkKJGlJXoPa4zyVYuhXb0Rxqzmjyt2YPGmkcal75LZWqNg8X+vFAQGxkPX/m8b4vlw+/xFn78nns2qDZKf0czoObgRJo9YiB++247cBbLi7MmLmLaoj5Fr7fJtWDT7B7mCH4PSlQqhfsuKFhfGvnQUT3vYUjzt4cqsJghQPE3A8kPxvBx23bj3TG3JUoRi0tzu2P3bYbSpM1wu1ZXBioW/4OlMaVCybH4smL0Oa3ZNQrdmE3Bo7wlDQtcu2yqzOM+hx+CG98QzX5FsaP3mMBQrlVvE8gauXb2Bxu2qYMKgr/D5yv7GTE1SuSftfbmc2L3FRKRImQSp0ibD4jnr8dnSvpg9+Tuofqk/znOmrjT6lKdgVg8L5d3mFE+LefuqeG4Zg5Spk94Tz+pvlcKkofOxUGSwVqNX0emDegYoNYtZtkpRJJefwT+2H0SXfm+hatF3sfSh9uo2lgaVPsTHX/XAdrmk/sPKHWjb/U18OmEpXimfH0cPncH5M5fuzWzeuRONumX6GLfUTF3YG3lETH1lo3jaUymKpz1cmdUEAYqnCVh+KJ6FXsyJzn3//eMn739BiFxuN8Sz9jC5nDcdtUr2QtmqRdCm2xson/cdrPvrI+O+MrXvmM86iyz+iIlD5mP93in3xFM9zNCm1jD8KF+Llj985fN2xFppV7/cB+g1tInMcH6BnkMaoUiJXCido+2/h5aIkn3VfXAfdJiq1ns3ZlUjIiLRvmctNGxb2cNCebc5xdNi3n4knieOnUNDkcfZKz5EpqxPGaD+lCsLA7t+guvXbhmX36vVLYlXZBb0YfFUs5bqEn2mbOnRf1wrTBmxCN/MXY8a9V9B5w/ewoddZjwgnir3kJ6zsPH737B821h5yMh3lrqneFr8MxSbjuJpD1dmNUGA4mkClh+K56MutSvxVJcDN+yfZjyQULFGcbToXB0VRDyVQCrxVE/jTpSZSDUjuezrjVj8y8h74vlMlnRoXWsovv5hKG7Ifu1l9nTFzvHyh/VTebL2ojzNex1frBpgXFJ8rUBnNOlYxZht/WvnIeOhCfWHVR0zZ97MMvtzAOVkJqiQPBzhSxvF0+Jq+ZB4Wjxyt9Opn9FNP/6JT8cvQc23y6Be8/Ju54qLhhRPe6hTPO3hyqwmCFA8TcDyQ/EMvxWBTNnTGyOLHz/EeKr94vkrTxTPnZv3iRhmgroftJvcj/Z67ZfviWexV3KjU8Oxxqte1OtcysnDRr2GNsb3S7fIk7wz0KJLdUNk1Tam31ysWrwZadIlN2Z7pszvaVw+/PzjFcYlfjU7NHFON1veiehh5R/bnOJpMV2Kp2mg6uevU4MxyPJ8BuPJeV/bKJ72VIziaQ9XZjVBgOJpApafieevMhuixPDuph4QKloyN+7IOwC3b9pjzDT+vPYP4z2DWXNkwPqVO1GmcmF0bz7BeE/g260qITg4EIVeymms0qIeZFBPz6bLkBJhIq9/7zpqXC7PXzSb8fS8euCoY/3Rcs9mN+O+ULWp4++Se9rCb0fKMZ7GszJbqt5pqC49qoeM1OfP5czoYZG835ziaTFziqfFQPVPR/G0p0YUT3u4MqsJAhRPE7D8TDzdHbl6X6eS1FGfvONyCiW5o2V2Uz1oMe7zdxGaxL+XF6V4unxquLYjxdM1Tn60F8XTnmJSPO3hyqwmCFA8TcCieBoEjh06bcxwPhv7YIQrBK9duWlcNlezoUo+/X2jeFpcYYqnxUD1T0fxtKdGFE97uDKrCQIUTxOwKJ4ewnJOc4qnxbWmeFoMVP90FE97akTxtIcrs5ogQPE0AYvi6SEs5zSneFpca4qnxUD1T0fxtKdGFE97uDKrCQIUTxOwKJ4ewnJOc4qnxbWmeFoMVP90FE97akTxtIcrs5ogQPE0AYvi6SEs5zSneFpca4qnxUD1T0fxtKdGFE97uDKrCQIUTxOwKJ4ewnJOc4qnxbWmeFoMVP90FE97akTxtIcrs5ogQPE0AYvi6SEs5zSneFpca4qnxUD1T0fxtKdGFE97uDKrCQIUTxOwKJ4ewnJOc4qnxbWmeFoMVP90FE97akTxtIcrs5ogQPE0AYvi6SEs5zSneFpca4qnxUD1T0fxtKdGFE97uDKrCQIUTxOwKJ4ewnJOc4qnxbWmeFoMVP90FE97akTxtIcrs5ogQPE0AYvi6SEs5zSneFpca4qnxUD1T0fxtKdGFE97uDKrCQIUTxOwKJ4ewnJOc4qnxbWmeFoMVP90FE97akTxtIcrs5ogQPE0AYvi6SEs5zSneFpcaxHPak89s7pxxuwWJ+rcWZcAACAASURBVGY6XQnMP3UEC04frYUGi7/RtY++2C+Kpy9Wzc/6TPH0sKDzqmdATLwjiwuVC0kXP6GHydjcXwhQPC2u5Ozq+RAcsA4IiGdxZqbTl0A07kTWQKPvNunbRd/rGcXT92rmdz2meHpYUoqnhwD9sznF04a6zn4jFQIQaENm/VNeC4+HtUdS442c5/TvrEU9DIqKRv1lF6XmMRZlZBohQPHkaRDnBCieHpZgfp2nEBV5tPWzOeInDQrxMBmb+wuBc+G38PnJg2sRFFwFdRdE+Mu4OA7vE2jevHmSP/74Y/3OnTsvx8TEVJMe3PR+L3hEfyFA8fSXSvrwOCieHhavf5kgZAutBQSm8jCTTzdPdTM4/Y1lu99v3LhxwPxFCyMvPxs8A/nS7fbpQXna+YCYv/D20o2csfEUpLPb58yZc1TixIm7586dO3ru3Lnzo6OjmwgR/mPG2aeF26OneLqNjg2tIkDxtIqkc/OUKVMm6NChQ8urV69eady4cdiyZUtMjRo1zoSFhVUSKn86lwxHTgIeEQh4+eWXW0RGRk5fs2ZNgMx2ombNmuE//fRTb8k63qPMbOxYAhRPx5Zen4FTPPWpha/2pFSpUuufeeaZUrNmzQoICgqC+gM5Z84cyOzndhlTGYkbvjo29psE4opA6dKlK2zfvn35hg0bQgoVKmR048yZM3j11Vcj9+7d20A+XRBXfeNxfZcAxdN3a+c3Pad4+k0p42ogqQICAjZPnDgxW8eOHe/14ejRo5fy589/++rVq5z1jKvK8Li+TqBDwYIFx69fvz4oadKkxlhk9jNKriZcW7ly5RL5tJVElK8Pkv33LgGKp3d582iPIEDx5GlhAYFk8ofx4K5du1JnypQJ165dCy9atOitffv2jZPcAy3IzxQk4EQCwbL90KlTp5dHjx5tXGr//PPPjzdt2vS8wCgmcceJUDhmzwhQPD3jx9YWEKB4WgCRKRAYGPhGxowZF65YsSJev379zi1atOhLwdJLgg9B8PwgAfcJJAsNDV0yYsSI0ilSpLjaoEGDc7FPtu91PyVbOpkAxdPJ1ddk7BRPTQrhH91onSBBgo9v376t7u1Ul9iv+sewOAoSiFMCueToW2X2M0Autb8q/78tTnvDg/s0AYqnT5fPPzpP8fSPOmoyCrV003qJvhJrNOkTu0EC/kCgjQyiqERLfxgMxxB3BCiecceeR44lQPHkqWAhAfUG/ZUSPSR2WpiXqUjA6QQqCoDXJLo6HQTH7xkBiqdn/NjaAgIUTwsgMsVdAhRPngskYA8Biqc9XB2XleLpuJLrN2CKp3418eEeUTx9uHjsutYEKJ5al8d3Okfx9J1a+W1PKZ5+W9q4GBjFMy6o85hOIEDxdEKVvTBGiqcXIPMQUCvJqFUu2j6Kxa3rV0NPHN6TP0OWHH8mTpL8/qeQ28qLwZ291jZPHrMEKJ5miXF/EnCNAMXTNU7c6wkEKJ48RbxCQMRTre07zOTBXlIr0phsw92dTYDi6ez6c/T2EaB42sfWUZkpno4qd9wNluIZd+wddmSKp8MKzuF6jQDF02uo/ftAFE//rq82o6N4alMKf+8IxdPfK8zxxRUBimdckfez41I8/aygug7nUeL5119/YcyYMUiWLBlGjhyJkBDlDA9s6lK7usdzukR9XcfGfmlFgOKpVTnYGT8iQPH0o2LG5VAonnFJ30HHflg85XPImr+YPHkydu/ejQULFmD8+PEPEPn1118rlyhRopx8sblEKgfh4lDdJ0DxdJ8dW5LA4whQPHl+WEKA4mkJRiZ5EoGHxTMsLAyNGzfG8uXLcfnyZRQoUABHjx59IM2lS5deSZky5X754laJzE86Br9PAkKA4snTgATsIUDxtIer47JSPB1X8rgZ8MPieePGDdStWxfLli3DxYsXUapUKezZs+fhzqlL7X/KF9Xldopn3JTO145K8fS1irG/vkKA4ukrldK8nxRPzQvkL9171D2ebdu2Rd++fbFjxw4cPHgQnTp1QlBQEKKiooyPslE8/eUE8N44KJ7eY80jOYsAxdNZ9bZttBRP29Ay8f0ERDxry+dN7v+akk11b2fC+EHJXin6QsnTF2/8WqVGrbAlS5agZs2aatfuMuN5SD7Wk5hLoiTgAgGKpwuQuAsJuEGA4ukGNDb5XwIUT54VcU6AS2bGeQn8qQMUT3+qJseiEwGKp07V8OG+UDytLV4LSVdUQi37OEbi7CPSJ5WvDZbo5MKhU8o+0yTOSdyJzXnsCe3iyffVU+AbJG5LnJHoGxsuHNL7u1A8vc/cj49I8fTj4nJocUqA4hmn+P3n4BRP62rZQ1Kdl5glkVVCLQ+p5DJ77CF2yscCEvElRkgUk0gb+/1r8lE9RKP2TSZxUuKURPrYPE3lY47Y3C/F7pNbPsZI/CERLJFPQsmpypNNoqyEEuBZEi9L/CKRXyKhhBLifyQKxea4JR93SaSQyCMRJfG7hPq67RvF03bETjoAxdNJ1eZYvUmA4ulN2n58LIqnNcVVMqlkTolkRGzKhvLxooQS0rYShSXUfmprL6HEc6rERInyEiskukgsk/hVQknj/eJZXD7/QKKaxFcSkyQSS5SROC6hxFHNpqr3XdaQWCmhjr9WQj0V3lUiV2xb1ac5EuMkGku0klBrqfeTWCyRWSJcYrmE7RvF03bETjoAxdNJ1eZYvUmA4ulN2n58LIqnNcVVM45HJdSs5PXYlOqyuxJCJaBK7vpLDJRIJ7FEQsnmNokvJBJILI3d9/5L8Eo8v5NYJHFT4lOJaIktEi9IhEqsllBiq0KJ5iYJdald5T0t8beEEs/ZEuoSf6TE6xJJJN6WUJKqRFQJsLpNQH3tgsQaiZ8lbN8onrYjdtIBKJ5OqjbH6k0CFE9v0vbjY1E8rStudUmlZhTVZXR1GVzNJqqZTXV/ZVMJJYNhEury9SAJNeOppLJB7PfU7GIHic73den+Gc/7e/pDbBslj0pU1WVxJbOJJOZJHJb4XELNwirpVNFfQu3/kYS6b/RriY4Sb0h0l1AzqO9LKAF9WuJDiTfvP6hd/0/xtIusI/NSPB1Zdg7aCwQonl6A7IRDUDytrXIZSfecxA2JVRLqXsnSEkow1b2VdWO/py6RqxlINUOq7r9UM4zqErtaHlJdGr+7qRnNu+3v72kG+UT9ElD5lbCqP7bq/UNqNnOdhLp3U8183r0sr2ZcP5NQs5vqcvw+id9ic3wjH9Vl/B0SSnTVbKi6XUD1X82Y2r5RPG1H7KQDUDydVG2O1ZsEKJ7epO3Hx6J4+nFxfWVoFE9fqZRP9JPi6RNlYid9kADF0weLpmOXKZ46VsVhfaJ4Oqzg9g6X4mkvX2Z3LgGKp3Nrb+nIKZ6W4mQydwhQPN2hxjb/QYDi6XunRqB0uaqEurecm74EckrX1NtO1MOo3EjAbQIUT7fRsaFVBCieVpFkHiFwVzzVGyD2kohPEFALZah73NVbNy75RI+d2Un13uifJNSbUriRgNsEKJ5uo7Ox4cwyCRCYQj0E5Iit9Mq/8qc9d2VFWOrQN9ZVyb/VEYO+O8h4t2+j4Ur1zlZu1hBQs2fqTRKvWJOOWbxAQD1EqV7lphbYUO8j5kYCJODHBCieuhV3fp1AREZ8goAA9XomR2wB0TFBwRF3kkaGBF6NiRegntR30nYDkQEF0WSxegcrN2sIKPlUwc03CKh3Eqt3E6tV2bb7RpfZSxIgAXcJUDzdJWdXu/l1QhAVuXJkzqJlsyRSr93k5q8ErkdFosfebbhwIzyHiOd+fx0nx0UCTyCQV76vlhSmePJUIQEHEKB46lbkWPGcme+VsjkSq2Xbufkrgasink12bcDZ67cpnv5aZI7LFQIUT1cocR8S8BMCFE/dCknx1K0itvWH4mkbWib2LQIUT9+qF3tLAh4RoHh6hM+GxhRPG6DqmZLiqWdd2CuvE6B4eh05D0gCcUeA4hl37B99ZM3EU70/Y+vG3fh+yRbcuH4bL5fNh6p1Sz6W2tzpq3Dh7GV07vuWKboH9hzHgpnrcPXyDeQrmg1vNnoVCRKE4M6dOzh28Ayy5njwNX/dmk1Ar2GNkfapFKaOo8vOFE9dKsF+xDEBimccF4CHJwFvEqB4epO2K8fSTDzXr9qJIT1nomS5/EiVNhl+XLEDRUvmRreBbyM4OOiRIxrQ9ROcOHoOM755z5UR39unQcV+eDbrU0iXISXWLd+GBm1ew1stKqBZtYF4sUxetOn2xgP5Zk5cZshpshTqbSy+t1E8fa9m7LEtBCietmBlUhLQkwDFU7e6aCaeLWoMRrmqxUQAyyNevHjYsWkPeredjKnze2Fwj5koXCInTh07jwGT2mB471kIu3hN3gYVifDbkYZ4nj9zCaM/nIurl26gVdeaKPRiDjSq3F8+5sQ/h06j/8TWSJY8sVGFMjnbodMH9VBNZlSPHDiFW7fCcfPabfRsNQmhSRNh6ebR6NRwDHK8kAkxMTHY9vPfGPNZZ+z+4whWLf4VufJlxsa1v6Nl5+ooWb6Asc/EwfOxZ9dRFHk5Jzas+Q2fr+ivTcUpntqUgh2JWwIUz7jlz6OTgFcJUDy9ituFg2kmnmVytMXXPw41ZiHVFhEeiXJ5OmD8513xToPRxqX3ijWK4/etB/DHtgN4vVYJzJ+5FmnSpzDEs0+7yQgJCUKGZ9LgS7kEP+u7D6FmNpV4vvbmi6hYvThC4gcbuUe+/wWWzf8ZoUkSonipPGjSoQqCpW2zqoOQt8hzGD61gyGnVeuURIXqxdClyTjM+34Qdv66D+MGzkPtRmVx8cIV6ct+fLtpFOZOW4UFs9ehbrPyWLloE47LLOz6vVNcKIJ3dqF4eoczj6I9AYqn9iViB0nAOgIUT+tYWpNJM/Esm6e9zBJ+iIyZ0hnju3H9Fl4r2AUTvuiKjvVHYdbyfng+z7OomO8dNGz3Ohq3q4x+70zD6ZMXDfEsnaMdZOpR3ocfgMjIKPQb1wIDunyC4dM6oFTFgg8wi46OweWwa1j61UbMm7EaGZ5Ng5nL+qJasW6oWq8kmnWsaojnj3smI77c+/nyc63uieeovnOw8eA0ubf0CmqX7o0N+6ehfb2RSC23BwyU2djZH6/AzEnLKJ7WnKXMQgJWEqB4WkmTuUhAcwIUT90KpJl49mz1EeLLjOT7o5oZsrfoix/w2YSlhlTWffV9zFs7yLgvs06Z91CqQgG0713buDSuHhBS+1Qu1AX1mpfHU0+nwu8yI/pmgzLGPZtjZ7+L4q/kuUf/n8Nn0FeEdeysLkiVJplx6XzSkPn4bvu4f8VTLr83e6cqysps688Hpxvt7hdPNeP5076puHj+CmqW6ImNB6ZJPz5C9J1ojJjRER8NnY/Fc3+ieOp2vrM/JABQPHkWkICDCFA8dSu2ZuK5989j6N58AhIkDEHK1MlweP9JNBUBbCgP/twVPyWeq7/dbFwqV/dfHtp3wpBRJZ4fDVuAJV9uMC7Vnz97CdMW9jEutY+b3QXF7hNPVYY2tYcb+bPlzIj9u/9Bk45VZAb1dRHVQYZQzlk1AFWKvitS6Zp4bvphlyGzakb28L6TCJfbBHipXbcTnv0hAYonzwEScBIBiqdu1dZMPBWe0ycuGOIWEREll9zTIHvuZw1qa+XJ8xLytHmi0ATG5zs378NteSAoNEkiebgownj6/daNcOzacRC3bt5G5mwZJNIb7QoWf96Y2bx/C7tw1XgQSLVV38udP4txj+fxo2eN4xcv9QJ++eEPlKtS9IHjh128iv1//YOyVYoY96CqB4zUPurhoyP7T+GpjKmM+0/XLN2CZVvGaFNx3uOpTSnYkbglwBnPuOXPo5OAVwlQPL2K24WDaSieLvRay12mjlqMJfN+QsbMaXH6+AXUb1UJDVpX0qavFE9tSsGOxC0Bimfc8ufRScCrBCieXsXtwsEoni5Acm2XSJmhVbOlt26GI1HiBMj03FPGK6F02SieulSC/YhjAhTPOC4AD08C3iRA8fQmbVeORfF0hZJf7EPx9IsychCeE6B4es6QGUjAZwhQPHUrFcVTt4rY1h+Kp21omdi3CFA8fate7C0JeESA4ukRPhsaUzxtgKpnSoqnnnVhr7xOgOLpdeQ8IAnEHQGKZ9yxf/SRKZ66VcS2/lA8bUPLxL5FgOLpW/Vib0nAIwIUT4/w2dCY4mkDVD1TUjz1rAt75XUCFE+vI+cBSSDuCFA84479f894Rkatapnp+VfThyTUrXfsj4UEbkXfwYx/9uFK+O2caLR0n4WpmYoEfIkAxdOXqsW+koCHBCieHgK0vPm/M56r66bPUiZ1yL8vZufmnwTCRTy/Pn0E16Oic+HtRXv9c5QcFQk8kQDF84mIuAMJ+A8BiqduteSldt0qYlt/eKndNrRM7FsEKJ6+VS/2lgQ8IkDx9AifDY0pnjZA1TMlxVPPurBXXidA8fQ6ch6QBOKOAMUz7tg/+sgUT90qYlt/KJ62oWVi3yJA8fSterG3JOARAYqnR/hsaEzxtAGqnikpnnrWhb3yOgGKp9eR84AkEHcEKJ5xxz5OZjx/27IPBYvnwO1bEdj2y9+ICI9EuSpFXaag9v9p9W+oUL3YA23U148dPoPsuZ5xOZfTd6R4Ov0M4PhjCVA8eSqQgIMIUDx1K/YTZjxvXr+NyKg7QEwMEiSMj6DgQMSLF4DLYdeRIlUSREZE4eaN2wgICEBo0kTyeSQiI+/Ig/J3kDBRCIb3no2uAxsgcWhCnD9zCe82GYdPl3yA6OhohMQPRlBQkNE+cei/T9QroQwODkKAHENtMdExuHrlBgID4yFGPr8jfVHHOXbwNDZ8/zuavVNVN6La9ofiqW1p2DHvEqB4epc3j0YCcUqA4hmn+B9x8MeIZ5RI3rTRi5EnfxbMGLcEjdu/jlzy/6nTJkOd0n3w3fZxmDrqG+TIkwn7dh9D5Tdfws5f9+H27QgkETn85Yddhkiqds9kSYterT/GpQtXMeqTTsZs5a2b4XilQgEsmLXunkCePRWGlKmTIjgkyOjslUvX0bH+KKROlxyVar6I82cvI1QkNnmqUGzd+Dd6DmlkSC+3JxOgeD6ZEfdwBAGKpyPKzEGSwL8EaAi6nQmPEc9zMkO5SeSxSu2X0aPlJEMslXimSpMMdcv8K567th/E3j+P4ret+9G43evY88cRlKlc2JjNrPfq+3i5bF68N7IZwkQ4B3X7FBdEHL9YNcCgMGXkIuQrkh0hIplFS+Z+JJm74plSjjnhi65QffrqkzWo26w8fly5A/VbVtSNqLb9oXhqWxp2zLsEKJ7e5c2jkUCcEqB4xil+czOeakZy7vRVqNe8Aro0GouGbSsbs5FJkydG+3ojsfiXkXi7Ql9M/6YPvpyxBhWqFcPeXUdR+rVCseL5HkqUzYf3Y8VzcPfPoGY0564ZaHTkswlLsXPzfoyY0cG4FP+o7f4Zz3Gz3zUu18+TY9VrWQHrlm/D260q6UZU2/5QPLUtDTvmXQIUT+/y5tFIIE4JUDzjFL858ZTbOrF22RYc3HsCm3/6C+NF/JRgpkqbFEcPnEbv4U2w7OuN+OfIWWTJngHP53nWuJSuZkWDggIxcdDXePHVvHI/5ilUr18K3y34Re7VDETKNEkNSV27bKsxg3m/PO7+7TCyPv80EiaOb3RW3f85c+IyJEmW2Lhkf/XyDWMWtqJcdp86apFcoq8m95L+uy+3xxOgePIMuUdgfp1Q3I5K5Egik7flxt/nv0f2lFXQ+cXfHclADTpB0GXUXRDh2PFz4I4hQPHUrdQuvE5J3evZq9VHGDOzs2W9/10uzX8xZaXMdnY0JJWb/QQonvYz9okjfFo9CeIH7ES8gJQ+0V+rOxkdE4ibkcmQMOgqAuNFWZ3eZ/LFxIxBgyVDfaa/7CgJuEmA4ukmONuauSCeth2bib1KgOLpVdz6Hmxe9QyIiXdkygslQlKH/Ps2CW7OIrDn+mX0279jBt5e0tpZI+donUiA4qlb1SmeulXEtv5QPG1D61uJY8VzcaFyIeniP/reat8aEHtrlsDvV8PQfvcvFE+z4Li/TxKgeOpWNoqnbhWxrT8UT9vQ+lZiiqdv1cuG3lI8bYDKlNoSoHjqVhqKp24Vsa0/FE/b0PpWYoqnb9XLht5SPG2AypTaEqB46lYaiqduFbGtPxRP29D6VmIfF89NP+7Cwtk/GMyDZJWzfIWfQ4M2r7m1kESPlhONt2qoZX1d3WLkdR8bvv8NpSsWcrWJdvtRPLUrCTtkIwGKp41w3UrthnhG34nG3r+OIbe8NsndLfy2rLV+6LTxCia1Xbp4zXiRfOIkrt1zptqHXbiC9BlTu9sFx7WjeDqu5I8esI+L57dzf8KYD+eiqSyXe/XSDaz+djMata+MBq1fM13g0s+3Rd8xzVFeXu/m6qaON6z3LKzfO9XVJtrtR/HUriTskI0EKJ42wnUrtRviqf7Ff+70JaTL4P7bWM6cvIimVQdi2sI+yPTcU/h57e/yftDkyJUvs0vDUO25cpFLqO7tRPE0x8tv9/YD8Rw3cB5+2jcVMdExeK/9ZHnfb7ixslmLGoNRuEQunDlxAf0ntDbe9auW1q3duCyq1i1plPTA38cx8oMvUPilnMZiFEo8P5N3BQ+c1AbZcmZEuzojUOb1wqgnq6Pt3/0PPhq6ABERUWj5bnUUkdxVi3WV9xVfQ6+hjVD9rVI+eZpQPH2ybOy0mwQonm6Cs63ZY8TzH1lPfZL80s2eK6Osz54cobL+uloiU810Thz8NVb9PgHzZ65F2PmruCOzoDXeLoUNq3/DrVvhuC2rHqkZCbUiUbT8cVCrDFWo/v+zCkocv5i6EkcOnEK/sS1wUP4YqG39qp34YHRzfDLuW7ToUgMj3/8CadOnxIUzlxEj/6V7OqX8UbloXFob3udzFCia3VhJSS2huWHNb/hLXkAfGBgPGTOlwcfDFuKNBmWMfROF8rUxFE/bfop8K7EfiOfY/l9i5Cfv4Mb1W5g2ajEq1iguYlgDJbK0ROlKhYzfNer31w/fbTdmM7/+7Ht0G9AAZasUQVsRy2QpEhtXSxbMWocBE1rhw84zMGPxe8bvtmrFuqFqvZJo2bk6WtQcgudyZDRWYjtx7CyGT+sgv5Pm4IcV2/Dptx/cu2LjWycAQPH0tYqxv54QoHh6Qs+Otk8Qz+2/7EG1eq+g7zvTUEaWwlQzkmmeSoE3S/bCkl9HGeuxfyNLZ6pN/RGoW+Y9ZHg2jSGebXu8iVcqFHhkr+/OWJYslx9zp61CyfL5HymeaplNteTmpbBrGPXBHOMXv1rG85XyBYwZz4YilYNkn74iq21qDzckNyAgAE+LeP76459Ys2uSfG4HON/LSfH0vZrZ0mM/EE81YxkvXgDiJ4yPqnVeRue+9eTzeIZ4LvxpmPE7qPwLHdGuVy282bAMujYdj/gJQozfH6Xk8vqq3yYgQYJg+f826D/+QfGsKuJZTcSzWceqKJ/3HbmkPtn4naL+ca0Wu1CX+u/OuNpSHy8kpXh6ATIPoQ0BKoA2pYjtyBPE8/ulW/GWrIs+rv88FC2Z21gOM3XaZIZ4Lt82Fk0qD8DUhb1w/uxl3L4VYUjkALnEtXXjbuQpmFVmFkIfK55vyTrwajZiw/e/o2nHKrIE589yyau13EM1G31kSc5hvWbhvdi13kf3nYOhU9rjSxHPkiKeS+ZtQOtub2Dsh1+i17DG6NFiIjrJHyC1nvxPMvP68bAFWLlzvG7E46w/ZsVTbqlQ08S3THb4K/kjXd9kG+7+EAFh31u+NMxVMMLc9d+tfiCe/yV+Lz/XCsu2jDF+B9R99T1jJrRx+yro1GC03NKT3vidUqlAJ3z0ZQ+5tSeZzG52NX5fDej6qXGpPmfeTKhdqo9x9aa5LMdbuXAXfL7iQ8SXGc/lsuRvnSblsGbpFqgZ1w37p7laHu32o3hqVxJ2yEYCrv9ytLETTH0fgSeI59Bes2WmIFgue1dH2LkryC4PA6lf6s2rD8a8tYOMe6A+Hr7QuNzdc3BDbP9lLxZ98YNcnn8WnfvVMw6kZgqmj15szD7c3c6dDsMmmZGs+XZp40vqsnmtRq9i5aJNOLT/pHEMdQleXdLv3PctXJYZzykjFqHPiKb4Zs6PKP5KHvnlPw/h4ZFoImu4KylW952OeO9zXL96C++8XwdDRVq//H4Qyx1LgOLpO6cCxfO/a/W4GceSIp5LY8Vzo/xjdqAIZebs6Y3L7lPn90aW5zPI75rZhjxmeCYNTh+/YMjows9/wIWzV/Bs1nT4c8ch1G5aFq3k0n2ftpPl84NIIDOraeVKz9jZXWDk7fYpeg9tbFwN8sWN4umLVWOf3SVA8XSXnF3tniCef2w74LO/XO1C5qt5KZ6+UzkbxDO9jP60QcDHZzxPHDuH/X/9Y9yv+fCm7iVXt/eoezLVQ5B//3HE+Adp1uefNh5iVNvVyzfw29b9xpWbK5euG/dwqvvCd/9+GKnSJDNuGVL3tD8nDxqpf/D+tfMwoiVXLpkNVbcZXbtyEzt+3YPM2TJIKKy+t1E8fa9m7LH7BCie7rOzp6UbT7Xb0xFmtZuAFeJ5584dHDhwQGaaw5E5c2YkS5bs4W7fvdT+jHzj3yfGuJkm8F/ieevWLZw/fx7PPvvva8jubrGX2oPk87QSp+5+vXDhwsHyvRrHjx///OzZs0Pl66NFPFOqtdq5ZKbpsvhNA4qn35SSA3GBAMXTBUhe3YXi6VXccXkwK8Rz4sSJ8r7VEBQpUgQrVqxAv379HhhSdHT014GBgbPki+MkcsXleH352I8SzzNnzqB9+/bIlCkTxo1TeB8QT/Vus+4S6p1BjSWO9e/fP97XX389NioqquOMGTMCp06dGrlw4cLVUR0KdEfxjLsonr58hnjWd4qnZ/zY2rcIUDx1qxfFU7eK2Nafh8RTzYoletzBVgot3gAADSRJREFUKlasGH/16tX/3N1HzXYWKFAAW7ZsQaJEidC9e3eMHj36gRQnT55cmzFjxnXyxcwSD1qpbSPzv8Tnzp17J02aNB/cPzLFXSQS8+fPx4QJEx4WT3UduZVEtMQX+fPnT6r4p02btu7MmTPx9NNP4/r166pmMXNWf/PHjcEl8i4uUj4wXXzXFmzwP8LOHhHF09n1d9roKZ66VZziqVtFbOvPPfE8fDEveqyZLwdK97iDJUyYMODmzZsp7u6jLq8XLFgQf//9t/Glrl27YuzYsQ+kkBm1iDp16lyXLyqjMftEvG1j97XEffv2TTBw4MD/+YeBiD1Gjhz5KPEMkzEGSsQo+ZRXC4Vkz549dPv27QgN/f83S6h/PAz+eDT6p9iExcUqgOLpa2eGNf2leFrDkVl8gwDFU7c6UTx1q4ht/XloxvOKHCjx4w5WqFCh+Dt27PjXMmO3N998EwMGDECePHmMGc+HxfPSpUvLU6ZM2Vl5qcSDVmrbyPwv8eHDh9tmyZKlx8Mje4x4PvfQvs/IvZ3vt2vXrpyIarzEiRPL6jsRUZMnT77ea1T/sxEjymRfXLR8PIqn/507royI4ukKJe7jLwQonrpV0gPxVK9JUk+Dqi0q6o7xcuX7t8jIKOPFy8Y+Mg8TIC98ftQmD4walxCDg9WzEY/eVC5jLkc29eLowIeO9ei8staRvFA+XmwfdUPv7f5YcY/n1atXUbduXaj7DZV0pk+fHqdPn5baByF16tTInTv33YeLPpTxDfD2GP3leP/1cNGpU6cM7uoWB/WxS5cueP/99zF8+PBH/XDJxGe8OXnz5q3z/fffBw4aNOjwpEmTglDz+bqom3sj7/H0l7PF/DgonuaZsYXvEqB46lY7D8RzxrglxrvuImUdY7VUZcHiz98bXfjtSDSu/KG8I68pMskrR9SrTdS7OR+1qVeWfNhpOibM6fbI7yup7dZsAmrU/3dd5L1/HpMXx9f8H9F9uLF6dx9fB/X/VNwQT/UvCXXfoJntoPxjY62ZBtz3fwnIz0tB+WpxV9kI86n/sW8ikc/2KVKk6H7x4sUfZZ/O8lR7EJ9qd5Wsf+5H8fTPunJUjyZA8dTtzHiMeEbIy9kHyYuSw29HoUKNYihSIicmDZ6PixeuouCLObBWXsKcM18WdOhdC307TjNWE9q6YbfMMAYgf7Hs+GTsEll3vQVSpkmKaJkdDZN2677bZrwrr0u/+lDLZo4bMA/JU4biknzvrnheCbuOrT//fW9tdyWe3ZtPRK+hjYyX0asXSKvlOC+cuyxryc+X5TkjkLtAFpR4NR8+n7wCEeERKPt6UeQt/Jwhnmr1kuljv8WxQ2eQt1A2lK9aBJOGLDDe11dKretcraisbDLGEGQxZLw/qrm8MDpEt0p53B+z4unxAZlAFwLq924hiR1Gh3z8PZ66QPXlflA8fbl67LtZAhRPs8Ts3v8x4nnj+m1Zo30qSlUoaCx/+dTTqbBr+0FjFZAvpq5ExerFDIFUM5bvt5+KtBlSIGmyxMhfNLssPZcZLWoMNpas3PHrXtyUXBOHzEeRl3PhrAhnbVl6btf2A6gnS2aGnb9irFD0uBnP7jLj2VxWT4oMj8LKbzaht6w28sn4paj+1ivI8HRqfDP3R3w2cTlmf9fPmFmdLKscVatb0hDPHC9kEkFdgGeypMMf8uLobgMbGNJ5eP8prFr8K6Z83VOW25yEqQt6yapLP4rwFkeKVEnsJu/1/BRPryPX84AUTz3r4sVeUTy9CJuHinMCFM84L8FDHXiMeN66GY7jR87i0L4TWPPtFrzduhL+3HnImM38QESzUs3i94nnFFmmsp4xs7l8wUZjObq501ffJ563sPjLDRg5vSPUyiOp0yXHHJHXuk3L4aqsBDJO1j5+nHiqddjHzX7X6PysScvRoM1r+HTisn/FM6OI55z1Ip7LYsUzmYjnwnvi+bws83nkwClj5nPzT38ZK5mE345A1hxPY/QHczBtUR98IDO2H33ZXWZT16O0zIKm+I/bAnQrn5n+UDzN0PLjfSmeflxc14ZG8XSNE/fyDwIUT93q+BjxVHI2pOcsuZQdbsxiFpP10T8aJjOHmdNi7bJtqN+qoiF0HfrURv8un8jl7SLGOsbq4Z9GbSvjvfZT7omnEtIzp8KwYfVOubSeBN1lXffzIoBjRTjV7OKFs5cfe6n93cbjkCg0oTwsFG2sF9+yc3WclfXeJ8qlf3VLQK78mVGiTF7Mlkvt6tJ8mdcKIV/hbMaMp5rBVP1W6zK/UPA55C6YBV9MWYlsuTLil7V/YLLMeA6QNZ0pnrqdnOyPLQQonrZg9aWkFE9fqhb76ikBiqenBK1u78HDRVZ3hfnsJcAZT3v5+kx2iqfPlMqujlI87SLLvDoSoHjqVhWKp24Vsa0/FE/b0PpWYoqnb9XLht5SPG2AypTaEqB46lYaiqduFbGtPxRP29D6VmKKp2/Vy4beUjxtgMqU2hKgeOpWmljxnJG3ZNnnEz/6PZu6dZn9cY/AtahItPjzZ5y9fjsHmize714WtvJ5AhRPny+hpwOgeHpKkO19iQDFU7dqTawcH6njr84Vmrx0osD/XjlIt26zP+YJRMVEY8/1y4i4HfkCmi7bbT4DW/gFAYqnX5TRk0FQPD2hx7a+RoDiqVvFYmc8+z9fsGymBKG69Y79sZDAjTtR+HD/Tly8GcEZTwu5+lyqWPGcW6B0SNqQhD7XfXbYcwJ/XgtD1z1bZuDtJa09z8YMJKA3AYqnbvXhPZ66VcS2/vAeT9vQ+lbiL6ulliUz/3kmYWjCwAD+Svat4lnT23B5Ld3p29cnoMHSLtZkZBYS0JcAf8vpVhuKp24Vsa0/FE/b0Ppe4jmVMwIhvKnb9ypnYY8jTqDhyqsWJmQqEtCSAMVTt7JQPHWriG39oXjahpaJSYAESIAENCVA8dStMBRP3SpiW38onrahZWISIAESIAFNCVA8dSsMxVO3itjWH4qnbWiZmARIgARIQFMCFE/dCkPx1K0itvWH4mkbWiYmARIgARLQlADFU7fCUDx1q4ht/aF42oaWiUmABEiABDQlQPHUrTAUT90qYlt/KJ62oWViEiABEiABTQlQPHUrDMVTt4rY1h+Kp21omZgESIAESEBTAhRP3QpD8dStIrb1h+JpG1omJgESIAES0JQAxVO3wlA8dauIbf2heNqGlolJgARIgAQ0JUDx1K0wFE/dKmJbfyietqFlYhIgARIgAU0JUDx1KwzFU7eK2NYfiqdtaJmYBEiABEhAUwIUT90KQ/HUrSK29YfiaRtaJiYBEiABEtCUAMVTt8JQPHWriG39oXjahpaJSYAESIAENCVA8dStMBRP3SpiW38onrahZWISIAESIAFNCVA8dSsMxVO3itjWH4qnbWiZmARIgARIQFMCFE/dCkPx1K0itvWH4mkbWiYmARIgARLQlADFU7fCUDx1q4ht/aF42oaWiUmABEiABDQlQPHUrTAUT90qYlt/KJ62oWViEiABEiABTQlQPHUrDMVTt4rY1h+Kp21omZgESIAESEBTAhRP3QpD8dStIrb1h+JpG1omJgESIAES0JQAxVO3wlA8dauIbf2heNqGlolJgARIgAQ0JUDx1K0wFE/dKmJbfyietqFlYhIgARIgAU0JUDx1KwzFU7eK2NYfiqdtaJmYBEiABEhAUwIUT90KQ/HUrSK29YfiaRtaJiYBEiABEtCUAMVTt8JQPHWriG39oXjahpaJSYAESIAENCVA8dStMBRP3SpiW38onrahZWISIAESIAFNCVA8dSsMxVO3itjWH4qnbWiZmARIgARIQFMCFE/dCkPx1K0itvWH4mkbWiYmARIgARLQlADFU7fCUDx1q4ht/aF42oaWiUmABEiABDQlQPHUrTCx4jn5hRJlsydKqlvv2B8LCVyLikTbv37BuRvhOdBk8X4LUzMVCZAACZAACWhJgOKpW1mmFQ5G6NNLMiQMrRwSEE+33rE/FhKIllynbt+4E3UrOguaLzluYWqmIgESIAESIAEtCVA8tSwLO0UCJEACJEACJEAC/keA4ul/NeWISIAESIAESIAESEBLAhRPLcvCTpEACZAACZAACZCA/xGgePpfTTkiEiABEiABEiABEtCSAMVTy7KwUyRAAiRAAiRAAiTgfwQonv5XU46IBEiABEiABEiABLQkQPHUsizsFAmQAAmQAAmQAAn4HwGKp//VlCMiARIgARIgARIgAS0JUDy1LAs7RQIkQAIkQAIkQAL+R4Di6X815YhIgARIgARIgARIQEsCFE8ty8JOkQAJkAAJkAAJkID/EaB4+l9NOSISIAESIAESIAES0JIAxVPLsrBTJEACJEACJEACJOB/BCie/ldTjogESIAESIAESIAEtCRA8dSyLOwUCZAACZAACZAACfgfAYqn/9WUIyIBEiABEiABEiABLQlQPLUsCztFAiRAAiRAAiRAAv5H4P8AIy3k4fGzGeE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971800" y="54114"/>
            <a:ext cx="612667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i="1" dirty="0" smtClean="0"/>
              <a:t> </a:t>
            </a:r>
            <a:r>
              <a:rPr lang="en-US" sz="4000" dirty="0" smtClean="0"/>
              <a:t>Course Registrations </a:t>
            </a:r>
            <a:r>
              <a:rPr lang="en-US" sz="4000" i="1" dirty="0" smtClean="0"/>
              <a:t>System</a:t>
            </a:r>
          </a:p>
        </p:txBody>
      </p:sp>
      <p:pic>
        <p:nvPicPr>
          <p:cNvPr id="26626" name="Picture 2" descr="Class Diagram Template for Course Registration System 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76200"/>
            <a:ext cx="6553200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66483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07545" y="2967335"/>
            <a:ext cx="492891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Any Question?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81517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533400"/>
            <a:ext cx="8661332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Oval 1"/>
          <p:cNvSpPr/>
          <p:nvPr/>
        </p:nvSpPr>
        <p:spPr>
          <a:xfrm>
            <a:off x="4876800" y="4191000"/>
            <a:ext cx="11430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5325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Structural </a:t>
            </a:r>
            <a:r>
              <a:rPr lang="en-US" b="1" dirty="0" smtClean="0"/>
              <a:t>models</a:t>
            </a:r>
            <a:br>
              <a:rPr lang="en-US" b="1" dirty="0" smtClean="0"/>
            </a:b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Class 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Class diagrams are used when developing an object-oriented system model to </a:t>
            </a:r>
            <a:r>
              <a:rPr lang="en-US" dirty="0" smtClean="0"/>
              <a:t>show the </a:t>
            </a:r>
            <a:r>
              <a:rPr lang="en-US" dirty="0"/>
              <a:t>classes in a system and the associations between these classes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An object class </a:t>
            </a:r>
            <a:r>
              <a:rPr lang="en-US" dirty="0"/>
              <a:t>can be thought of as a general definition of one kind of system object. </a:t>
            </a:r>
            <a:endParaRPr lang="en-US" dirty="0" smtClean="0"/>
          </a:p>
          <a:p>
            <a:r>
              <a:rPr lang="en-US" b="1" dirty="0">
                <a:solidFill>
                  <a:schemeClr val="accent2"/>
                </a:solidFill>
              </a:rPr>
              <a:t>An association</a:t>
            </a:r>
            <a:r>
              <a:rPr lang="en-US" dirty="0" smtClean="0"/>
              <a:t> is </a:t>
            </a:r>
            <a:r>
              <a:rPr lang="en-US" dirty="0"/>
              <a:t>a link between classes that indicates that there is a relationship </a:t>
            </a:r>
            <a:r>
              <a:rPr lang="en-US" dirty="0" smtClean="0"/>
              <a:t>between these </a:t>
            </a:r>
            <a:r>
              <a:rPr lang="en-US" dirty="0"/>
              <a:t>classes.</a:t>
            </a:r>
          </a:p>
        </p:txBody>
      </p:sp>
    </p:spTree>
    <p:extLst>
      <p:ext uri="{BB962C8B-B14F-4D97-AF65-F5344CB8AC3E}">
        <p14:creationId xmlns:p14="http://schemas.microsoft.com/office/powerpoint/2010/main" xmlns="" val="4083850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Structural </a:t>
            </a:r>
            <a:r>
              <a:rPr lang="en-US" b="1" dirty="0" smtClean="0"/>
              <a:t>models</a:t>
            </a:r>
            <a:br>
              <a:rPr lang="en-US" b="1" dirty="0" smtClean="0"/>
            </a:b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Class 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Class diagrams in the UML can be expressed at different levels of </a:t>
            </a:r>
            <a:r>
              <a:rPr lang="en-US" dirty="0" smtClean="0"/>
              <a:t>detail. The </a:t>
            </a:r>
            <a:r>
              <a:rPr lang="en-US" dirty="0"/>
              <a:t>first stage is usually to look at the world, identify </a:t>
            </a:r>
            <a:r>
              <a:rPr lang="en-US" dirty="0" smtClean="0"/>
              <a:t>the essential </a:t>
            </a:r>
            <a:r>
              <a:rPr lang="en-US" dirty="0"/>
              <a:t>objects, and represent these as classes. 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Each </a:t>
            </a:r>
            <a:r>
              <a:rPr lang="en-US" dirty="0"/>
              <a:t>patient has exactly one record and each </a:t>
            </a:r>
            <a:r>
              <a:rPr lang="en-US" dirty="0" smtClean="0"/>
              <a:t>record maintains </a:t>
            </a:r>
            <a:r>
              <a:rPr lang="en-US" dirty="0"/>
              <a:t>information about exactly one patient.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657600"/>
            <a:ext cx="4767943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780287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Classes &amp; Associations MHC-PMS</a:t>
            </a:r>
            <a:endParaRPr lang="en-US" sz="3200" b="1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0787" y="1219200"/>
            <a:ext cx="7923613" cy="563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569915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Structural </a:t>
            </a:r>
            <a:r>
              <a:rPr lang="en-US" b="1" dirty="0" smtClean="0"/>
              <a:t>models</a:t>
            </a:r>
            <a:br>
              <a:rPr lang="en-US" b="1" dirty="0" smtClean="0"/>
            </a:b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Class 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70037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To define them in more detail, </a:t>
            </a:r>
            <a:r>
              <a:rPr lang="en-US" dirty="0" smtClean="0"/>
              <a:t>add information: </a:t>
            </a:r>
          </a:p>
          <a:p>
            <a:pPr lvl="1"/>
            <a:r>
              <a:rPr lang="en-US" dirty="0" smtClean="0"/>
              <a:t>Attributes </a:t>
            </a:r>
            <a:r>
              <a:rPr lang="en-US" dirty="0"/>
              <a:t>(the </a:t>
            </a:r>
            <a:r>
              <a:rPr lang="en-US" dirty="0" smtClean="0"/>
              <a:t>characteristics </a:t>
            </a:r>
            <a:r>
              <a:rPr lang="en-US" dirty="0"/>
              <a:t>of an object</a:t>
            </a:r>
            <a:r>
              <a:rPr lang="en-US" dirty="0" smtClean="0"/>
              <a:t>),</a:t>
            </a:r>
          </a:p>
          <a:p>
            <a:pPr lvl="1"/>
            <a:r>
              <a:rPr lang="en-US" dirty="0" smtClean="0"/>
              <a:t>Operations(things that you </a:t>
            </a:r>
            <a:r>
              <a:rPr lang="en-US" dirty="0"/>
              <a:t>can request from an object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Patient object </a:t>
            </a:r>
            <a:r>
              <a:rPr lang="en-US" dirty="0" smtClean="0"/>
              <a:t>will have </a:t>
            </a:r>
            <a:r>
              <a:rPr lang="en-US" dirty="0"/>
              <a:t>the attribute </a:t>
            </a:r>
            <a:r>
              <a:rPr lang="en-US" dirty="0" smtClean="0"/>
              <a:t>Address</a:t>
            </a:r>
          </a:p>
          <a:p>
            <a:pPr marL="0" indent="0">
              <a:buNone/>
            </a:pPr>
            <a:r>
              <a:rPr lang="en-US" dirty="0" smtClean="0"/>
              <a:t>Include </a:t>
            </a:r>
            <a:r>
              <a:rPr lang="en-US" dirty="0"/>
              <a:t>an operation called </a:t>
            </a:r>
            <a:r>
              <a:rPr lang="en-US" dirty="0" err="1" smtClean="0"/>
              <a:t>ChangeAddress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r>
              <a:rPr lang="en-US" dirty="0" smtClean="0"/>
              <a:t>which </a:t>
            </a:r>
            <a:r>
              <a:rPr lang="en-US" dirty="0"/>
              <a:t>is called when a patient </a:t>
            </a:r>
            <a:r>
              <a:rPr lang="en-US" dirty="0" smtClean="0"/>
              <a:t>indicates</a:t>
            </a:r>
          </a:p>
          <a:p>
            <a:pPr marL="0" indent="0">
              <a:buNone/>
            </a:pPr>
            <a:r>
              <a:rPr lang="en-US" dirty="0" smtClean="0"/>
              <a:t>that </a:t>
            </a:r>
            <a:r>
              <a:rPr lang="en-US" dirty="0"/>
              <a:t>they have moved from one address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to another</a:t>
            </a:r>
            <a:r>
              <a:rPr lang="en-US" dirty="0"/>
              <a:t>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05600" y="4267200"/>
            <a:ext cx="2209800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60701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Structural models</a:t>
            </a:r>
            <a:br>
              <a:rPr lang="en-US" b="1" dirty="0"/>
            </a:b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Class diagrams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63082" y="1795630"/>
            <a:ext cx="2743200" cy="1957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24600" y="3752881"/>
            <a:ext cx="2681682" cy="29765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594918" y="1676400"/>
            <a:ext cx="5653482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sz="2400" dirty="0"/>
              <a:t>class name in top of </a:t>
            </a:r>
            <a:r>
              <a:rPr lang="en-US" sz="2400" dirty="0" smtClean="0"/>
              <a:t>box</a:t>
            </a:r>
          </a:p>
          <a:p>
            <a:pPr marL="800100" lvl="1" indent="-342900">
              <a:buFont typeface="Courier New" pitchFamily="49" charset="0"/>
              <a:buChar char="o"/>
            </a:pPr>
            <a:r>
              <a:rPr lang="en-US" sz="2400" dirty="0" smtClean="0"/>
              <a:t>write </a:t>
            </a:r>
            <a:r>
              <a:rPr lang="en-US" sz="2400" dirty="0"/>
              <a:t>&lt;&lt;interface&gt;&gt; on top of interfaces' </a:t>
            </a:r>
            <a:r>
              <a:rPr lang="en-US" sz="2400" dirty="0" smtClean="0"/>
              <a:t>names </a:t>
            </a:r>
          </a:p>
          <a:p>
            <a:pPr marL="800100" lvl="1" indent="-342900">
              <a:buFont typeface="Courier New" pitchFamily="49" charset="0"/>
              <a:buChar char="o"/>
            </a:pPr>
            <a:r>
              <a:rPr lang="en-US" sz="2400" dirty="0" smtClean="0"/>
              <a:t>use </a:t>
            </a:r>
            <a:r>
              <a:rPr lang="en-US" sz="2400" i="1" dirty="0"/>
              <a:t>italics </a:t>
            </a:r>
            <a:r>
              <a:rPr lang="en-US" sz="2400" dirty="0"/>
              <a:t>for an </a:t>
            </a:r>
            <a:r>
              <a:rPr lang="en-US" sz="2400" i="1" dirty="0"/>
              <a:t>abstract class </a:t>
            </a:r>
            <a:r>
              <a:rPr lang="en-US" sz="2400" dirty="0"/>
              <a:t>name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400" dirty="0"/>
              <a:t>attributes (</a:t>
            </a:r>
            <a:r>
              <a:rPr lang="en-US" sz="2400" dirty="0" smtClean="0"/>
              <a:t>optional)</a:t>
            </a:r>
          </a:p>
          <a:p>
            <a:pPr marL="800100" lvl="1" indent="-342900">
              <a:buFont typeface="Courier New" pitchFamily="49" charset="0"/>
              <a:buChar char="o"/>
            </a:pPr>
            <a:r>
              <a:rPr lang="en-US" sz="2400" dirty="0"/>
              <a:t>should include all fields of the object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400" dirty="0"/>
              <a:t>operations / methods (optional)</a:t>
            </a:r>
          </a:p>
          <a:p>
            <a:pPr marL="800100" lvl="1" indent="-342900">
              <a:buFont typeface="Courier New" pitchFamily="49" charset="0"/>
              <a:buChar char="o"/>
            </a:pPr>
            <a:r>
              <a:rPr lang="en-US" sz="2400" dirty="0"/>
              <a:t>may omit trivial (get/set) </a:t>
            </a:r>
            <a:r>
              <a:rPr lang="en-US" sz="2400" dirty="0" smtClean="0"/>
              <a:t>methods but </a:t>
            </a:r>
            <a:r>
              <a:rPr lang="en-US" sz="2400" dirty="0"/>
              <a:t>don't omit any methods from </a:t>
            </a:r>
            <a:r>
              <a:rPr lang="en-US" sz="2400" dirty="0" smtClean="0"/>
              <a:t>an interface</a:t>
            </a:r>
            <a:r>
              <a:rPr lang="en-US" sz="2400" dirty="0"/>
              <a:t>!</a:t>
            </a:r>
          </a:p>
          <a:p>
            <a:pPr marL="800100" lvl="1" indent="-342900">
              <a:buFont typeface="Courier New" pitchFamily="49" charset="0"/>
              <a:buChar char="o"/>
            </a:pPr>
            <a:r>
              <a:rPr lang="en-US" sz="2400" dirty="0"/>
              <a:t>should not include inherited methods</a:t>
            </a:r>
          </a:p>
        </p:txBody>
      </p:sp>
    </p:spTree>
    <p:extLst>
      <p:ext uri="{BB962C8B-B14F-4D97-AF65-F5344CB8AC3E}">
        <p14:creationId xmlns:p14="http://schemas.microsoft.com/office/powerpoint/2010/main" xmlns="" val="2366265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Class attributes (= fields)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63082" y="1795630"/>
            <a:ext cx="2743200" cy="1957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24600" y="3752881"/>
            <a:ext cx="2681682" cy="29765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304800" y="1371600"/>
            <a:ext cx="6110682" cy="52322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sz="2400" dirty="0"/>
              <a:t>attributes (fields, instance </a:t>
            </a:r>
            <a:r>
              <a:rPr lang="en-US" sz="2400" dirty="0" smtClean="0"/>
              <a:t>variables)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US" sz="2200" i="1" dirty="0" smtClean="0"/>
              <a:t>visibility </a:t>
            </a:r>
            <a:r>
              <a:rPr lang="en-US" sz="2200" i="1" dirty="0"/>
              <a:t>name </a:t>
            </a:r>
            <a:r>
              <a:rPr lang="en-US" sz="2200" dirty="0"/>
              <a:t>: </a:t>
            </a:r>
            <a:r>
              <a:rPr lang="en-US" sz="2200" i="1" dirty="0"/>
              <a:t>type </a:t>
            </a:r>
            <a:r>
              <a:rPr lang="en-US" sz="2200" dirty="0"/>
              <a:t>[</a:t>
            </a:r>
            <a:r>
              <a:rPr lang="en-US" sz="2200" i="1" dirty="0"/>
              <a:t>count</a:t>
            </a:r>
            <a:r>
              <a:rPr lang="en-US" sz="2200" dirty="0"/>
              <a:t>] = </a:t>
            </a:r>
            <a:r>
              <a:rPr lang="en-US" sz="2200" i="1" dirty="0" err="1" smtClean="0"/>
              <a:t>default_value</a:t>
            </a:r>
            <a:endParaRPr lang="en-US" sz="2200" i="1" dirty="0"/>
          </a:p>
          <a:p>
            <a:pPr marL="800100" lvl="1" indent="-342900">
              <a:buFont typeface="Wingdings" pitchFamily="2" charset="2"/>
              <a:buChar char="§"/>
            </a:pPr>
            <a:r>
              <a:rPr lang="en-US" sz="2400" dirty="0" smtClean="0"/>
              <a:t>visibility</a:t>
            </a:r>
            <a:r>
              <a:rPr lang="en-US" sz="2400" dirty="0"/>
              <a:t>: </a:t>
            </a:r>
            <a:endParaRPr lang="en-US" sz="2400" dirty="0" smtClean="0"/>
          </a:p>
          <a:p>
            <a:pPr lvl="2"/>
            <a:r>
              <a:rPr lang="en-US" sz="2400" dirty="0" smtClean="0"/>
              <a:t>+	public</a:t>
            </a:r>
          </a:p>
          <a:p>
            <a:pPr lvl="2"/>
            <a:r>
              <a:rPr lang="en-US" sz="2400" dirty="0" smtClean="0"/>
              <a:t>#	protected</a:t>
            </a:r>
          </a:p>
          <a:p>
            <a:pPr lvl="2"/>
            <a:r>
              <a:rPr lang="en-US" sz="2400" dirty="0" smtClean="0"/>
              <a:t>-	Private</a:t>
            </a:r>
          </a:p>
          <a:p>
            <a:pPr lvl="2"/>
            <a:r>
              <a:rPr lang="en-US" sz="2400" dirty="0" smtClean="0"/>
              <a:t>~	package </a:t>
            </a:r>
            <a:r>
              <a:rPr lang="en-US" sz="2400" dirty="0"/>
              <a:t>(default</a:t>
            </a:r>
            <a:r>
              <a:rPr lang="en-US" sz="2400" dirty="0" smtClean="0"/>
              <a:t>)</a:t>
            </a:r>
          </a:p>
          <a:p>
            <a:pPr lvl="2"/>
            <a:r>
              <a:rPr lang="en-US" sz="2400" dirty="0" smtClean="0"/>
              <a:t>/	derived</a:t>
            </a:r>
            <a:endParaRPr lang="en-US" sz="2400" dirty="0"/>
          </a:p>
          <a:p>
            <a:pPr marL="800100" lvl="1" indent="-342900">
              <a:buFont typeface="Wingdings" pitchFamily="2" charset="2"/>
              <a:buChar char="§"/>
            </a:pPr>
            <a:r>
              <a:rPr lang="en-US" sz="2400" dirty="0" smtClean="0"/>
              <a:t>underline </a:t>
            </a:r>
            <a:r>
              <a:rPr lang="en-US" sz="2400" u="sng" dirty="0"/>
              <a:t>static </a:t>
            </a:r>
            <a:r>
              <a:rPr lang="en-US" sz="2400" u="sng" dirty="0" smtClean="0"/>
              <a:t>attributes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US" sz="2400" b="1" dirty="0" smtClean="0"/>
              <a:t>derived </a:t>
            </a:r>
            <a:r>
              <a:rPr lang="en-US" sz="2400" b="1" dirty="0"/>
              <a:t>attribute</a:t>
            </a:r>
            <a:r>
              <a:rPr lang="en-US" sz="2400" dirty="0"/>
              <a:t>: not stored, but </a:t>
            </a:r>
            <a:r>
              <a:rPr lang="en-US" sz="2400" dirty="0" smtClean="0"/>
              <a:t>can be </a:t>
            </a:r>
            <a:r>
              <a:rPr lang="en-US" sz="2400" dirty="0"/>
              <a:t>computed from other attribute </a:t>
            </a:r>
            <a:r>
              <a:rPr lang="en-US" sz="2400" dirty="0" smtClean="0"/>
              <a:t>values</a:t>
            </a:r>
          </a:p>
          <a:p>
            <a:pPr marL="1257300" lvl="2" indent="-342900">
              <a:buFont typeface="Wingdings" pitchFamily="2" charset="2"/>
              <a:buChar char="§"/>
            </a:pPr>
            <a:r>
              <a:rPr lang="en-US" sz="2400" dirty="0" smtClean="0"/>
              <a:t>“</a:t>
            </a:r>
            <a:r>
              <a:rPr lang="en-US" sz="2400" dirty="0"/>
              <a:t>specification fields “ from CSE 331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US" sz="2400" dirty="0" smtClean="0"/>
              <a:t>attribute example:</a:t>
            </a:r>
          </a:p>
          <a:p>
            <a:pPr lvl="3"/>
            <a:r>
              <a:rPr lang="en-US" sz="2400" dirty="0" smtClean="0"/>
              <a:t>balance </a:t>
            </a:r>
            <a:r>
              <a:rPr lang="en-US" sz="2400" dirty="0"/>
              <a:t>: double = 0.00</a:t>
            </a:r>
          </a:p>
        </p:txBody>
      </p:sp>
    </p:spTree>
    <p:extLst>
      <p:ext uri="{BB962C8B-B14F-4D97-AF65-F5344CB8AC3E}">
        <p14:creationId xmlns:p14="http://schemas.microsoft.com/office/powerpoint/2010/main" xmlns="" val="1472118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2325</TotalTime>
  <Words>723</Words>
  <Application>Microsoft Office PowerPoint</Application>
  <PresentationFormat>On-screen Show (4:3)</PresentationFormat>
  <Paragraphs>148</Paragraphs>
  <Slides>29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Lecture 8 Software Engineering System Modeling</vt:lpstr>
      <vt:lpstr>Agenda</vt:lpstr>
      <vt:lpstr>Slide 3</vt:lpstr>
      <vt:lpstr>Structural models Class diagrams</vt:lpstr>
      <vt:lpstr>Structural models Class diagrams</vt:lpstr>
      <vt:lpstr>Classes &amp; Associations MHC-PMS</vt:lpstr>
      <vt:lpstr>Structural models Class diagrams</vt:lpstr>
      <vt:lpstr>Structural models Class diagrams</vt:lpstr>
      <vt:lpstr>Class attributes (= fields)</vt:lpstr>
      <vt:lpstr>Class operations / methods</vt:lpstr>
      <vt:lpstr>Relationships between classes</vt:lpstr>
      <vt:lpstr>Generalization (inheritance) relationships</vt:lpstr>
      <vt:lpstr>Structural models Class diagrams: Generalization </vt:lpstr>
      <vt:lpstr>Structural models Class diagrams: Generalization </vt:lpstr>
      <vt:lpstr>Associational relationships</vt:lpstr>
      <vt:lpstr>Multiplicity of associations</vt:lpstr>
      <vt:lpstr>Association types</vt:lpstr>
      <vt:lpstr>Composition/aggregation example</vt:lpstr>
      <vt:lpstr>Class Diagrams Relationships</vt:lpstr>
      <vt:lpstr>Class diagram example</vt:lpstr>
      <vt:lpstr>UML example: people</vt:lpstr>
      <vt:lpstr>Class diagram: voters</vt:lpstr>
      <vt:lpstr>Tools for creating UML diagrams</vt:lpstr>
      <vt:lpstr>Class diagram pros/cons</vt:lpstr>
      <vt:lpstr>Slide 25</vt:lpstr>
      <vt:lpstr>Slide 26</vt:lpstr>
      <vt:lpstr>Slide 27</vt:lpstr>
      <vt:lpstr>Slide 28</vt:lpstr>
      <vt:lpstr>Slide 29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 Software Engineering</dc:title>
  <dc:creator>Mohamed</dc:creator>
  <cp:lastModifiedBy>Mohamed</cp:lastModifiedBy>
  <cp:revision>101</cp:revision>
  <dcterms:created xsi:type="dcterms:W3CDTF">2006-08-16T00:00:00Z</dcterms:created>
  <dcterms:modified xsi:type="dcterms:W3CDTF">2020-12-11T12:19:10Z</dcterms:modified>
</cp:coreProperties>
</file>