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9F2A-EB94-4513-8633-7E7624A305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2BFD-97FB-485A-8201-313C3F0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9F2A-EB94-4513-8633-7E7624A305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2BFD-97FB-485A-8201-313C3F0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9F2A-EB94-4513-8633-7E7624A305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2BFD-97FB-485A-8201-313C3F0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9F2A-EB94-4513-8633-7E7624A305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2BFD-97FB-485A-8201-313C3F0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9F2A-EB94-4513-8633-7E7624A305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2BFD-97FB-485A-8201-313C3F0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9F2A-EB94-4513-8633-7E7624A305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2BFD-97FB-485A-8201-313C3F0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9F2A-EB94-4513-8633-7E7624A305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2BFD-97FB-485A-8201-313C3F0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9F2A-EB94-4513-8633-7E7624A305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2BFD-97FB-485A-8201-313C3F0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9F2A-EB94-4513-8633-7E7624A305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2BFD-97FB-485A-8201-313C3F0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9F2A-EB94-4513-8633-7E7624A305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2BFD-97FB-485A-8201-313C3F0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9F2A-EB94-4513-8633-7E7624A305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2BFD-97FB-485A-8201-313C3F0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C9F2A-EB94-4513-8633-7E7624A305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B2BFD-97FB-485A-8201-313C3F0817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060848"/>
            <a:ext cx="55054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of Encoding and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204864"/>
            <a:ext cx="49434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2163" y="1543050"/>
            <a:ext cx="50196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844824"/>
            <a:ext cx="49339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5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Problems of Encoding and Decoding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Dr.Anter</dc:creator>
  <cp:lastModifiedBy>Dr.Anter</cp:lastModifiedBy>
  <cp:revision>2</cp:revision>
  <dcterms:created xsi:type="dcterms:W3CDTF">2020-12-26T21:26:58Z</dcterms:created>
  <dcterms:modified xsi:type="dcterms:W3CDTF">2020-12-27T15:04:06Z</dcterms:modified>
</cp:coreProperties>
</file>