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</p:sldMasterIdLst>
  <p:notesMasterIdLst>
    <p:notesMasterId r:id="rId14"/>
  </p:notesMasterIdLst>
  <p:handoutMasterIdLst>
    <p:handoutMasterId r:id="rId15"/>
  </p:handoutMasterIdLst>
  <p:sldIdLst>
    <p:sldId id="293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297" r:id="rId13"/>
  </p:sldIdLst>
  <p:sldSz cx="9144000" cy="6858000" type="screen4x3"/>
  <p:notesSz cx="6858000" cy="9144000"/>
  <p:embeddedFontLst>
    <p:embeddedFont>
      <p:font typeface="GulimChe" panose="020B0609000101010101" pitchFamily="49" charset="-127"/>
      <p:regular r:id="rId16"/>
    </p:embeddedFont>
    <p:embeddedFont>
      <p:font typeface="AngsanaUPC" panose="02020603050405020304" pitchFamily="18" charset="-34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Malgun Gothic" panose="020B0503020000020004" pitchFamily="34" charset="-127"/>
      <p:regular r:id="rId23"/>
      <p:bold r:id="rId24"/>
    </p:embeddedFont>
    <p:embeddedFont>
      <p:font typeface="Aparajita" panose="020B0604020202020204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6EFCA7-4AE3-4507-AE8B-B37553F8C918}">
          <p14:sldIdLst>
            <p14:sldId id="293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Untitled Section" id="{420CCF1E-B500-46D5-A5BC-C7E92563C0BC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1DA"/>
    <a:srgbClr val="89585B"/>
    <a:srgbClr val="543143"/>
    <a:srgbClr val="330C29"/>
    <a:srgbClr val="95E6CB"/>
    <a:srgbClr val="45D3A4"/>
    <a:srgbClr val="B6F573"/>
    <a:srgbClr val="BC6903"/>
    <a:srgbClr val="FCDF21"/>
    <a:srgbClr val="C46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88225" autoAdjust="0"/>
  </p:normalViewPr>
  <p:slideViewPr>
    <p:cSldViewPr>
      <p:cViewPr>
        <p:scale>
          <a:sx n="60" d="100"/>
          <a:sy n="60" d="100"/>
        </p:scale>
        <p:origin x="183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811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55CF57-EDDE-4EF0-9CBA-F8159AF69F8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20428A-D132-4413-82B3-F89FB875F413}">
      <dgm:prSet custT="1"/>
      <dgm:spPr/>
      <dgm:t>
        <a:bodyPr/>
        <a:lstStyle/>
        <a:p>
          <a:pPr rtl="0"/>
          <a:r>
            <a:rPr lang="en-US" sz="2000" dirty="0" smtClean="0"/>
            <a:t>Planning and control</a:t>
          </a:r>
          <a:endParaRPr lang="en-US" sz="2000" dirty="0"/>
        </a:p>
      </dgm:t>
    </dgm:pt>
    <dgm:pt modelId="{46C1CA86-5B88-4D97-8F50-D051D2293D33}" type="parTrans" cxnId="{365DF57A-8C47-415B-A439-7FE521E078D7}">
      <dgm:prSet/>
      <dgm:spPr/>
      <dgm:t>
        <a:bodyPr/>
        <a:lstStyle/>
        <a:p>
          <a:endParaRPr lang="en-US"/>
        </a:p>
      </dgm:t>
    </dgm:pt>
    <dgm:pt modelId="{4FE8FD1D-42FA-4F53-A41C-DA4E5A1E9E3B}" type="sibTrans" cxnId="{365DF57A-8C47-415B-A439-7FE521E078D7}">
      <dgm:prSet/>
      <dgm:spPr/>
      <dgm:t>
        <a:bodyPr/>
        <a:lstStyle/>
        <a:p>
          <a:endParaRPr lang="en-US"/>
        </a:p>
      </dgm:t>
    </dgm:pt>
    <dgm:pt modelId="{AFD52D4D-F418-48F0-BA38-39C283B786B8}">
      <dgm:prSet custT="1"/>
      <dgm:spPr/>
      <dgm:t>
        <a:bodyPr/>
        <a:lstStyle/>
        <a:p>
          <a:pPr rtl="0"/>
          <a:r>
            <a:rPr lang="en-US" sz="2000" dirty="0" smtClean="0"/>
            <a:t>Analysis and design</a:t>
          </a:r>
          <a:endParaRPr lang="en-US" sz="2000" dirty="0"/>
        </a:p>
      </dgm:t>
    </dgm:pt>
    <dgm:pt modelId="{EB083C86-2847-4674-9B5C-9C6DD29A6CC0}" type="parTrans" cxnId="{392FFD82-7AC6-4209-9D40-B0366FF2EB99}">
      <dgm:prSet/>
      <dgm:spPr/>
      <dgm:t>
        <a:bodyPr/>
        <a:lstStyle/>
        <a:p>
          <a:endParaRPr lang="en-US"/>
        </a:p>
      </dgm:t>
    </dgm:pt>
    <dgm:pt modelId="{1F8EBC86-2A13-47AD-9CB9-40D262E12A8C}" type="sibTrans" cxnId="{392FFD82-7AC6-4209-9D40-B0366FF2EB99}">
      <dgm:prSet/>
      <dgm:spPr/>
      <dgm:t>
        <a:bodyPr/>
        <a:lstStyle/>
        <a:p>
          <a:endParaRPr lang="en-US"/>
        </a:p>
      </dgm:t>
    </dgm:pt>
    <dgm:pt modelId="{D19FAF91-D489-4E97-B71B-124DC25E89A4}">
      <dgm:prSet custT="1"/>
      <dgm:spPr/>
      <dgm:t>
        <a:bodyPr/>
        <a:lstStyle/>
        <a:p>
          <a:pPr rtl="0"/>
          <a:r>
            <a:rPr lang="en-US" sz="2000" dirty="0" smtClean="0"/>
            <a:t>Implementation and execution</a:t>
          </a:r>
          <a:endParaRPr lang="en-US" sz="2000" dirty="0"/>
        </a:p>
      </dgm:t>
    </dgm:pt>
    <dgm:pt modelId="{9F70DC8D-97C8-4BAF-AD66-8877467BB8AF}" type="parTrans" cxnId="{C417FD20-A289-43FB-94A1-AD77ED8EE18E}">
      <dgm:prSet/>
      <dgm:spPr/>
      <dgm:t>
        <a:bodyPr/>
        <a:lstStyle/>
        <a:p>
          <a:endParaRPr lang="en-US"/>
        </a:p>
      </dgm:t>
    </dgm:pt>
    <dgm:pt modelId="{E2973BB3-3BDA-4A66-BEC2-527AF48FF9F0}" type="sibTrans" cxnId="{C417FD20-A289-43FB-94A1-AD77ED8EE18E}">
      <dgm:prSet/>
      <dgm:spPr/>
      <dgm:t>
        <a:bodyPr/>
        <a:lstStyle/>
        <a:p>
          <a:endParaRPr lang="en-US"/>
        </a:p>
      </dgm:t>
    </dgm:pt>
    <dgm:pt modelId="{8619A6B1-4384-4966-BD28-6AFAA2E9D018}">
      <dgm:prSet custT="1"/>
      <dgm:spPr/>
      <dgm:t>
        <a:bodyPr/>
        <a:lstStyle/>
        <a:p>
          <a:pPr rtl="0"/>
          <a:r>
            <a:rPr lang="en-US" sz="2000" dirty="0" smtClean="0"/>
            <a:t>Evaluating exit criteria and reporting</a:t>
          </a:r>
          <a:endParaRPr lang="en-US" sz="2000" dirty="0"/>
        </a:p>
      </dgm:t>
    </dgm:pt>
    <dgm:pt modelId="{A9A3C513-B6C4-4755-BA74-96B18D08DE72}" type="parTrans" cxnId="{79B27318-6B5F-41FA-9D3E-7732B0506F56}">
      <dgm:prSet/>
      <dgm:spPr/>
      <dgm:t>
        <a:bodyPr/>
        <a:lstStyle/>
        <a:p>
          <a:endParaRPr lang="en-US"/>
        </a:p>
      </dgm:t>
    </dgm:pt>
    <dgm:pt modelId="{4FD4B134-1970-4306-BC7A-67C9FC8719B9}" type="sibTrans" cxnId="{79B27318-6B5F-41FA-9D3E-7732B0506F56}">
      <dgm:prSet/>
      <dgm:spPr/>
      <dgm:t>
        <a:bodyPr/>
        <a:lstStyle/>
        <a:p>
          <a:endParaRPr lang="en-US"/>
        </a:p>
      </dgm:t>
    </dgm:pt>
    <dgm:pt modelId="{7B467AD3-2DA2-4923-8F88-77D8414DB217}">
      <dgm:prSet custT="1"/>
      <dgm:spPr/>
      <dgm:t>
        <a:bodyPr/>
        <a:lstStyle/>
        <a:p>
          <a:pPr rtl="0"/>
          <a:r>
            <a:rPr lang="en-US" sz="2000" dirty="0" smtClean="0"/>
            <a:t>Test closure activities</a:t>
          </a:r>
          <a:endParaRPr lang="en-US" sz="2000" dirty="0"/>
        </a:p>
      </dgm:t>
    </dgm:pt>
    <dgm:pt modelId="{DF1E6E78-4268-48B5-939D-232857168758}" type="parTrans" cxnId="{6FE3DF07-AF7F-4EBE-800B-66408DACAF11}">
      <dgm:prSet/>
      <dgm:spPr/>
      <dgm:t>
        <a:bodyPr/>
        <a:lstStyle/>
        <a:p>
          <a:endParaRPr lang="en-US"/>
        </a:p>
      </dgm:t>
    </dgm:pt>
    <dgm:pt modelId="{0528232B-3D1B-4C80-8398-8F27FBFBA0CB}" type="sibTrans" cxnId="{6FE3DF07-AF7F-4EBE-800B-66408DACAF11}">
      <dgm:prSet/>
      <dgm:spPr/>
      <dgm:t>
        <a:bodyPr/>
        <a:lstStyle/>
        <a:p>
          <a:endParaRPr lang="en-US"/>
        </a:p>
      </dgm:t>
    </dgm:pt>
    <dgm:pt modelId="{68B3D990-5AC2-48C1-9461-F25B0B3A30B7}" type="pres">
      <dgm:prSet presAssocID="{2255CF57-EDDE-4EF0-9CBA-F8159AF69F8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D13E12-D07E-41E7-8C87-A7F695F0EE87}" type="pres">
      <dgm:prSet presAssocID="{8C20428A-D132-4413-82B3-F89FB875F413}" presName="node" presStyleLbl="node1" presStyleIdx="0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A2C0E-D56C-48A3-95FC-A7F740165D75}" type="pres">
      <dgm:prSet presAssocID="{4FE8FD1D-42FA-4F53-A41C-DA4E5A1E9E3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B954208-C15A-42A8-B632-17DC546BCE59}" type="pres">
      <dgm:prSet presAssocID="{4FE8FD1D-42FA-4F53-A41C-DA4E5A1E9E3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3380996-AB8E-461A-B4E8-97A08A2B7CA1}" type="pres">
      <dgm:prSet presAssocID="{AFD52D4D-F418-48F0-BA38-39C283B786B8}" presName="node" presStyleLbl="node1" presStyleIdx="1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C2996-1122-4EE7-82E7-97D3EE47DEFD}" type="pres">
      <dgm:prSet presAssocID="{1F8EBC86-2A13-47AD-9CB9-40D262E12A8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BCF1E88-1E0C-4D89-94D8-B2E7BB88FA8A}" type="pres">
      <dgm:prSet presAssocID="{1F8EBC86-2A13-47AD-9CB9-40D262E12A8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77FD72A-4A08-430F-996C-769048FE630E}" type="pres">
      <dgm:prSet presAssocID="{D19FAF91-D489-4E97-B71B-124DC25E89A4}" presName="node" presStyleLbl="node1" presStyleIdx="2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0155B-1E1C-4A59-A42E-163D1ED4401A}" type="pres">
      <dgm:prSet presAssocID="{E2973BB3-3BDA-4A66-BEC2-527AF48FF9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CAF8C1F-B424-4F00-A625-C0CE4FEF448C}" type="pres">
      <dgm:prSet presAssocID="{E2973BB3-3BDA-4A66-BEC2-527AF48FF9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2DB3D3E-F446-4070-9B0C-EB38E0ECDB54}" type="pres">
      <dgm:prSet presAssocID="{8619A6B1-4384-4966-BD28-6AFAA2E9D018}" presName="node" presStyleLbl="node1" presStyleIdx="3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7D9ED-89CE-4632-8359-00633BE24E81}" type="pres">
      <dgm:prSet presAssocID="{4FD4B134-1970-4306-BC7A-67C9FC8719B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42471B9-89BA-41A2-8AF5-6F1136F0A95E}" type="pres">
      <dgm:prSet presAssocID="{4FD4B134-1970-4306-BC7A-67C9FC8719B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077783C-CE0D-466C-8DC3-6FB9ADF49F6D}" type="pres">
      <dgm:prSet presAssocID="{7B467AD3-2DA2-4923-8F88-77D8414DB217}" presName="node" presStyleLbl="node1" presStyleIdx="4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86351B-54E9-4031-800E-75D5C102FE49}" type="presOf" srcId="{4FE8FD1D-42FA-4F53-A41C-DA4E5A1E9E3B}" destId="{BFFA2C0E-D56C-48A3-95FC-A7F740165D75}" srcOrd="0" destOrd="0" presId="urn:microsoft.com/office/officeart/2005/8/layout/process2"/>
    <dgm:cxn modelId="{4297C18B-5582-42D3-A6EA-19475234DA5E}" type="presOf" srcId="{4FE8FD1D-42FA-4F53-A41C-DA4E5A1E9E3B}" destId="{5B954208-C15A-42A8-B632-17DC546BCE59}" srcOrd="1" destOrd="0" presId="urn:microsoft.com/office/officeart/2005/8/layout/process2"/>
    <dgm:cxn modelId="{392FFD82-7AC6-4209-9D40-B0366FF2EB99}" srcId="{2255CF57-EDDE-4EF0-9CBA-F8159AF69F86}" destId="{AFD52D4D-F418-48F0-BA38-39C283B786B8}" srcOrd="1" destOrd="0" parTransId="{EB083C86-2847-4674-9B5C-9C6DD29A6CC0}" sibTransId="{1F8EBC86-2A13-47AD-9CB9-40D262E12A8C}"/>
    <dgm:cxn modelId="{365DF57A-8C47-415B-A439-7FE521E078D7}" srcId="{2255CF57-EDDE-4EF0-9CBA-F8159AF69F86}" destId="{8C20428A-D132-4413-82B3-F89FB875F413}" srcOrd="0" destOrd="0" parTransId="{46C1CA86-5B88-4D97-8F50-D051D2293D33}" sibTransId="{4FE8FD1D-42FA-4F53-A41C-DA4E5A1E9E3B}"/>
    <dgm:cxn modelId="{369A4505-451A-4434-A28E-F9EFA7847647}" type="presOf" srcId="{D19FAF91-D489-4E97-B71B-124DC25E89A4}" destId="{577FD72A-4A08-430F-996C-769048FE630E}" srcOrd="0" destOrd="0" presId="urn:microsoft.com/office/officeart/2005/8/layout/process2"/>
    <dgm:cxn modelId="{6FE3DF07-AF7F-4EBE-800B-66408DACAF11}" srcId="{2255CF57-EDDE-4EF0-9CBA-F8159AF69F86}" destId="{7B467AD3-2DA2-4923-8F88-77D8414DB217}" srcOrd="4" destOrd="0" parTransId="{DF1E6E78-4268-48B5-939D-232857168758}" sibTransId="{0528232B-3D1B-4C80-8398-8F27FBFBA0CB}"/>
    <dgm:cxn modelId="{79B27318-6B5F-41FA-9D3E-7732B0506F56}" srcId="{2255CF57-EDDE-4EF0-9CBA-F8159AF69F86}" destId="{8619A6B1-4384-4966-BD28-6AFAA2E9D018}" srcOrd="3" destOrd="0" parTransId="{A9A3C513-B6C4-4755-BA74-96B18D08DE72}" sibTransId="{4FD4B134-1970-4306-BC7A-67C9FC8719B9}"/>
    <dgm:cxn modelId="{886CA80F-80FA-4D57-9AC3-3CFC251EE3E2}" type="presOf" srcId="{7B467AD3-2DA2-4923-8F88-77D8414DB217}" destId="{0077783C-CE0D-466C-8DC3-6FB9ADF49F6D}" srcOrd="0" destOrd="0" presId="urn:microsoft.com/office/officeart/2005/8/layout/process2"/>
    <dgm:cxn modelId="{0B176CE1-0BA3-4518-8A6C-873D26D2C492}" type="presOf" srcId="{2255CF57-EDDE-4EF0-9CBA-F8159AF69F86}" destId="{68B3D990-5AC2-48C1-9461-F25B0B3A30B7}" srcOrd="0" destOrd="0" presId="urn:microsoft.com/office/officeart/2005/8/layout/process2"/>
    <dgm:cxn modelId="{3A289D9E-FE37-486B-A482-D1CD97EDA665}" type="presOf" srcId="{E2973BB3-3BDA-4A66-BEC2-527AF48FF9F0}" destId="{8950155B-1E1C-4A59-A42E-163D1ED4401A}" srcOrd="0" destOrd="0" presId="urn:microsoft.com/office/officeart/2005/8/layout/process2"/>
    <dgm:cxn modelId="{B9076B05-8E98-4D26-8437-F5106A416F0D}" type="presOf" srcId="{4FD4B134-1970-4306-BC7A-67C9FC8719B9}" destId="{1BB7D9ED-89CE-4632-8359-00633BE24E81}" srcOrd="0" destOrd="0" presId="urn:microsoft.com/office/officeart/2005/8/layout/process2"/>
    <dgm:cxn modelId="{AA6B621B-CC29-4C9D-88C7-889C5F566752}" type="presOf" srcId="{1F8EBC86-2A13-47AD-9CB9-40D262E12A8C}" destId="{BBCF1E88-1E0C-4D89-94D8-B2E7BB88FA8A}" srcOrd="1" destOrd="0" presId="urn:microsoft.com/office/officeart/2005/8/layout/process2"/>
    <dgm:cxn modelId="{3DE3345A-1FFD-4BC4-9697-BAAE5103FF72}" type="presOf" srcId="{AFD52D4D-F418-48F0-BA38-39C283B786B8}" destId="{A3380996-AB8E-461A-B4E8-97A08A2B7CA1}" srcOrd="0" destOrd="0" presId="urn:microsoft.com/office/officeart/2005/8/layout/process2"/>
    <dgm:cxn modelId="{C417FD20-A289-43FB-94A1-AD77ED8EE18E}" srcId="{2255CF57-EDDE-4EF0-9CBA-F8159AF69F86}" destId="{D19FAF91-D489-4E97-B71B-124DC25E89A4}" srcOrd="2" destOrd="0" parTransId="{9F70DC8D-97C8-4BAF-AD66-8877467BB8AF}" sibTransId="{E2973BB3-3BDA-4A66-BEC2-527AF48FF9F0}"/>
    <dgm:cxn modelId="{74277689-AD99-4518-963D-7F2D46E5B19E}" type="presOf" srcId="{8619A6B1-4384-4966-BD28-6AFAA2E9D018}" destId="{C2DB3D3E-F446-4070-9B0C-EB38E0ECDB54}" srcOrd="0" destOrd="0" presId="urn:microsoft.com/office/officeart/2005/8/layout/process2"/>
    <dgm:cxn modelId="{655A94E0-6635-4423-BA37-920D8144E412}" type="presOf" srcId="{8C20428A-D132-4413-82B3-F89FB875F413}" destId="{E1D13E12-D07E-41E7-8C87-A7F695F0EE87}" srcOrd="0" destOrd="0" presId="urn:microsoft.com/office/officeart/2005/8/layout/process2"/>
    <dgm:cxn modelId="{E8FEA1D4-832A-469B-A52E-32F578536137}" type="presOf" srcId="{E2973BB3-3BDA-4A66-BEC2-527AF48FF9F0}" destId="{4CAF8C1F-B424-4F00-A625-C0CE4FEF448C}" srcOrd="1" destOrd="0" presId="urn:microsoft.com/office/officeart/2005/8/layout/process2"/>
    <dgm:cxn modelId="{C8523703-8F0E-4429-9FEC-3DC9D66A74C7}" type="presOf" srcId="{1F8EBC86-2A13-47AD-9CB9-40D262E12A8C}" destId="{4F3C2996-1122-4EE7-82E7-97D3EE47DEFD}" srcOrd="0" destOrd="0" presId="urn:microsoft.com/office/officeart/2005/8/layout/process2"/>
    <dgm:cxn modelId="{DFFAB214-6088-4F59-9FC1-6478F4346BD5}" type="presOf" srcId="{4FD4B134-1970-4306-BC7A-67C9FC8719B9}" destId="{042471B9-89BA-41A2-8AF5-6F1136F0A95E}" srcOrd="1" destOrd="0" presId="urn:microsoft.com/office/officeart/2005/8/layout/process2"/>
    <dgm:cxn modelId="{C0EB74AA-AC55-4018-A038-2762EA666AAF}" type="presParOf" srcId="{68B3D990-5AC2-48C1-9461-F25B0B3A30B7}" destId="{E1D13E12-D07E-41E7-8C87-A7F695F0EE87}" srcOrd="0" destOrd="0" presId="urn:microsoft.com/office/officeart/2005/8/layout/process2"/>
    <dgm:cxn modelId="{BBB27B2F-6F6E-45F6-BAAA-8E5084D8D86E}" type="presParOf" srcId="{68B3D990-5AC2-48C1-9461-F25B0B3A30B7}" destId="{BFFA2C0E-D56C-48A3-95FC-A7F740165D75}" srcOrd="1" destOrd="0" presId="urn:microsoft.com/office/officeart/2005/8/layout/process2"/>
    <dgm:cxn modelId="{51FAC68C-7DFA-44C8-BAB5-04160F956C64}" type="presParOf" srcId="{BFFA2C0E-D56C-48A3-95FC-A7F740165D75}" destId="{5B954208-C15A-42A8-B632-17DC546BCE59}" srcOrd="0" destOrd="0" presId="urn:microsoft.com/office/officeart/2005/8/layout/process2"/>
    <dgm:cxn modelId="{96ED79AC-2B9C-457B-A0AE-F69CCAFFDFEA}" type="presParOf" srcId="{68B3D990-5AC2-48C1-9461-F25B0B3A30B7}" destId="{A3380996-AB8E-461A-B4E8-97A08A2B7CA1}" srcOrd="2" destOrd="0" presId="urn:microsoft.com/office/officeart/2005/8/layout/process2"/>
    <dgm:cxn modelId="{80472985-D2C7-4207-9A4B-064FFB435216}" type="presParOf" srcId="{68B3D990-5AC2-48C1-9461-F25B0B3A30B7}" destId="{4F3C2996-1122-4EE7-82E7-97D3EE47DEFD}" srcOrd="3" destOrd="0" presId="urn:microsoft.com/office/officeart/2005/8/layout/process2"/>
    <dgm:cxn modelId="{EF473F3A-0974-48D4-8B1B-28C93F36A078}" type="presParOf" srcId="{4F3C2996-1122-4EE7-82E7-97D3EE47DEFD}" destId="{BBCF1E88-1E0C-4D89-94D8-B2E7BB88FA8A}" srcOrd="0" destOrd="0" presId="urn:microsoft.com/office/officeart/2005/8/layout/process2"/>
    <dgm:cxn modelId="{EBA38C89-E6BA-4D3D-8A00-8C4BF7A5E339}" type="presParOf" srcId="{68B3D990-5AC2-48C1-9461-F25B0B3A30B7}" destId="{577FD72A-4A08-430F-996C-769048FE630E}" srcOrd="4" destOrd="0" presId="urn:microsoft.com/office/officeart/2005/8/layout/process2"/>
    <dgm:cxn modelId="{9CF2EBEE-931F-49B2-B1F1-D67CE64AA226}" type="presParOf" srcId="{68B3D990-5AC2-48C1-9461-F25B0B3A30B7}" destId="{8950155B-1E1C-4A59-A42E-163D1ED4401A}" srcOrd="5" destOrd="0" presId="urn:microsoft.com/office/officeart/2005/8/layout/process2"/>
    <dgm:cxn modelId="{33D37686-9057-49D1-9621-D567A5336499}" type="presParOf" srcId="{8950155B-1E1C-4A59-A42E-163D1ED4401A}" destId="{4CAF8C1F-B424-4F00-A625-C0CE4FEF448C}" srcOrd="0" destOrd="0" presId="urn:microsoft.com/office/officeart/2005/8/layout/process2"/>
    <dgm:cxn modelId="{4265AA7B-B649-4D6E-80DA-61D4250DE11E}" type="presParOf" srcId="{68B3D990-5AC2-48C1-9461-F25B0B3A30B7}" destId="{C2DB3D3E-F446-4070-9B0C-EB38E0ECDB54}" srcOrd="6" destOrd="0" presId="urn:microsoft.com/office/officeart/2005/8/layout/process2"/>
    <dgm:cxn modelId="{40D8908B-1EE3-481D-8FE0-B08DA17CB0CA}" type="presParOf" srcId="{68B3D990-5AC2-48C1-9461-F25B0B3A30B7}" destId="{1BB7D9ED-89CE-4632-8359-00633BE24E81}" srcOrd="7" destOrd="0" presId="urn:microsoft.com/office/officeart/2005/8/layout/process2"/>
    <dgm:cxn modelId="{5A869081-EDE9-4F0F-8CB4-17478DA86FCE}" type="presParOf" srcId="{1BB7D9ED-89CE-4632-8359-00633BE24E81}" destId="{042471B9-89BA-41A2-8AF5-6F1136F0A95E}" srcOrd="0" destOrd="0" presId="urn:microsoft.com/office/officeart/2005/8/layout/process2"/>
    <dgm:cxn modelId="{C0AFF770-7D73-478A-935A-D9A036AB4FAB}" type="presParOf" srcId="{68B3D990-5AC2-48C1-9461-F25B0B3A30B7}" destId="{0077783C-CE0D-466C-8DC3-6FB9ADF49F6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55CF57-EDDE-4EF0-9CBA-F8159AF69F86}" type="doc">
      <dgm:prSet loTypeId="urn:microsoft.com/office/officeart/2005/8/layout/process2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C20428A-D132-4413-82B3-F89FB875F413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US" sz="2000" dirty="0" smtClean="0"/>
            <a:t>Planning and control</a:t>
          </a:r>
          <a:endParaRPr lang="en-US" sz="2000" dirty="0"/>
        </a:p>
      </dgm:t>
    </dgm:pt>
    <dgm:pt modelId="{46C1CA86-5B88-4D97-8F50-D051D2293D33}" type="parTrans" cxnId="{365DF57A-8C47-415B-A439-7FE521E078D7}">
      <dgm:prSet/>
      <dgm:spPr/>
      <dgm:t>
        <a:bodyPr/>
        <a:lstStyle/>
        <a:p>
          <a:endParaRPr lang="en-US"/>
        </a:p>
      </dgm:t>
    </dgm:pt>
    <dgm:pt modelId="{4FE8FD1D-42FA-4F53-A41C-DA4E5A1E9E3B}" type="sibTrans" cxnId="{365DF57A-8C47-415B-A439-7FE521E078D7}">
      <dgm:prSet/>
      <dgm:spPr/>
      <dgm:t>
        <a:bodyPr/>
        <a:lstStyle/>
        <a:p>
          <a:endParaRPr lang="en-US"/>
        </a:p>
      </dgm:t>
    </dgm:pt>
    <dgm:pt modelId="{AFD52D4D-F418-48F0-BA38-39C283B786B8}">
      <dgm:prSet custT="1"/>
      <dgm:spPr/>
      <dgm:t>
        <a:bodyPr/>
        <a:lstStyle/>
        <a:p>
          <a:pPr rtl="0"/>
          <a:r>
            <a:rPr lang="en-US" sz="2000" dirty="0" smtClean="0"/>
            <a:t>Analysis and design</a:t>
          </a:r>
          <a:endParaRPr lang="en-US" sz="2000" dirty="0"/>
        </a:p>
      </dgm:t>
    </dgm:pt>
    <dgm:pt modelId="{EB083C86-2847-4674-9B5C-9C6DD29A6CC0}" type="parTrans" cxnId="{392FFD82-7AC6-4209-9D40-B0366FF2EB99}">
      <dgm:prSet/>
      <dgm:spPr/>
      <dgm:t>
        <a:bodyPr/>
        <a:lstStyle/>
        <a:p>
          <a:endParaRPr lang="en-US"/>
        </a:p>
      </dgm:t>
    </dgm:pt>
    <dgm:pt modelId="{1F8EBC86-2A13-47AD-9CB9-40D262E12A8C}" type="sibTrans" cxnId="{392FFD82-7AC6-4209-9D40-B0366FF2EB99}">
      <dgm:prSet/>
      <dgm:spPr/>
      <dgm:t>
        <a:bodyPr/>
        <a:lstStyle/>
        <a:p>
          <a:endParaRPr lang="en-US"/>
        </a:p>
      </dgm:t>
    </dgm:pt>
    <dgm:pt modelId="{D19FAF91-D489-4E97-B71B-124DC25E89A4}">
      <dgm:prSet custT="1"/>
      <dgm:spPr/>
      <dgm:t>
        <a:bodyPr/>
        <a:lstStyle/>
        <a:p>
          <a:pPr rtl="0"/>
          <a:r>
            <a:rPr lang="en-US" sz="2000" dirty="0" smtClean="0"/>
            <a:t>Implementation and execution</a:t>
          </a:r>
          <a:endParaRPr lang="en-US" sz="2000" dirty="0"/>
        </a:p>
      </dgm:t>
    </dgm:pt>
    <dgm:pt modelId="{9F70DC8D-97C8-4BAF-AD66-8877467BB8AF}" type="parTrans" cxnId="{C417FD20-A289-43FB-94A1-AD77ED8EE18E}">
      <dgm:prSet/>
      <dgm:spPr/>
      <dgm:t>
        <a:bodyPr/>
        <a:lstStyle/>
        <a:p>
          <a:endParaRPr lang="en-US"/>
        </a:p>
      </dgm:t>
    </dgm:pt>
    <dgm:pt modelId="{E2973BB3-3BDA-4A66-BEC2-527AF48FF9F0}" type="sibTrans" cxnId="{C417FD20-A289-43FB-94A1-AD77ED8EE18E}">
      <dgm:prSet/>
      <dgm:spPr/>
      <dgm:t>
        <a:bodyPr/>
        <a:lstStyle/>
        <a:p>
          <a:endParaRPr lang="en-US"/>
        </a:p>
      </dgm:t>
    </dgm:pt>
    <dgm:pt modelId="{8619A6B1-4384-4966-BD28-6AFAA2E9D018}">
      <dgm:prSet custT="1"/>
      <dgm:spPr/>
      <dgm:t>
        <a:bodyPr/>
        <a:lstStyle/>
        <a:p>
          <a:pPr rtl="0"/>
          <a:r>
            <a:rPr lang="en-US" sz="2000" dirty="0" smtClean="0"/>
            <a:t>Evaluating exit criteria and reporting</a:t>
          </a:r>
          <a:endParaRPr lang="en-US" sz="2000" dirty="0"/>
        </a:p>
      </dgm:t>
    </dgm:pt>
    <dgm:pt modelId="{A9A3C513-B6C4-4755-BA74-96B18D08DE72}" type="parTrans" cxnId="{79B27318-6B5F-41FA-9D3E-7732B0506F56}">
      <dgm:prSet/>
      <dgm:spPr/>
      <dgm:t>
        <a:bodyPr/>
        <a:lstStyle/>
        <a:p>
          <a:endParaRPr lang="en-US"/>
        </a:p>
      </dgm:t>
    </dgm:pt>
    <dgm:pt modelId="{4FD4B134-1970-4306-BC7A-67C9FC8719B9}" type="sibTrans" cxnId="{79B27318-6B5F-41FA-9D3E-7732B0506F56}">
      <dgm:prSet/>
      <dgm:spPr/>
      <dgm:t>
        <a:bodyPr/>
        <a:lstStyle/>
        <a:p>
          <a:endParaRPr lang="en-US"/>
        </a:p>
      </dgm:t>
    </dgm:pt>
    <dgm:pt modelId="{7B467AD3-2DA2-4923-8F88-77D8414DB217}">
      <dgm:prSet custT="1"/>
      <dgm:spPr/>
      <dgm:t>
        <a:bodyPr/>
        <a:lstStyle/>
        <a:p>
          <a:pPr rtl="0"/>
          <a:r>
            <a:rPr lang="en-US" sz="2000" dirty="0" smtClean="0"/>
            <a:t>Test closure activities</a:t>
          </a:r>
          <a:endParaRPr lang="en-US" sz="2000" dirty="0"/>
        </a:p>
      </dgm:t>
    </dgm:pt>
    <dgm:pt modelId="{DF1E6E78-4268-48B5-939D-232857168758}" type="parTrans" cxnId="{6FE3DF07-AF7F-4EBE-800B-66408DACAF11}">
      <dgm:prSet/>
      <dgm:spPr/>
      <dgm:t>
        <a:bodyPr/>
        <a:lstStyle/>
        <a:p>
          <a:endParaRPr lang="en-US"/>
        </a:p>
      </dgm:t>
    </dgm:pt>
    <dgm:pt modelId="{0528232B-3D1B-4C80-8398-8F27FBFBA0CB}" type="sibTrans" cxnId="{6FE3DF07-AF7F-4EBE-800B-66408DACAF11}">
      <dgm:prSet/>
      <dgm:spPr/>
      <dgm:t>
        <a:bodyPr/>
        <a:lstStyle/>
        <a:p>
          <a:endParaRPr lang="en-US"/>
        </a:p>
      </dgm:t>
    </dgm:pt>
    <dgm:pt modelId="{68B3D990-5AC2-48C1-9461-F25B0B3A30B7}" type="pres">
      <dgm:prSet presAssocID="{2255CF57-EDDE-4EF0-9CBA-F8159AF69F8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D13E12-D07E-41E7-8C87-A7F695F0EE87}" type="pres">
      <dgm:prSet presAssocID="{8C20428A-D132-4413-82B3-F89FB875F413}" presName="node" presStyleLbl="node1" presStyleIdx="0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A2C0E-D56C-48A3-95FC-A7F740165D75}" type="pres">
      <dgm:prSet presAssocID="{4FE8FD1D-42FA-4F53-A41C-DA4E5A1E9E3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B954208-C15A-42A8-B632-17DC546BCE59}" type="pres">
      <dgm:prSet presAssocID="{4FE8FD1D-42FA-4F53-A41C-DA4E5A1E9E3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3380996-AB8E-461A-B4E8-97A08A2B7CA1}" type="pres">
      <dgm:prSet presAssocID="{AFD52D4D-F418-48F0-BA38-39C283B786B8}" presName="node" presStyleLbl="node1" presStyleIdx="1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C2996-1122-4EE7-82E7-97D3EE47DEFD}" type="pres">
      <dgm:prSet presAssocID="{1F8EBC86-2A13-47AD-9CB9-40D262E12A8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BCF1E88-1E0C-4D89-94D8-B2E7BB88FA8A}" type="pres">
      <dgm:prSet presAssocID="{1F8EBC86-2A13-47AD-9CB9-40D262E12A8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77FD72A-4A08-430F-996C-769048FE630E}" type="pres">
      <dgm:prSet presAssocID="{D19FAF91-D489-4E97-B71B-124DC25E89A4}" presName="node" presStyleLbl="node1" presStyleIdx="2" presStyleCnt="5" custScaleX="275530" custLinFactNeighborX="6870" custLinFactNeighborY="9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0155B-1E1C-4A59-A42E-163D1ED4401A}" type="pres">
      <dgm:prSet presAssocID="{E2973BB3-3BDA-4A66-BEC2-527AF48FF9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CAF8C1F-B424-4F00-A625-C0CE4FEF448C}" type="pres">
      <dgm:prSet presAssocID="{E2973BB3-3BDA-4A66-BEC2-527AF48FF9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2DB3D3E-F446-4070-9B0C-EB38E0ECDB54}" type="pres">
      <dgm:prSet presAssocID="{8619A6B1-4384-4966-BD28-6AFAA2E9D018}" presName="node" presStyleLbl="node1" presStyleIdx="3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7D9ED-89CE-4632-8359-00633BE24E81}" type="pres">
      <dgm:prSet presAssocID="{4FD4B134-1970-4306-BC7A-67C9FC8719B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42471B9-89BA-41A2-8AF5-6F1136F0A95E}" type="pres">
      <dgm:prSet presAssocID="{4FD4B134-1970-4306-BC7A-67C9FC8719B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077783C-CE0D-466C-8DC3-6FB9ADF49F6D}" type="pres">
      <dgm:prSet presAssocID="{7B467AD3-2DA2-4923-8F88-77D8414DB217}" presName="node" presStyleLbl="node1" presStyleIdx="4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5DF57A-8C47-415B-A439-7FE521E078D7}" srcId="{2255CF57-EDDE-4EF0-9CBA-F8159AF69F86}" destId="{8C20428A-D132-4413-82B3-F89FB875F413}" srcOrd="0" destOrd="0" parTransId="{46C1CA86-5B88-4D97-8F50-D051D2293D33}" sibTransId="{4FE8FD1D-42FA-4F53-A41C-DA4E5A1E9E3B}"/>
    <dgm:cxn modelId="{90395B40-7745-479C-9385-D4C3213DE026}" type="presOf" srcId="{E2973BB3-3BDA-4A66-BEC2-527AF48FF9F0}" destId="{8950155B-1E1C-4A59-A42E-163D1ED4401A}" srcOrd="0" destOrd="0" presId="urn:microsoft.com/office/officeart/2005/8/layout/process2"/>
    <dgm:cxn modelId="{50FFAB30-3C38-4C57-8905-CD2E3A5153F5}" type="presOf" srcId="{1F8EBC86-2A13-47AD-9CB9-40D262E12A8C}" destId="{BBCF1E88-1E0C-4D89-94D8-B2E7BB88FA8A}" srcOrd="1" destOrd="0" presId="urn:microsoft.com/office/officeart/2005/8/layout/process2"/>
    <dgm:cxn modelId="{73F38B0C-12E5-4A5D-9415-B3F7A86EB43C}" type="presOf" srcId="{AFD52D4D-F418-48F0-BA38-39C283B786B8}" destId="{A3380996-AB8E-461A-B4E8-97A08A2B7CA1}" srcOrd="0" destOrd="0" presId="urn:microsoft.com/office/officeart/2005/8/layout/process2"/>
    <dgm:cxn modelId="{7DA8AEB3-1B01-4EC9-B4C6-E41634EF6C12}" type="presOf" srcId="{E2973BB3-3BDA-4A66-BEC2-527AF48FF9F0}" destId="{4CAF8C1F-B424-4F00-A625-C0CE4FEF448C}" srcOrd="1" destOrd="0" presId="urn:microsoft.com/office/officeart/2005/8/layout/process2"/>
    <dgm:cxn modelId="{F53F423A-207D-4B02-AA42-8A386AF1CE79}" type="presOf" srcId="{4FD4B134-1970-4306-BC7A-67C9FC8719B9}" destId="{042471B9-89BA-41A2-8AF5-6F1136F0A95E}" srcOrd="1" destOrd="0" presId="urn:microsoft.com/office/officeart/2005/8/layout/process2"/>
    <dgm:cxn modelId="{392FFD82-7AC6-4209-9D40-B0366FF2EB99}" srcId="{2255CF57-EDDE-4EF0-9CBA-F8159AF69F86}" destId="{AFD52D4D-F418-48F0-BA38-39C283B786B8}" srcOrd="1" destOrd="0" parTransId="{EB083C86-2847-4674-9B5C-9C6DD29A6CC0}" sibTransId="{1F8EBC86-2A13-47AD-9CB9-40D262E12A8C}"/>
    <dgm:cxn modelId="{6FE3DF07-AF7F-4EBE-800B-66408DACAF11}" srcId="{2255CF57-EDDE-4EF0-9CBA-F8159AF69F86}" destId="{7B467AD3-2DA2-4923-8F88-77D8414DB217}" srcOrd="4" destOrd="0" parTransId="{DF1E6E78-4268-48B5-939D-232857168758}" sibTransId="{0528232B-3D1B-4C80-8398-8F27FBFBA0CB}"/>
    <dgm:cxn modelId="{38E01D0E-3614-490E-A5D9-0AF1C13D8047}" type="presOf" srcId="{1F8EBC86-2A13-47AD-9CB9-40D262E12A8C}" destId="{4F3C2996-1122-4EE7-82E7-97D3EE47DEFD}" srcOrd="0" destOrd="0" presId="urn:microsoft.com/office/officeart/2005/8/layout/process2"/>
    <dgm:cxn modelId="{A4595A1C-0612-40D9-A7E5-6B458547D272}" type="presOf" srcId="{2255CF57-EDDE-4EF0-9CBA-F8159AF69F86}" destId="{68B3D990-5AC2-48C1-9461-F25B0B3A30B7}" srcOrd="0" destOrd="0" presId="urn:microsoft.com/office/officeart/2005/8/layout/process2"/>
    <dgm:cxn modelId="{16CF79E3-262C-4713-B948-BB0732859519}" type="presOf" srcId="{4FE8FD1D-42FA-4F53-A41C-DA4E5A1E9E3B}" destId="{BFFA2C0E-D56C-48A3-95FC-A7F740165D75}" srcOrd="0" destOrd="0" presId="urn:microsoft.com/office/officeart/2005/8/layout/process2"/>
    <dgm:cxn modelId="{9EEA4D75-D538-405D-866A-A66E04C6EA5C}" type="presOf" srcId="{D19FAF91-D489-4E97-B71B-124DC25E89A4}" destId="{577FD72A-4A08-430F-996C-769048FE630E}" srcOrd="0" destOrd="0" presId="urn:microsoft.com/office/officeart/2005/8/layout/process2"/>
    <dgm:cxn modelId="{F7B7958B-D406-4E0D-A9EB-D964860584C4}" type="presOf" srcId="{8C20428A-D132-4413-82B3-F89FB875F413}" destId="{E1D13E12-D07E-41E7-8C87-A7F695F0EE87}" srcOrd="0" destOrd="0" presId="urn:microsoft.com/office/officeart/2005/8/layout/process2"/>
    <dgm:cxn modelId="{3DB91479-BC68-4488-90ED-F4C9228BCFCA}" type="presOf" srcId="{4FE8FD1D-42FA-4F53-A41C-DA4E5A1E9E3B}" destId="{5B954208-C15A-42A8-B632-17DC546BCE59}" srcOrd="1" destOrd="0" presId="urn:microsoft.com/office/officeart/2005/8/layout/process2"/>
    <dgm:cxn modelId="{A3CA561C-ADDE-4D21-88FC-A7946A6EE709}" type="presOf" srcId="{7B467AD3-2DA2-4923-8F88-77D8414DB217}" destId="{0077783C-CE0D-466C-8DC3-6FB9ADF49F6D}" srcOrd="0" destOrd="0" presId="urn:microsoft.com/office/officeart/2005/8/layout/process2"/>
    <dgm:cxn modelId="{79B27318-6B5F-41FA-9D3E-7732B0506F56}" srcId="{2255CF57-EDDE-4EF0-9CBA-F8159AF69F86}" destId="{8619A6B1-4384-4966-BD28-6AFAA2E9D018}" srcOrd="3" destOrd="0" parTransId="{A9A3C513-B6C4-4755-BA74-96B18D08DE72}" sibTransId="{4FD4B134-1970-4306-BC7A-67C9FC8719B9}"/>
    <dgm:cxn modelId="{C417FD20-A289-43FB-94A1-AD77ED8EE18E}" srcId="{2255CF57-EDDE-4EF0-9CBA-F8159AF69F86}" destId="{D19FAF91-D489-4E97-B71B-124DC25E89A4}" srcOrd="2" destOrd="0" parTransId="{9F70DC8D-97C8-4BAF-AD66-8877467BB8AF}" sibTransId="{E2973BB3-3BDA-4A66-BEC2-527AF48FF9F0}"/>
    <dgm:cxn modelId="{79790613-7F30-4C50-978A-3B3F694B90B8}" type="presOf" srcId="{8619A6B1-4384-4966-BD28-6AFAA2E9D018}" destId="{C2DB3D3E-F446-4070-9B0C-EB38E0ECDB54}" srcOrd="0" destOrd="0" presId="urn:microsoft.com/office/officeart/2005/8/layout/process2"/>
    <dgm:cxn modelId="{0A86EA18-2189-4116-9CB4-5A9226C6856C}" type="presOf" srcId="{4FD4B134-1970-4306-BC7A-67C9FC8719B9}" destId="{1BB7D9ED-89CE-4632-8359-00633BE24E81}" srcOrd="0" destOrd="0" presId="urn:microsoft.com/office/officeart/2005/8/layout/process2"/>
    <dgm:cxn modelId="{6990C1A8-3DE6-4B5E-AA44-B0373B2B753D}" type="presParOf" srcId="{68B3D990-5AC2-48C1-9461-F25B0B3A30B7}" destId="{E1D13E12-D07E-41E7-8C87-A7F695F0EE87}" srcOrd="0" destOrd="0" presId="urn:microsoft.com/office/officeart/2005/8/layout/process2"/>
    <dgm:cxn modelId="{BB73820E-C08D-43B5-AA79-1BFB4B7D8040}" type="presParOf" srcId="{68B3D990-5AC2-48C1-9461-F25B0B3A30B7}" destId="{BFFA2C0E-D56C-48A3-95FC-A7F740165D75}" srcOrd="1" destOrd="0" presId="urn:microsoft.com/office/officeart/2005/8/layout/process2"/>
    <dgm:cxn modelId="{C2816ECF-49D1-4760-B3D7-53F4E6650A92}" type="presParOf" srcId="{BFFA2C0E-D56C-48A3-95FC-A7F740165D75}" destId="{5B954208-C15A-42A8-B632-17DC546BCE59}" srcOrd="0" destOrd="0" presId="urn:microsoft.com/office/officeart/2005/8/layout/process2"/>
    <dgm:cxn modelId="{B07C2E44-5FEA-4FFE-BB68-694D4F2F0992}" type="presParOf" srcId="{68B3D990-5AC2-48C1-9461-F25B0B3A30B7}" destId="{A3380996-AB8E-461A-B4E8-97A08A2B7CA1}" srcOrd="2" destOrd="0" presId="urn:microsoft.com/office/officeart/2005/8/layout/process2"/>
    <dgm:cxn modelId="{F78A150F-9E36-4D19-859E-9ECA3962F1FD}" type="presParOf" srcId="{68B3D990-5AC2-48C1-9461-F25B0B3A30B7}" destId="{4F3C2996-1122-4EE7-82E7-97D3EE47DEFD}" srcOrd="3" destOrd="0" presId="urn:microsoft.com/office/officeart/2005/8/layout/process2"/>
    <dgm:cxn modelId="{0165E75C-6B92-430C-B425-CA8C34332287}" type="presParOf" srcId="{4F3C2996-1122-4EE7-82E7-97D3EE47DEFD}" destId="{BBCF1E88-1E0C-4D89-94D8-B2E7BB88FA8A}" srcOrd="0" destOrd="0" presId="urn:microsoft.com/office/officeart/2005/8/layout/process2"/>
    <dgm:cxn modelId="{A782F574-D635-4B55-91D3-24121F9B0F42}" type="presParOf" srcId="{68B3D990-5AC2-48C1-9461-F25B0B3A30B7}" destId="{577FD72A-4A08-430F-996C-769048FE630E}" srcOrd="4" destOrd="0" presId="urn:microsoft.com/office/officeart/2005/8/layout/process2"/>
    <dgm:cxn modelId="{74B37184-342D-4462-BA87-9982222EAFEC}" type="presParOf" srcId="{68B3D990-5AC2-48C1-9461-F25B0B3A30B7}" destId="{8950155B-1E1C-4A59-A42E-163D1ED4401A}" srcOrd="5" destOrd="0" presId="urn:microsoft.com/office/officeart/2005/8/layout/process2"/>
    <dgm:cxn modelId="{651F442F-C365-4B32-8661-2E471374DBF4}" type="presParOf" srcId="{8950155B-1E1C-4A59-A42E-163D1ED4401A}" destId="{4CAF8C1F-B424-4F00-A625-C0CE4FEF448C}" srcOrd="0" destOrd="0" presId="urn:microsoft.com/office/officeart/2005/8/layout/process2"/>
    <dgm:cxn modelId="{B2E7134E-42A4-4BB3-A2DA-D44A5880E448}" type="presParOf" srcId="{68B3D990-5AC2-48C1-9461-F25B0B3A30B7}" destId="{C2DB3D3E-F446-4070-9B0C-EB38E0ECDB54}" srcOrd="6" destOrd="0" presId="urn:microsoft.com/office/officeart/2005/8/layout/process2"/>
    <dgm:cxn modelId="{5EF9EEC4-1C12-4FE9-AF48-6E0BC9E60029}" type="presParOf" srcId="{68B3D990-5AC2-48C1-9461-F25B0B3A30B7}" destId="{1BB7D9ED-89CE-4632-8359-00633BE24E81}" srcOrd="7" destOrd="0" presId="urn:microsoft.com/office/officeart/2005/8/layout/process2"/>
    <dgm:cxn modelId="{B96AFADB-F609-4760-B02F-3021B898AB6A}" type="presParOf" srcId="{1BB7D9ED-89CE-4632-8359-00633BE24E81}" destId="{042471B9-89BA-41A2-8AF5-6F1136F0A95E}" srcOrd="0" destOrd="0" presId="urn:microsoft.com/office/officeart/2005/8/layout/process2"/>
    <dgm:cxn modelId="{DE01ECA7-6D41-48D7-99FA-FD6754BF37D4}" type="presParOf" srcId="{68B3D990-5AC2-48C1-9461-F25B0B3A30B7}" destId="{0077783C-CE0D-466C-8DC3-6FB9ADF49F6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55CF57-EDDE-4EF0-9CBA-F8159AF69F86}" type="doc">
      <dgm:prSet loTypeId="urn:microsoft.com/office/officeart/2005/8/layout/process2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C20428A-D132-4413-82B3-F89FB875F413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2000" dirty="0" smtClean="0"/>
            <a:t>Planning and control</a:t>
          </a:r>
          <a:endParaRPr lang="en-US" sz="2000" dirty="0"/>
        </a:p>
      </dgm:t>
    </dgm:pt>
    <dgm:pt modelId="{46C1CA86-5B88-4D97-8F50-D051D2293D33}" type="parTrans" cxnId="{365DF57A-8C47-415B-A439-7FE521E078D7}">
      <dgm:prSet/>
      <dgm:spPr/>
      <dgm:t>
        <a:bodyPr/>
        <a:lstStyle/>
        <a:p>
          <a:endParaRPr lang="en-US"/>
        </a:p>
      </dgm:t>
    </dgm:pt>
    <dgm:pt modelId="{4FE8FD1D-42FA-4F53-A41C-DA4E5A1E9E3B}" type="sibTrans" cxnId="{365DF57A-8C47-415B-A439-7FE521E078D7}">
      <dgm:prSet/>
      <dgm:spPr/>
      <dgm:t>
        <a:bodyPr/>
        <a:lstStyle/>
        <a:p>
          <a:endParaRPr lang="en-US"/>
        </a:p>
      </dgm:t>
    </dgm:pt>
    <dgm:pt modelId="{AFD52D4D-F418-48F0-BA38-39C283B786B8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US" sz="2000" dirty="0" smtClean="0"/>
            <a:t>Analysis and design</a:t>
          </a:r>
          <a:endParaRPr lang="en-US" sz="2000" dirty="0"/>
        </a:p>
      </dgm:t>
    </dgm:pt>
    <dgm:pt modelId="{EB083C86-2847-4674-9B5C-9C6DD29A6CC0}" type="parTrans" cxnId="{392FFD82-7AC6-4209-9D40-B0366FF2EB99}">
      <dgm:prSet/>
      <dgm:spPr/>
      <dgm:t>
        <a:bodyPr/>
        <a:lstStyle/>
        <a:p>
          <a:endParaRPr lang="en-US"/>
        </a:p>
      </dgm:t>
    </dgm:pt>
    <dgm:pt modelId="{1F8EBC86-2A13-47AD-9CB9-40D262E12A8C}" type="sibTrans" cxnId="{392FFD82-7AC6-4209-9D40-B0366FF2EB99}">
      <dgm:prSet/>
      <dgm:spPr/>
      <dgm:t>
        <a:bodyPr/>
        <a:lstStyle/>
        <a:p>
          <a:endParaRPr lang="en-US"/>
        </a:p>
      </dgm:t>
    </dgm:pt>
    <dgm:pt modelId="{D19FAF91-D489-4E97-B71B-124DC25E89A4}">
      <dgm:prSet custT="1"/>
      <dgm:spPr/>
      <dgm:t>
        <a:bodyPr/>
        <a:lstStyle/>
        <a:p>
          <a:pPr rtl="0"/>
          <a:r>
            <a:rPr lang="en-US" sz="2000" dirty="0" smtClean="0"/>
            <a:t>Implementation and execution</a:t>
          </a:r>
          <a:endParaRPr lang="en-US" sz="2000" dirty="0"/>
        </a:p>
      </dgm:t>
    </dgm:pt>
    <dgm:pt modelId="{9F70DC8D-97C8-4BAF-AD66-8877467BB8AF}" type="parTrans" cxnId="{C417FD20-A289-43FB-94A1-AD77ED8EE18E}">
      <dgm:prSet/>
      <dgm:spPr/>
      <dgm:t>
        <a:bodyPr/>
        <a:lstStyle/>
        <a:p>
          <a:endParaRPr lang="en-US"/>
        </a:p>
      </dgm:t>
    </dgm:pt>
    <dgm:pt modelId="{E2973BB3-3BDA-4A66-BEC2-527AF48FF9F0}" type="sibTrans" cxnId="{C417FD20-A289-43FB-94A1-AD77ED8EE18E}">
      <dgm:prSet/>
      <dgm:spPr/>
      <dgm:t>
        <a:bodyPr/>
        <a:lstStyle/>
        <a:p>
          <a:endParaRPr lang="en-US"/>
        </a:p>
      </dgm:t>
    </dgm:pt>
    <dgm:pt modelId="{8619A6B1-4384-4966-BD28-6AFAA2E9D018}">
      <dgm:prSet custT="1"/>
      <dgm:spPr/>
      <dgm:t>
        <a:bodyPr/>
        <a:lstStyle/>
        <a:p>
          <a:pPr rtl="0"/>
          <a:r>
            <a:rPr lang="en-US" sz="2000" dirty="0" smtClean="0"/>
            <a:t>Evaluating exit criteria and reporting</a:t>
          </a:r>
          <a:endParaRPr lang="en-US" sz="2000" dirty="0"/>
        </a:p>
      </dgm:t>
    </dgm:pt>
    <dgm:pt modelId="{A9A3C513-B6C4-4755-BA74-96B18D08DE72}" type="parTrans" cxnId="{79B27318-6B5F-41FA-9D3E-7732B0506F56}">
      <dgm:prSet/>
      <dgm:spPr/>
      <dgm:t>
        <a:bodyPr/>
        <a:lstStyle/>
        <a:p>
          <a:endParaRPr lang="en-US"/>
        </a:p>
      </dgm:t>
    </dgm:pt>
    <dgm:pt modelId="{4FD4B134-1970-4306-BC7A-67C9FC8719B9}" type="sibTrans" cxnId="{79B27318-6B5F-41FA-9D3E-7732B0506F56}">
      <dgm:prSet/>
      <dgm:spPr/>
      <dgm:t>
        <a:bodyPr/>
        <a:lstStyle/>
        <a:p>
          <a:endParaRPr lang="en-US"/>
        </a:p>
      </dgm:t>
    </dgm:pt>
    <dgm:pt modelId="{7B467AD3-2DA2-4923-8F88-77D8414DB217}">
      <dgm:prSet custT="1"/>
      <dgm:spPr/>
      <dgm:t>
        <a:bodyPr/>
        <a:lstStyle/>
        <a:p>
          <a:pPr rtl="0"/>
          <a:r>
            <a:rPr lang="en-US" sz="2000" dirty="0" smtClean="0"/>
            <a:t>Test closure activities</a:t>
          </a:r>
          <a:endParaRPr lang="en-US" sz="2000" dirty="0"/>
        </a:p>
      </dgm:t>
    </dgm:pt>
    <dgm:pt modelId="{DF1E6E78-4268-48B5-939D-232857168758}" type="parTrans" cxnId="{6FE3DF07-AF7F-4EBE-800B-66408DACAF11}">
      <dgm:prSet/>
      <dgm:spPr/>
      <dgm:t>
        <a:bodyPr/>
        <a:lstStyle/>
        <a:p>
          <a:endParaRPr lang="en-US"/>
        </a:p>
      </dgm:t>
    </dgm:pt>
    <dgm:pt modelId="{0528232B-3D1B-4C80-8398-8F27FBFBA0CB}" type="sibTrans" cxnId="{6FE3DF07-AF7F-4EBE-800B-66408DACAF11}">
      <dgm:prSet/>
      <dgm:spPr/>
      <dgm:t>
        <a:bodyPr/>
        <a:lstStyle/>
        <a:p>
          <a:endParaRPr lang="en-US"/>
        </a:p>
      </dgm:t>
    </dgm:pt>
    <dgm:pt modelId="{68B3D990-5AC2-48C1-9461-F25B0B3A30B7}" type="pres">
      <dgm:prSet presAssocID="{2255CF57-EDDE-4EF0-9CBA-F8159AF69F8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D13E12-D07E-41E7-8C87-A7F695F0EE87}" type="pres">
      <dgm:prSet presAssocID="{8C20428A-D132-4413-82B3-F89FB875F413}" presName="node" presStyleLbl="node1" presStyleIdx="0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A2C0E-D56C-48A3-95FC-A7F740165D75}" type="pres">
      <dgm:prSet presAssocID="{4FE8FD1D-42FA-4F53-A41C-DA4E5A1E9E3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B954208-C15A-42A8-B632-17DC546BCE59}" type="pres">
      <dgm:prSet presAssocID="{4FE8FD1D-42FA-4F53-A41C-DA4E5A1E9E3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3380996-AB8E-461A-B4E8-97A08A2B7CA1}" type="pres">
      <dgm:prSet presAssocID="{AFD52D4D-F418-48F0-BA38-39C283B786B8}" presName="node" presStyleLbl="node1" presStyleIdx="1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C2996-1122-4EE7-82E7-97D3EE47DEFD}" type="pres">
      <dgm:prSet presAssocID="{1F8EBC86-2A13-47AD-9CB9-40D262E12A8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BCF1E88-1E0C-4D89-94D8-B2E7BB88FA8A}" type="pres">
      <dgm:prSet presAssocID="{1F8EBC86-2A13-47AD-9CB9-40D262E12A8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77FD72A-4A08-430F-996C-769048FE630E}" type="pres">
      <dgm:prSet presAssocID="{D19FAF91-D489-4E97-B71B-124DC25E89A4}" presName="node" presStyleLbl="node1" presStyleIdx="2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0155B-1E1C-4A59-A42E-163D1ED4401A}" type="pres">
      <dgm:prSet presAssocID="{E2973BB3-3BDA-4A66-BEC2-527AF48FF9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CAF8C1F-B424-4F00-A625-C0CE4FEF448C}" type="pres">
      <dgm:prSet presAssocID="{E2973BB3-3BDA-4A66-BEC2-527AF48FF9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2DB3D3E-F446-4070-9B0C-EB38E0ECDB54}" type="pres">
      <dgm:prSet presAssocID="{8619A6B1-4384-4966-BD28-6AFAA2E9D018}" presName="node" presStyleLbl="node1" presStyleIdx="3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7D9ED-89CE-4632-8359-00633BE24E81}" type="pres">
      <dgm:prSet presAssocID="{4FD4B134-1970-4306-BC7A-67C9FC8719B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42471B9-89BA-41A2-8AF5-6F1136F0A95E}" type="pres">
      <dgm:prSet presAssocID="{4FD4B134-1970-4306-BC7A-67C9FC8719B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077783C-CE0D-466C-8DC3-6FB9ADF49F6D}" type="pres">
      <dgm:prSet presAssocID="{7B467AD3-2DA2-4923-8F88-77D8414DB217}" presName="node" presStyleLbl="node1" presStyleIdx="4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2FFD82-7AC6-4209-9D40-B0366FF2EB99}" srcId="{2255CF57-EDDE-4EF0-9CBA-F8159AF69F86}" destId="{AFD52D4D-F418-48F0-BA38-39C283B786B8}" srcOrd="1" destOrd="0" parTransId="{EB083C86-2847-4674-9B5C-9C6DD29A6CC0}" sibTransId="{1F8EBC86-2A13-47AD-9CB9-40D262E12A8C}"/>
    <dgm:cxn modelId="{365DF57A-8C47-415B-A439-7FE521E078D7}" srcId="{2255CF57-EDDE-4EF0-9CBA-F8159AF69F86}" destId="{8C20428A-D132-4413-82B3-F89FB875F413}" srcOrd="0" destOrd="0" parTransId="{46C1CA86-5B88-4D97-8F50-D051D2293D33}" sibTransId="{4FE8FD1D-42FA-4F53-A41C-DA4E5A1E9E3B}"/>
    <dgm:cxn modelId="{7A9DB344-3EE5-405D-9EB2-A3E7F04F9AFE}" type="presOf" srcId="{E2973BB3-3BDA-4A66-BEC2-527AF48FF9F0}" destId="{4CAF8C1F-B424-4F00-A625-C0CE4FEF448C}" srcOrd="1" destOrd="0" presId="urn:microsoft.com/office/officeart/2005/8/layout/process2"/>
    <dgm:cxn modelId="{6FE3DF07-AF7F-4EBE-800B-66408DACAF11}" srcId="{2255CF57-EDDE-4EF0-9CBA-F8159AF69F86}" destId="{7B467AD3-2DA2-4923-8F88-77D8414DB217}" srcOrd="4" destOrd="0" parTransId="{DF1E6E78-4268-48B5-939D-232857168758}" sibTransId="{0528232B-3D1B-4C80-8398-8F27FBFBA0CB}"/>
    <dgm:cxn modelId="{79B27318-6B5F-41FA-9D3E-7732B0506F56}" srcId="{2255CF57-EDDE-4EF0-9CBA-F8159AF69F86}" destId="{8619A6B1-4384-4966-BD28-6AFAA2E9D018}" srcOrd="3" destOrd="0" parTransId="{A9A3C513-B6C4-4755-BA74-96B18D08DE72}" sibTransId="{4FD4B134-1970-4306-BC7A-67C9FC8719B9}"/>
    <dgm:cxn modelId="{3D5F16A3-2F2F-45B8-B9C7-2C60AB131113}" type="presOf" srcId="{D19FAF91-D489-4E97-B71B-124DC25E89A4}" destId="{577FD72A-4A08-430F-996C-769048FE630E}" srcOrd="0" destOrd="0" presId="urn:microsoft.com/office/officeart/2005/8/layout/process2"/>
    <dgm:cxn modelId="{F71F306E-B651-4C0A-A111-61D2AA415BDC}" type="presOf" srcId="{7B467AD3-2DA2-4923-8F88-77D8414DB217}" destId="{0077783C-CE0D-466C-8DC3-6FB9ADF49F6D}" srcOrd="0" destOrd="0" presId="urn:microsoft.com/office/officeart/2005/8/layout/process2"/>
    <dgm:cxn modelId="{14B1A0D9-BBA8-44D6-8A6D-8C4C6AEE1742}" type="presOf" srcId="{4FE8FD1D-42FA-4F53-A41C-DA4E5A1E9E3B}" destId="{BFFA2C0E-D56C-48A3-95FC-A7F740165D75}" srcOrd="0" destOrd="0" presId="urn:microsoft.com/office/officeart/2005/8/layout/process2"/>
    <dgm:cxn modelId="{9F9D97BB-1EF0-4870-96F5-575DF414D972}" type="presOf" srcId="{8C20428A-D132-4413-82B3-F89FB875F413}" destId="{E1D13E12-D07E-41E7-8C87-A7F695F0EE87}" srcOrd="0" destOrd="0" presId="urn:microsoft.com/office/officeart/2005/8/layout/process2"/>
    <dgm:cxn modelId="{0621B0F2-0AAE-449C-A8A7-7340B3B7B945}" type="presOf" srcId="{AFD52D4D-F418-48F0-BA38-39C283B786B8}" destId="{A3380996-AB8E-461A-B4E8-97A08A2B7CA1}" srcOrd="0" destOrd="0" presId="urn:microsoft.com/office/officeart/2005/8/layout/process2"/>
    <dgm:cxn modelId="{93265102-77AC-4DD4-8F4E-2AD6051CFFC9}" type="presOf" srcId="{E2973BB3-3BDA-4A66-BEC2-527AF48FF9F0}" destId="{8950155B-1E1C-4A59-A42E-163D1ED4401A}" srcOrd="0" destOrd="0" presId="urn:microsoft.com/office/officeart/2005/8/layout/process2"/>
    <dgm:cxn modelId="{0A79B0B8-88D1-47E2-B742-63250B421D48}" type="presOf" srcId="{4FD4B134-1970-4306-BC7A-67C9FC8719B9}" destId="{1BB7D9ED-89CE-4632-8359-00633BE24E81}" srcOrd="0" destOrd="0" presId="urn:microsoft.com/office/officeart/2005/8/layout/process2"/>
    <dgm:cxn modelId="{4BFC9DE4-3305-45BE-9460-2CEE7F376F72}" type="presOf" srcId="{1F8EBC86-2A13-47AD-9CB9-40D262E12A8C}" destId="{4F3C2996-1122-4EE7-82E7-97D3EE47DEFD}" srcOrd="0" destOrd="0" presId="urn:microsoft.com/office/officeart/2005/8/layout/process2"/>
    <dgm:cxn modelId="{460706B8-9BE9-43EF-AB77-ECD2B5963D0D}" type="presOf" srcId="{4FD4B134-1970-4306-BC7A-67C9FC8719B9}" destId="{042471B9-89BA-41A2-8AF5-6F1136F0A95E}" srcOrd="1" destOrd="0" presId="urn:microsoft.com/office/officeart/2005/8/layout/process2"/>
    <dgm:cxn modelId="{C417FD20-A289-43FB-94A1-AD77ED8EE18E}" srcId="{2255CF57-EDDE-4EF0-9CBA-F8159AF69F86}" destId="{D19FAF91-D489-4E97-B71B-124DC25E89A4}" srcOrd="2" destOrd="0" parTransId="{9F70DC8D-97C8-4BAF-AD66-8877467BB8AF}" sibTransId="{E2973BB3-3BDA-4A66-BEC2-527AF48FF9F0}"/>
    <dgm:cxn modelId="{BF0AF9FC-B13C-4DEB-97E7-B976DC066E4A}" type="presOf" srcId="{8619A6B1-4384-4966-BD28-6AFAA2E9D018}" destId="{C2DB3D3E-F446-4070-9B0C-EB38E0ECDB54}" srcOrd="0" destOrd="0" presId="urn:microsoft.com/office/officeart/2005/8/layout/process2"/>
    <dgm:cxn modelId="{0592CECA-B80B-4A87-B288-0535E22AF60C}" type="presOf" srcId="{2255CF57-EDDE-4EF0-9CBA-F8159AF69F86}" destId="{68B3D990-5AC2-48C1-9461-F25B0B3A30B7}" srcOrd="0" destOrd="0" presId="urn:microsoft.com/office/officeart/2005/8/layout/process2"/>
    <dgm:cxn modelId="{14BCE675-90F4-490E-B5C0-A8F69E67A878}" type="presOf" srcId="{4FE8FD1D-42FA-4F53-A41C-DA4E5A1E9E3B}" destId="{5B954208-C15A-42A8-B632-17DC546BCE59}" srcOrd="1" destOrd="0" presId="urn:microsoft.com/office/officeart/2005/8/layout/process2"/>
    <dgm:cxn modelId="{60805A03-DB72-4840-B603-AE874A59581C}" type="presOf" srcId="{1F8EBC86-2A13-47AD-9CB9-40D262E12A8C}" destId="{BBCF1E88-1E0C-4D89-94D8-B2E7BB88FA8A}" srcOrd="1" destOrd="0" presId="urn:microsoft.com/office/officeart/2005/8/layout/process2"/>
    <dgm:cxn modelId="{9360EDA9-F3C4-4D81-86AD-9CCEEF8BCCE6}" type="presParOf" srcId="{68B3D990-5AC2-48C1-9461-F25B0B3A30B7}" destId="{E1D13E12-D07E-41E7-8C87-A7F695F0EE87}" srcOrd="0" destOrd="0" presId="urn:microsoft.com/office/officeart/2005/8/layout/process2"/>
    <dgm:cxn modelId="{5C6AD963-BB88-4E68-AAC3-25D907877440}" type="presParOf" srcId="{68B3D990-5AC2-48C1-9461-F25B0B3A30B7}" destId="{BFFA2C0E-D56C-48A3-95FC-A7F740165D75}" srcOrd="1" destOrd="0" presId="urn:microsoft.com/office/officeart/2005/8/layout/process2"/>
    <dgm:cxn modelId="{84CBEC93-D986-420F-9DD0-B0362A453363}" type="presParOf" srcId="{BFFA2C0E-D56C-48A3-95FC-A7F740165D75}" destId="{5B954208-C15A-42A8-B632-17DC546BCE59}" srcOrd="0" destOrd="0" presId="urn:microsoft.com/office/officeart/2005/8/layout/process2"/>
    <dgm:cxn modelId="{3F3C48B7-60DC-4C95-8FCD-B44731EB5E20}" type="presParOf" srcId="{68B3D990-5AC2-48C1-9461-F25B0B3A30B7}" destId="{A3380996-AB8E-461A-B4E8-97A08A2B7CA1}" srcOrd="2" destOrd="0" presId="urn:microsoft.com/office/officeart/2005/8/layout/process2"/>
    <dgm:cxn modelId="{3A131453-4D68-4516-906F-71F938E258A2}" type="presParOf" srcId="{68B3D990-5AC2-48C1-9461-F25B0B3A30B7}" destId="{4F3C2996-1122-4EE7-82E7-97D3EE47DEFD}" srcOrd="3" destOrd="0" presId="urn:microsoft.com/office/officeart/2005/8/layout/process2"/>
    <dgm:cxn modelId="{C6DD713E-7AC3-42F7-9E73-9A0FCDE47C92}" type="presParOf" srcId="{4F3C2996-1122-4EE7-82E7-97D3EE47DEFD}" destId="{BBCF1E88-1E0C-4D89-94D8-B2E7BB88FA8A}" srcOrd="0" destOrd="0" presId="urn:microsoft.com/office/officeart/2005/8/layout/process2"/>
    <dgm:cxn modelId="{06D48F6F-EE0E-49BC-AF32-8392910CA40C}" type="presParOf" srcId="{68B3D990-5AC2-48C1-9461-F25B0B3A30B7}" destId="{577FD72A-4A08-430F-996C-769048FE630E}" srcOrd="4" destOrd="0" presId="urn:microsoft.com/office/officeart/2005/8/layout/process2"/>
    <dgm:cxn modelId="{00ED5645-8C22-4AC8-B8A7-91B3F9A58613}" type="presParOf" srcId="{68B3D990-5AC2-48C1-9461-F25B0B3A30B7}" destId="{8950155B-1E1C-4A59-A42E-163D1ED4401A}" srcOrd="5" destOrd="0" presId="urn:microsoft.com/office/officeart/2005/8/layout/process2"/>
    <dgm:cxn modelId="{CDED88CF-CEA2-4EF7-B550-00D9963EB526}" type="presParOf" srcId="{8950155B-1E1C-4A59-A42E-163D1ED4401A}" destId="{4CAF8C1F-B424-4F00-A625-C0CE4FEF448C}" srcOrd="0" destOrd="0" presId="urn:microsoft.com/office/officeart/2005/8/layout/process2"/>
    <dgm:cxn modelId="{D860E3D4-49E9-47A4-9DCF-664D4A158DFE}" type="presParOf" srcId="{68B3D990-5AC2-48C1-9461-F25B0B3A30B7}" destId="{C2DB3D3E-F446-4070-9B0C-EB38E0ECDB54}" srcOrd="6" destOrd="0" presId="urn:microsoft.com/office/officeart/2005/8/layout/process2"/>
    <dgm:cxn modelId="{B645B2CF-A14E-442E-BB93-F13E1FB647FD}" type="presParOf" srcId="{68B3D990-5AC2-48C1-9461-F25B0B3A30B7}" destId="{1BB7D9ED-89CE-4632-8359-00633BE24E81}" srcOrd="7" destOrd="0" presId="urn:microsoft.com/office/officeart/2005/8/layout/process2"/>
    <dgm:cxn modelId="{B39ECB8E-69E9-4657-8281-B18D2A304C3B}" type="presParOf" srcId="{1BB7D9ED-89CE-4632-8359-00633BE24E81}" destId="{042471B9-89BA-41A2-8AF5-6F1136F0A95E}" srcOrd="0" destOrd="0" presId="urn:microsoft.com/office/officeart/2005/8/layout/process2"/>
    <dgm:cxn modelId="{DFAB0BC8-8EBB-41FF-A63C-A8C812C37D37}" type="presParOf" srcId="{68B3D990-5AC2-48C1-9461-F25B0B3A30B7}" destId="{0077783C-CE0D-466C-8DC3-6FB9ADF49F6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55CF57-EDDE-4EF0-9CBA-F8159AF69F86}" type="doc">
      <dgm:prSet loTypeId="urn:microsoft.com/office/officeart/2005/8/layout/process2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C20428A-D132-4413-82B3-F89FB875F413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2000" dirty="0" smtClean="0"/>
            <a:t>Planning and control</a:t>
          </a:r>
          <a:endParaRPr lang="en-US" sz="2000" dirty="0"/>
        </a:p>
      </dgm:t>
    </dgm:pt>
    <dgm:pt modelId="{46C1CA86-5B88-4D97-8F50-D051D2293D33}" type="parTrans" cxnId="{365DF57A-8C47-415B-A439-7FE521E078D7}">
      <dgm:prSet/>
      <dgm:spPr/>
      <dgm:t>
        <a:bodyPr/>
        <a:lstStyle/>
        <a:p>
          <a:endParaRPr lang="en-US"/>
        </a:p>
      </dgm:t>
    </dgm:pt>
    <dgm:pt modelId="{4FE8FD1D-42FA-4F53-A41C-DA4E5A1E9E3B}" type="sibTrans" cxnId="{365DF57A-8C47-415B-A439-7FE521E078D7}">
      <dgm:prSet/>
      <dgm:spPr/>
      <dgm:t>
        <a:bodyPr/>
        <a:lstStyle/>
        <a:p>
          <a:endParaRPr lang="en-US"/>
        </a:p>
      </dgm:t>
    </dgm:pt>
    <dgm:pt modelId="{AFD52D4D-F418-48F0-BA38-39C283B786B8}">
      <dgm:prSet custT="1"/>
      <dgm:spPr/>
      <dgm:t>
        <a:bodyPr/>
        <a:lstStyle/>
        <a:p>
          <a:pPr rtl="0"/>
          <a:r>
            <a:rPr lang="en-US" sz="2000" dirty="0" smtClean="0"/>
            <a:t>Analysis and design</a:t>
          </a:r>
          <a:endParaRPr lang="en-US" sz="2000" dirty="0"/>
        </a:p>
      </dgm:t>
    </dgm:pt>
    <dgm:pt modelId="{EB083C86-2847-4674-9B5C-9C6DD29A6CC0}" type="parTrans" cxnId="{392FFD82-7AC6-4209-9D40-B0366FF2EB99}">
      <dgm:prSet/>
      <dgm:spPr/>
      <dgm:t>
        <a:bodyPr/>
        <a:lstStyle/>
        <a:p>
          <a:endParaRPr lang="en-US"/>
        </a:p>
      </dgm:t>
    </dgm:pt>
    <dgm:pt modelId="{1F8EBC86-2A13-47AD-9CB9-40D262E12A8C}" type="sibTrans" cxnId="{392FFD82-7AC6-4209-9D40-B0366FF2EB99}">
      <dgm:prSet/>
      <dgm:spPr/>
      <dgm:t>
        <a:bodyPr/>
        <a:lstStyle/>
        <a:p>
          <a:endParaRPr lang="en-US"/>
        </a:p>
      </dgm:t>
    </dgm:pt>
    <dgm:pt modelId="{D19FAF91-D489-4E97-B71B-124DC25E89A4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US" sz="2000" dirty="0" smtClean="0"/>
            <a:t>Implementation and execution</a:t>
          </a:r>
          <a:endParaRPr lang="en-US" sz="2000" dirty="0"/>
        </a:p>
      </dgm:t>
    </dgm:pt>
    <dgm:pt modelId="{9F70DC8D-97C8-4BAF-AD66-8877467BB8AF}" type="parTrans" cxnId="{C417FD20-A289-43FB-94A1-AD77ED8EE18E}">
      <dgm:prSet/>
      <dgm:spPr/>
      <dgm:t>
        <a:bodyPr/>
        <a:lstStyle/>
        <a:p>
          <a:endParaRPr lang="en-US"/>
        </a:p>
      </dgm:t>
    </dgm:pt>
    <dgm:pt modelId="{E2973BB3-3BDA-4A66-BEC2-527AF48FF9F0}" type="sibTrans" cxnId="{C417FD20-A289-43FB-94A1-AD77ED8EE18E}">
      <dgm:prSet/>
      <dgm:spPr/>
      <dgm:t>
        <a:bodyPr/>
        <a:lstStyle/>
        <a:p>
          <a:endParaRPr lang="en-US"/>
        </a:p>
      </dgm:t>
    </dgm:pt>
    <dgm:pt modelId="{8619A6B1-4384-4966-BD28-6AFAA2E9D018}">
      <dgm:prSet custT="1"/>
      <dgm:spPr/>
      <dgm:t>
        <a:bodyPr/>
        <a:lstStyle/>
        <a:p>
          <a:pPr rtl="0"/>
          <a:r>
            <a:rPr lang="en-US" sz="2000" dirty="0" smtClean="0"/>
            <a:t>Evaluating exit criteria and reporting</a:t>
          </a:r>
          <a:endParaRPr lang="en-US" sz="2000" dirty="0"/>
        </a:p>
      </dgm:t>
    </dgm:pt>
    <dgm:pt modelId="{A9A3C513-B6C4-4755-BA74-96B18D08DE72}" type="parTrans" cxnId="{79B27318-6B5F-41FA-9D3E-7732B0506F56}">
      <dgm:prSet/>
      <dgm:spPr/>
      <dgm:t>
        <a:bodyPr/>
        <a:lstStyle/>
        <a:p>
          <a:endParaRPr lang="en-US"/>
        </a:p>
      </dgm:t>
    </dgm:pt>
    <dgm:pt modelId="{4FD4B134-1970-4306-BC7A-67C9FC8719B9}" type="sibTrans" cxnId="{79B27318-6B5F-41FA-9D3E-7732B0506F56}">
      <dgm:prSet/>
      <dgm:spPr/>
      <dgm:t>
        <a:bodyPr/>
        <a:lstStyle/>
        <a:p>
          <a:endParaRPr lang="en-US"/>
        </a:p>
      </dgm:t>
    </dgm:pt>
    <dgm:pt modelId="{7B467AD3-2DA2-4923-8F88-77D8414DB217}">
      <dgm:prSet custT="1"/>
      <dgm:spPr/>
      <dgm:t>
        <a:bodyPr/>
        <a:lstStyle/>
        <a:p>
          <a:pPr rtl="0"/>
          <a:r>
            <a:rPr lang="en-US" sz="2000" dirty="0" smtClean="0"/>
            <a:t>Test closure activities</a:t>
          </a:r>
          <a:endParaRPr lang="en-US" sz="2000" dirty="0"/>
        </a:p>
      </dgm:t>
    </dgm:pt>
    <dgm:pt modelId="{DF1E6E78-4268-48B5-939D-232857168758}" type="parTrans" cxnId="{6FE3DF07-AF7F-4EBE-800B-66408DACAF11}">
      <dgm:prSet/>
      <dgm:spPr/>
      <dgm:t>
        <a:bodyPr/>
        <a:lstStyle/>
        <a:p>
          <a:endParaRPr lang="en-US"/>
        </a:p>
      </dgm:t>
    </dgm:pt>
    <dgm:pt modelId="{0528232B-3D1B-4C80-8398-8F27FBFBA0CB}" type="sibTrans" cxnId="{6FE3DF07-AF7F-4EBE-800B-66408DACAF11}">
      <dgm:prSet/>
      <dgm:spPr/>
      <dgm:t>
        <a:bodyPr/>
        <a:lstStyle/>
        <a:p>
          <a:endParaRPr lang="en-US"/>
        </a:p>
      </dgm:t>
    </dgm:pt>
    <dgm:pt modelId="{68B3D990-5AC2-48C1-9461-F25B0B3A30B7}" type="pres">
      <dgm:prSet presAssocID="{2255CF57-EDDE-4EF0-9CBA-F8159AF69F8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D13E12-D07E-41E7-8C87-A7F695F0EE87}" type="pres">
      <dgm:prSet presAssocID="{8C20428A-D132-4413-82B3-F89FB875F413}" presName="node" presStyleLbl="node1" presStyleIdx="0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A2C0E-D56C-48A3-95FC-A7F740165D75}" type="pres">
      <dgm:prSet presAssocID="{4FE8FD1D-42FA-4F53-A41C-DA4E5A1E9E3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B954208-C15A-42A8-B632-17DC546BCE59}" type="pres">
      <dgm:prSet presAssocID="{4FE8FD1D-42FA-4F53-A41C-DA4E5A1E9E3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3380996-AB8E-461A-B4E8-97A08A2B7CA1}" type="pres">
      <dgm:prSet presAssocID="{AFD52D4D-F418-48F0-BA38-39C283B786B8}" presName="node" presStyleLbl="node1" presStyleIdx="1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C2996-1122-4EE7-82E7-97D3EE47DEFD}" type="pres">
      <dgm:prSet presAssocID="{1F8EBC86-2A13-47AD-9CB9-40D262E12A8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BCF1E88-1E0C-4D89-94D8-B2E7BB88FA8A}" type="pres">
      <dgm:prSet presAssocID="{1F8EBC86-2A13-47AD-9CB9-40D262E12A8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77FD72A-4A08-430F-996C-769048FE630E}" type="pres">
      <dgm:prSet presAssocID="{D19FAF91-D489-4E97-B71B-124DC25E89A4}" presName="node" presStyleLbl="node1" presStyleIdx="2" presStyleCnt="5" custScaleX="275530" custLinFactNeighborX="6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0155B-1E1C-4A59-A42E-163D1ED4401A}" type="pres">
      <dgm:prSet presAssocID="{E2973BB3-3BDA-4A66-BEC2-527AF48FF9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CAF8C1F-B424-4F00-A625-C0CE4FEF448C}" type="pres">
      <dgm:prSet presAssocID="{E2973BB3-3BDA-4A66-BEC2-527AF48FF9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2DB3D3E-F446-4070-9B0C-EB38E0ECDB54}" type="pres">
      <dgm:prSet presAssocID="{8619A6B1-4384-4966-BD28-6AFAA2E9D018}" presName="node" presStyleLbl="node1" presStyleIdx="3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7D9ED-89CE-4632-8359-00633BE24E81}" type="pres">
      <dgm:prSet presAssocID="{4FD4B134-1970-4306-BC7A-67C9FC8719B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42471B9-89BA-41A2-8AF5-6F1136F0A95E}" type="pres">
      <dgm:prSet presAssocID="{4FD4B134-1970-4306-BC7A-67C9FC8719B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077783C-CE0D-466C-8DC3-6FB9ADF49F6D}" type="pres">
      <dgm:prSet presAssocID="{7B467AD3-2DA2-4923-8F88-77D8414DB217}" presName="node" presStyleLbl="node1" presStyleIdx="4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2FFD82-7AC6-4209-9D40-B0366FF2EB99}" srcId="{2255CF57-EDDE-4EF0-9CBA-F8159AF69F86}" destId="{AFD52D4D-F418-48F0-BA38-39C283B786B8}" srcOrd="1" destOrd="0" parTransId="{EB083C86-2847-4674-9B5C-9C6DD29A6CC0}" sibTransId="{1F8EBC86-2A13-47AD-9CB9-40D262E12A8C}"/>
    <dgm:cxn modelId="{8B488C74-3095-4718-B73B-F155E055B1AD}" type="presOf" srcId="{8C20428A-D132-4413-82B3-F89FB875F413}" destId="{E1D13E12-D07E-41E7-8C87-A7F695F0EE87}" srcOrd="0" destOrd="0" presId="urn:microsoft.com/office/officeart/2005/8/layout/process2"/>
    <dgm:cxn modelId="{365DF57A-8C47-415B-A439-7FE521E078D7}" srcId="{2255CF57-EDDE-4EF0-9CBA-F8159AF69F86}" destId="{8C20428A-D132-4413-82B3-F89FB875F413}" srcOrd="0" destOrd="0" parTransId="{46C1CA86-5B88-4D97-8F50-D051D2293D33}" sibTransId="{4FE8FD1D-42FA-4F53-A41C-DA4E5A1E9E3B}"/>
    <dgm:cxn modelId="{B5F23B82-EAAB-43E5-A666-A9C910A44A4F}" type="presOf" srcId="{E2973BB3-3BDA-4A66-BEC2-527AF48FF9F0}" destId="{8950155B-1E1C-4A59-A42E-163D1ED4401A}" srcOrd="0" destOrd="0" presId="urn:microsoft.com/office/officeart/2005/8/layout/process2"/>
    <dgm:cxn modelId="{52C6BFD5-C093-40BE-9F9B-583406590A97}" type="presOf" srcId="{4FE8FD1D-42FA-4F53-A41C-DA4E5A1E9E3B}" destId="{5B954208-C15A-42A8-B632-17DC546BCE59}" srcOrd="1" destOrd="0" presId="urn:microsoft.com/office/officeart/2005/8/layout/process2"/>
    <dgm:cxn modelId="{6FE3DF07-AF7F-4EBE-800B-66408DACAF11}" srcId="{2255CF57-EDDE-4EF0-9CBA-F8159AF69F86}" destId="{7B467AD3-2DA2-4923-8F88-77D8414DB217}" srcOrd="4" destOrd="0" parTransId="{DF1E6E78-4268-48B5-939D-232857168758}" sibTransId="{0528232B-3D1B-4C80-8398-8F27FBFBA0CB}"/>
    <dgm:cxn modelId="{79B27318-6B5F-41FA-9D3E-7732B0506F56}" srcId="{2255CF57-EDDE-4EF0-9CBA-F8159AF69F86}" destId="{8619A6B1-4384-4966-BD28-6AFAA2E9D018}" srcOrd="3" destOrd="0" parTransId="{A9A3C513-B6C4-4755-BA74-96B18D08DE72}" sibTransId="{4FD4B134-1970-4306-BC7A-67C9FC8719B9}"/>
    <dgm:cxn modelId="{D2D0A94F-2AAE-4462-9609-B9CADDA05FC2}" type="presOf" srcId="{1F8EBC86-2A13-47AD-9CB9-40D262E12A8C}" destId="{4F3C2996-1122-4EE7-82E7-97D3EE47DEFD}" srcOrd="0" destOrd="0" presId="urn:microsoft.com/office/officeart/2005/8/layout/process2"/>
    <dgm:cxn modelId="{9F3EB7A1-C3D7-4FDB-B027-BB721459EDBD}" type="presOf" srcId="{AFD52D4D-F418-48F0-BA38-39C283B786B8}" destId="{A3380996-AB8E-461A-B4E8-97A08A2B7CA1}" srcOrd="0" destOrd="0" presId="urn:microsoft.com/office/officeart/2005/8/layout/process2"/>
    <dgm:cxn modelId="{413336E4-9178-4963-9525-DA6D42BA18BF}" type="presOf" srcId="{1F8EBC86-2A13-47AD-9CB9-40D262E12A8C}" destId="{BBCF1E88-1E0C-4D89-94D8-B2E7BB88FA8A}" srcOrd="1" destOrd="0" presId="urn:microsoft.com/office/officeart/2005/8/layout/process2"/>
    <dgm:cxn modelId="{0AAD043F-C03A-4606-9515-F7B1C846E0EB}" type="presOf" srcId="{4FD4B134-1970-4306-BC7A-67C9FC8719B9}" destId="{042471B9-89BA-41A2-8AF5-6F1136F0A95E}" srcOrd="1" destOrd="0" presId="urn:microsoft.com/office/officeart/2005/8/layout/process2"/>
    <dgm:cxn modelId="{CDA2F4FF-5EDB-4D13-91B4-9B8D1D0980E1}" type="presOf" srcId="{4FE8FD1D-42FA-4F53-A41C-DA4E5A1E9E3B}" destId="{BFFA2C0E-D56C-48A3-95FC-A7F740165D75}" srcOrd="0" destOrd="0" presId="urn:microsoft.com/office/officeart/2005/8/layout/process2"/>
    <dgm:cxn modelId="{C417FD20-A289-43FB-94A1-AD77ED8EE18E}" srcId="{2255CF57-EDDE-4EF0-9CBA-F8159AF69F86}" destId="{D19FAF91-D489-4E97-B71B-124DC25E89A4}" srcOrd="2" destOrd="0" parTransId="{9F70DC8D-97C8-4BAF-AD66-8877467BB8AF}" sibTransId="{E2973BB3-3BDA-4A66-BEC2-527AF48FF9F0}"/>
    <dgm:cxn modelId="{B1DB5D46-6EDE-42CC-9774-922BEA0A42E9}" type="presOf" srcId="{2255CF57-EDDE-4EF0-9CBA-F8159AF69F86}" destId="{68B3D990-5AC2-48C1-9461-F25B0B3A30B7}" srcOrd="0" destOrd="0" presId="urn:microsoft.com/office/officeart/2005/8/layout/process2"/>
    <dgm:cxn modelId="{096FC436-7147-4F7E-A0F2-8DA2163227C1}" type="presOf" srcId="{8619A6B1-4384-4966-BD28-6AFAA2E9D018}" destId="{C2DB3D3E-F446-4070-9B0C-EB38E0ECDB54}" srcOrd="0" destOrd="0" presId="urn:microsoft.com/office/officeart/2005/8/layout/process2"/>
    <dgm:cxn modelId="{2D57C6B9-5255-48A1-A2AE-16500A070238}" type="presOf" srcId="{E2973BB3-3BDA-4A66-BEC2-527AF48FF9F0}" destId="{4CAF8C1F-B424-4F00-A625-C0CE4FEF448C}" srcOrd="1" destOrd="0" presId="urn:microsoft.com/office/officeart/2005/8/layout/process2"/>
    <dgm:cxn modelId="{36E7CD54-46A9-4DC4-8C26-4B26726C1979}" type="presOf" srcId="{4FD4B134-1970-4306-BC7A-67C9FC8719B9}" destId="{1BB7D9ED-89CE-4632-8359-00633BE24E81}" srcOrd="0" destOrd="0" presId="urn:microsoft.com/office/officeart/2005/8/layout/process2"/>
    <dgm:cxn modelId="{640044F5-FD5C-44E4-8BEA-07AD03F09DD9}" type="presOf" srcId="{7B467AD3-2DA2-4923-8F88-77D8414DB217}" destId="{0077783C-CE0D-466C-8DC3-6FB9ADF49F6D}" srcOrd="0" destOrd="0" presId="urn:microsoft.com/office/officeart/2005/8/layout/process2"/>
    <dgm:cxn modelId="{B5C798DE-FF70-46A1-80E6-A9D622E84E3D}" type="presOf" srcId="{D19FAF91-D489-4E97-B71B-124DC25E89A4}" destId="{577FD72A-4A08-430F-996C-769048FE630E}" srcOrd="0" destOrd="0" presId="urn:microsoft.com/office/officeart/2005/8/layout/process2"/>
    <dgm:cxn modelId="{0B095222-9060-4E07-8046-B790A21DD562}" type="presParOf" srcId="{68B3D990-5AC2-48C1-9461-F25B0B3A30B7}" destId="{E1D13E12-D07E-41E7-8C87-A7F695F0EE87}" srcOrd="0" destOrd="0" presId="urn:microsoft.com/office/officeart/2005/8/layout/process2"/>
    <dgm:cxn modelId="{1C1B236F-7D94-43C7-8692-29675DC75367}" type="presParOf" srcId="{68B3D990-5AC2-48C1-9461-F25B0B3A30B7}" destId="{BFFA2C0E-D56C-48A3-95FC-A7F740165D75}" srcOrd="1" destOrd="0" presId="urn:microsoft.com/office/officeart/2005/8/layout/process2"/>
    <dgm:cxn modelId="{C5499156-07C6-4395-8FAF-17326D7A8313}" type="presParOf" srcId="{BFFA2C0E-D56C-48A3-95FC-A7F740165D75}" destId="{5B954208-C15A-42A8-B632-17DC546BCE59}" srcOrd="0" destOrd="0" presId="urn:microsoft.com/office/officeart/2005/8/layout/process2"/>
    <dgm:cxn modelId="{BA2EE47A-FB05-49B1-B5B0-5FDFF77BAE29}" type="presParOf" srcId="{68B3D990-5AC2-48C1-9461-F25B0B3A30B7}" destId="{A3380996-AB8E-461A-B4E8-97A08A2B7CA1}" srcOrd="2" destOrd="0" presId="urn:microsoft.com/office/officeart/2005/8/layout/process2"/>
    <dgm:cxn modelId="{CB1A7598-48A0-4446-A821-E843D2C18FFC}" type="presParOf" srcId="{68B3D990-5AC2-48C1-9461-F25B0B3A30B7}" destId="{4F3C2996-1122-4EE7-82E7-97D3EE47DEFD}" srcOrd="3" destOrd="0" presId="urn:microsoft.com/office/officeart/2005/8/layout/process2"/>
    <dgm:cxn modelId="{62B44754-0419-4F62-9638-690EA764B8DB}" type="presParOf" srcId="{4F3C2996-1122-4EE7-82E7-97D3EE47DEFD}" destId="{BBCF1E88-1E0C-4D89-94D8-B2E7BB88FA8A}" srcOrd="0" destOrd="0" presId="urn:microsoft.com/office/officeart/2005/8/layout/process2"/>
    <dgm:cxn modelId="{621F29C9-85D7-4693-886F-83CC0D8C0C1D}" type="presParOf" srcId="{68B3D990-5AC2-48C1-9461-F25B0B3A30B7}" destId="{577FD72A-4A08-430F-996C-769048FE630E}" srcOrd="4" destOrd="0" presId="urn:microsoft.com/office/officeart/2005/8/layout/process2"/>
    <dgm:cxn modelId="{01A0BEA8-B040-454D-AC44-6F8C65DDBED4}" type="presParOf" srcId="{68B3D990-5AC2-48C1-9461-F25B0B3A30B7}" destId="{8950155B-1E1C-4A59-A42E-163D1ED4401A}" srcOrd="5" destOrd="0" presId="urn:microsoft.com/office/officeart/2005/8/layout/process2"/>
    <dgm:cxn modelId="{4BA77ECC-004E-426F-84E1-520BAC2C6FA6}" type="presParOf" srcId="{8950155B-1E1C-4A59-A42E-163D1ED4401A}" destId="{4CAF8C1F-B424-4F00-A625-C0CE4FEF448C}" srcOrd="0" destOrd="0" presId="urn:microsoft.com/office/officeart/2005/8/layout/process2"/>
    <dgm:cxn modelId="{E898D8BC-6041-431A-B761-66DAEE5F4846}" type="presParOf" srcId="{68B3D990-5AC2-48C1-9461-F25B0B3A30B7}" destId="{C2DB3D3E-F446-4070-9B0C-EB38E0ECDB54}" srcOrd="6" destOrd="0" presId="urn:microsoft.com/office/officeart/2005/8/layout/process2"/>
    <dgm:cxn modelId="{35AB5F61-78C4-45D9-99C3-1B8FF9AF496C}" type="presParOf" srcId="{68B3D990-5AC2-48C1-9461-F25B0B3A30B7}" destId="{1BB7D9ED-89CE-4632-8359-00633BE24E81}" srcOrd="7" destOrd="0" presId="urn:microsoft.com/office/officeart/2005/8/layout/process2"/>
    <dgm:cxn modelId="{BAEDEBD5-124B-483A-9D02-61A2DA82E68C}" type="presParOf" srcId="{1BB7D9ED-89CE-4632-8359-00633BE24E81}" destId="{042471B9-89BA-41A2-8AF5-6F1136F0A95E}" srcOrd="0" destOrd="0" presId="urn:microsoft.com/office/officeart/2005/8/layout/process2"/>
    <dgm:cxn modelId="{2F3B659F-B35F-4732-8BC9-CA9604A95320}" type="presParOf" srcId="{68B3D990-5AC2-48C1-9461-F25B0B3A30B7}" destId="{0077783C-CE0D-466C-8DC3-6FB9ADF49F6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55CF57-EDDE-4EF0-9CBA-F8159AF69F86}" type="doc">
      <dgm:prSet loTypeId="urn:microsoft.com/office/officeart/2005/8/layout/process2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C20428A-D132-4413-82B3-F89FB875F413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2000" dirty="0" smtClean="0"/>
            <a:t>Planning and control</a:t>
          </a:r>
          <a:endParaRPr lang="en-US" sz="2000" dirty="0"/>
        </a:p>
      </dgm:t>
    </dgm:pt>
    <dgm:pt modelId="{46C1CA86-5B88-4D97-8F50-D051D2293D33}" type="parTrans" cxnId="{365DF57A-8C47-415B-A439-7FE521E078D7}">
      <dgm:prSet/>
      <dgm:spPr/>
      <dgm:t>
        <a:bodyPr/>
        <a:lstStyle/>
        <a:p>
          <a:endParaRPr lang="en-US"/>
        </a:p>
      </dgm:t>
    </dgm:pt>
    <dgm:pt modelId="{4FE8FD1D-42FA-4F53-A41C-DA4E5A1E9E3B}" type="sibTrans" cxnId="{365DF57A-8C47-415B-A439-7FE521E078D7}">
      <dgm:prSet/>
      <dgm:spPr/>
      <dgm:t>
        <a:bodyPr/>
        <a:lstStyle/>
        <a:p>
          <a:endParaRPr lang="en-US" dirty="0"/>
        </a:p>
      </dgm:t>
    </dgm:pt>
    <dgm:pt modelId="{AFD52D4D-F418-48F0-BA38-39C283B786B8}">
      <dgm:prSet custT="1"/>
      <dgm:spPr/>
      <dgm:t>
        <a:bodyPr/>
        <a:lstStyle/>
        <a:p>
          <a:pPr rtl="0"/>
          <a:r>
            <a:rPr lang="en-US" sz="2000" dirty="0" smtClean="0"/>
            <a:t>Analysis and design</a:t>
          </a:r>
          <a:endParaRPr lang="en-US" sz="2000" dirty="0"/>
        </a:p>
      </dgm:t>
    </dgm:pt>
    <dgm:pt modelId="{EB083C86-2847-4674-9B5C-9C6DD29A6CC0}" type="parTrans" cxnId="{392FFD82-7AC6-4209-9D40-B0366FF2EB99}">
      <dgm:prSet/>
      <dgm:spPr/>
      <dgm:t>
        <a:bodyPr/>
        <a:lstStyle/>
        <a:p>
          <a:endParaRPr lang="en-US"/>
        </a:p>
      </dgm:t>
    </dgm:pt>
    <dgm:pt modelId="{1F8EBC86-2A13-47AD-9CB9-40D262E12A8C}" type="sibTrans" cxnId="{392FFD82-7AC6-4209-9D40-B0366FF2EB99}">
      <dgm:prSet/>
      <dgm:spPr/>
      <dgm:t>
        <a:bodyPr/>
        <a:lstStyle/>
        <a:p>
          <a:endParaRPr lang="en-US" dirty="0"/>
        </a:p>
      </dgm:t>
    </dgm:pt>
    <dgm:pt modelId="{D19FAF91-D489-4E97-B71B-124DC25E89A4}">
      <dgm:prSet custT="1"/>
      <dgm:spPr/>
      <dgm:t>
        <a:bodyPr/>
        <a:lstStyle/>
        <a:p>
          <a:pPr rtl="0"/>
          <a:r>
            <a:rPr lang="en-US" sz="2000" dirty="0" smtClean="0"/>
            <a:t>Implementation and execution</a:t>
          </a:r>
          <a:endParaRPr lang="en-US" sz="2000" dirty="0"/>
        </a:p>
      </dgm:t>
    </dgm:pt>
    <dgm:pt modelId="{9F70DC8D-97C8-4BAF-AD66-8877467BB8AF}" type="parTrans" cxnId="{C417FD20-A289-43FB-94A1-AD77ED8EE18E}">
      <dgm:prSet/>
      <dgm:spPr/>
      <dgm:t>
        <a:bodyPr/>
        <a:lstStyle/>
        <a:p>
          <a:endParaRPr lang="en-US"/>
        </a:p>
      </dgm:t>
    </dgm:pt>
    <dgm:pt modelId="{E2973BB3-3BDA-4A66-BEC2-527AF48FF9F0}" type="sibTrans" cxnId="{C417FD20-A289-43FB-94A1-AD77ED8EE18E}">
      <dgm:prSet/>
      <dgm:spPr/>
      <dgm:t>
        <a:bodyPr/>
        <a:lstStyle/>
        <a:p>
          <a:endParaRPr lang="en-US" dirty="0"/>
        </a:p>
      </dgm:t>
    </dgm:pt>
    <dgm:pt modelId="{8619A6B1-4384-4966-BD28-6AFAA2E9D018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US" sz="2000" dirty="0" smtClean="0"/>
            <a:t>Evaluating exit criteria and reporting</a:t>
          </a:r>
          <a:endParaRPr lang="en-US" sz="2000" dirty="0"/>
        </a:p>
      </dgm:t>
    </dgm:pt>
    <dgm:pt modelId="{A9A3C513-B6C4-4755-BA74-96B18D08DE72}" type="parTrans" cxnId="{79B27318-6B5F-41FA-9D3E-7732B0506F56}">
      <dgm:prSet/>
      <dgm:spPr/>
      <dgm:t>
        <a:bodyPr/>
        <a:lstStyle/>
        <a:p>
          <a:endParaRPr lang="en-US"/>
        </a:p>
      </dgm:t>
    </dgm:pt>
    <dgm:pt modelId="{4FD4B134-1970-4306-BC7A-67C9FC8719B9}" type="sibTrans" cxnId="{79B27318-6B5F-41FA-9D3E-7732B0506F56}">
      <dgm:prSet/>
      <dgm:spPr/>
      <dgm:t>
        <a:bodyPr/>
        <a:lstStyle/>
        <a:p>
          <a:endParaRPr lang="en-US" dirty="0"/>
        </a:p>
      </dgm:t>
    </dgm:pt>
    <dgm:pt modelId="{7B467AD3-2DA2-4923-8F88-77D8414DB217}">
      <dgm:prSet custT="1"/>
      <dgm:spPr/>
      <dgm:t>
        <a:bodyPr/>
        <a:lstStyle/>
        <a:p>
          <a:pPr rtl="0"/>
          <a:r>
            <a:rPr lang="en-US" sz="2000" dirty="0" smtClean="0"/>
            <a:t>Test closure activities</a:t>
          </a:r>
          <a:endParaRPr lang="en-US" sz="2000" dirty="0"/>
        </a:p>
      </dgm:t>
    </dgm:pt>
    <dgm:pt modelId="{DF1E6E78-4268-48B5-939D-232857168758}" type="parTrans" cxnId="{6FE3DF07-AF7F-4EBE-800B-66408DACAF11}">
      <dgm:prSet/>
      <dgm:spPr/>
      <dgm:t>
        <a:bodyPr/>
        <a:lstStyle/>
        <a:p>
          <a:endParaRPr lang="en-US"/>
        </a:p>
      </dgm:t>
    </dgm:pt>
    <dgm:pt modelId="{0528232B-3D1B-4C80-8398-8F27FBFBA0CB}" type="sibTrans" cxnId="{6FE3DF07-AF7F-4EBE-800B-66408DACAF11}">
      <dgm:prSet/>
      <dgm:spPr/>
      <dgm:t>
        <a:bodyPr/>
        <a:lstStyle/>
        <a:p>
          <a:endParaRPr lang="en-US"/>
        </a:p>
      </dgm:t>
    </dgm:pt>
    <dgm:pt modelId="{68B3D990-5AC2-48C1-9461-F25B0B3A30B7}" type="pres">
      <dgm:prSet presAssocID="{2255CF57-EDDE-4EF0-9CBA-F8159AF69F8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D13E12-D07E-41E7-8C87-A7F695F0EE87}" type="pres">
      <dgm:prSet presAssocID="{8C20428A-D132-4413-82B3-F89FB875F413}" presName="node" presStyleLbl="node1" presStyleIdx="0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A2C0E-D56C-48A3-95FC-A7F740165D75}" type="pres">
      <dgm:prSet presAssocID="{4FE8FD1D-42FA-4F53-A41C-DA4E5A1E9E3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B954208-C15A-42A8-B632-17DC546BCE59}" type="pres">
      <dgm:prSet presAssocID="{4FE8FD1D-42FA-4F53-A41C-DA4E5A1E9E3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3380996-AB8E-461A-B4E8-97A08A2B7CA1}" type="pres">
      <dgm:prSet presAssocID="{AFD52D4D-F418-48F0-BA38-39C283B786B8}" presName="node" presStyleLbl="node1" presStyleIdx="1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C2996-1122-4EE7-82E7-97D3EE47DEFD}" type="pres">
      <dgm:prSet presAssocID="{1F8EBC86-2A13-47AD-9CB9-40D262E12A8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BCF1E88-1E0C-4D89-94D8-B2E7BB88FA8A}" type="pres">
      <dgm:prSet presAssocID="{1F8EBC86-2A13-47AD-9CB9-40D262E12A8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77FD72A-4A08-430F-996C-769048FE630E}" type="pres">
      <dgm:prSet presAssocID="{D19FAF91-D489-4E97-B71B-124DC25E89A4}" presName="node" presStyleLbl="node1" presStyleIdx="2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0155B-1E1C-4A59-A42E-163D1ED4401A}" type="pres">
      <dgm:prSet presAssocID="{E2973BB3-3BDA-4A66-BEC2-527AF48FF9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CAF8C1F-B424-4F00-A625-C0CE4FEF448C}" type="pres">
      <dgm:prSet presAssocID="{E2973BB3-3BDA-4A66-BEC2-527AF48FF9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2DB3D3E-F446-4070-9B0C-EB38E0ECDB54}" type="pres">
      <dgm:prSet presAssocID="{8619A6B1-4384-4966-BD28-6AFAA2E9D018}" presName="node" presStyleLbl="node1" presStyleIdx="3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7D9ED-89CE-4632-8359-00633BE24E81}" type="pres">
      <dgm:prSet presAssocID="{4FD4B134-1970-4306-BC7A-67C9FC8719B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42471B9-89BA-41A2-8AF5-6F1136F0A95E}" type="pres">
      <dgm:prSet presAssocID="{4FD4B134-1970-4306-BC7A-67C9FC8719B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077783C-CE0D-466C-8DC3-6FB9ADF49F6D}" type="pres">
      <dgm:prSet presAssocID="{7B467AD3-2DA2-4923-8F88-77D8414DB217}" presName="node" presStyleLbl="node1" presStyleIdx="4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2FFD82-7AC6-4209-9D40-B0366FF2EB99}" srcId="{2255CF57-EDDE-4EF0-9CBA-F8159AF69F86}" destId="{AFD52D4D-F418-48F0-BA38-39C283B786B8}" srcOrd="1" destOrd="0" parTransId="{EB083C86-2847-4674-9B5C-9C6DD29A6CC0}" sibTransId="{1F8EBC86-2A13-47AD-9CB9-40D262E12A8C}"/>
    <dgm:cxn modelId="{365DF57A-8C47-415B-A439-7FE521E078D7}" srcId="{2255CF57-EDDE-4EF0-9CBA-F8159AF69F86}" destId="{8C20428A-D132-4413-82B3-F89FB875F413}" srcOrd="0" destOrd="0" parTransId="{46C1CA86-5B88-4D97-8F50-D051D2293D33}" sibTransId="{4FE8FD1D-42FA-4F53-A41C-DA4E5A1E9E3B}"/>
    <dgm:cxn modelId="{E11D828F-5F8D-477E-BB9D-B6BBEB3206A3}" type="presOf" srcId="{1F8EBC86-2A13-47AD-9CB9-40D262E12A8C}" destId="{4F3C2996-1122-4EE7-82E7-97D3EE47DEFD}" srcOrd="0" destOrd="0" presId="urn:microsoft.com/office/officeart/2005/8/layout/process2"/>
    <dgm:cxn modelId="{B82773B3-30E9-43C5-8C24-240B23A3324C}" type="presOf" srcId="{1F8EBC86-2A13-47AD-9CB9-40D262E12A8C}" destId="{BBCF1E88-1E0C-4D89-94D8-B2E7BB88FA8A}" srcOrd="1" destOrd="0" presId="urn:microsoft.com/office/officeart/2005/8/layout/process2"/>
    <dgm:cxn modelId="{6FE3DF07-AF7F-4EBE-800B-66408DACAF11}" srcId="{2255CF57-EDDE-4EF0-9CBA-F8159AF69F86}" destId="{7B467AD3-2DA2-4923-8F88-77D8414DB217}" srcOrd="4" destOrd="0" parTransId="{DF1E6E78-4268-48B5-939D-232857168758}" sibTransId="{0528232B-3D1B-4C80-8398-8F27FBFBA0CB}"/>
    <dgm:cxn modelId="{79B27318-6B5F-41FA-9D3E-7732B0506F56}" srcId="{2255CF57-EDDE-4EF0-9CBA-F8159AF69F86}" destId="{8619A6B1-4384-4966-BD28-6AFAA2E9D018}" srcOrd="3" destOrd="0" parTransId="{A9A3C513-B6C4-4755-BA74-96B18D08DE72}" sibTransId="{4FD4B134-1970-4306-BC7A-67C9FC8719B9}"/>
    <dgm:cxn modelId="{87C22A0C-7A71-4E75-9750-05334B4E088C}" type="presOf" srcId="{8619A6B1-4384-4966-BD28-6AFAA2E9D018}" destId="{C2DB3D3E-F446-4070-9B0C-EB38E0ECDB54}" srcOrd="0" destOrd="0" presId="urn:microsoft.com/office/officeart/2005/8/layout/process2"/>
    <dgm:cxn modelId="{F3954F92-91A4-4D03-BD01-FD0268970F73}" type="presOf" srcId="{E2973BB3-3BDA-4A66-BEC2-527AF48FF9F0}" destId="{8950155B-1E1C-4A59-A42E-163D1ED4401A}" srcOrd="0" destOrd="0" presId="urn:microsoft.com/office/officeart/2005/8/layout/process2"/>
    <dgm:cxn modelId="{F25F0146-0E6B-4EAE-AE7E-E6BE5A650774}" type="presOf" srcId="{D19FAF91-D489-4E97-B71B-124DC25E89A4}" destId="{577FD72A-4A08-430F-996C-769048FE630E}" srcOrd="0" destOrd="0" presId="urn:microsoft.com/office/officeart/2005/8/layout/process2"/>
    <dgm:cxn modelId="{7ADA5725-8559-4DFD-8BC5-74931D17EE4C}" type="presOf" srcId="{4FD4B134-1970-4306-BC7A-67C9FC8719B9}" destId="{1BB7D9ED-89CE-4632-8359-00633BE24E81}" srcOrd="0" destOrd="0" presId="urn:microsoft.com/office/officeart/2005/8/layout/process2"/>
    <dgm:cxn modelId="{9926BF8D-5363-46D7-BA7F-4EBF55C83FE7}" type="presOf" srcId="{4FE8FD1D-42FA-4F53-A41C-DA4E5A1E9E3B}" destId="{5B954208-C15A-42A8-B632-17DC546BCE59}" srcOrd="1" destOrd="0" presId="urn:microsoft.com/office/officeart/2005/8/layout/process2"/>
    <dgm:cxn modelId="{8D8B94C8-CA69-4C66-8BBD-322DC09321B3}" type="presOf" srcId="{4FE8FD1D-42FA-4F53-A41C-DA4E5A1E9E3B}" destId="{BFFA2C0E-D56C-48A3-95FC-A7F740165D75}" srcOrd="0" destOrd="0" presId="urn:microsoft.com/office/officeart/2005/8/layout/process2"/>
    <dgm:cxn modelId="{00AD525F-5EB1-44CC-B6BE-D1039B5C2075}" type="presOf" srcId="{AFD52D4D-F418-48F0-BA38-39C283B786B8}" destId="{A3380996-AB8E-461A-B4E8-97A08A2B7CA1}" srcOrd="0" destOrd="0" presId="urn:microsoft.com/office/officeart/2005/8/layout/process2"/>
    <dgm:cxn modelId="{2BE0CEB7-78EF-47D0-B206-96A4840E2CCE}" type="presOf" srcId="{8C20428A-D132-4413-82B3-F89FB875F413}" destId="{E1D13E12-D07E-41E7-8C87-A7F695F0EE87}" srcOrd="0" destOrd="0" presId="urn:microsoft.com/office/officeart/2005/8/layout/process2"/>
    <dgm:cxn modelId="{4E30D949-9402-4455-9122-08E350B1602D}" type="presOf" srcId="{E2973BB3-3BDA-4A66-BEC2-527AF48FF9F0}" destId="{4CAF8C1F-B424-4F00-A625-C0CE4FEF448C}" srcOrd="1" destOrd="0" presId="urn:microsoft.com/office/officeart/2005/8/layout/process2"/>
    <dgm:cxn modelId="{C417FD20-A289-43FB-94A1-AD77ED8EE18E}" srcId="{2255CF57-EDDE-4EF0-9CBA-F8159AF69F86}" destId="{D19FAF91-D489-4E97-B71B-124DC25E89A4}" srcOrd="2" destOrd="0" parTransId="{9F70DC8D-97C8-4BAF-AD66-8877467BB8AF}" sibTransId="{E2973BB3-3BDA-4A66-BEC2-527AF48FF9F0}"/>
    <dgm:cxn modelId="{C0BD8122-6E0A-478C-8F8D-9C61E0FB80EB}" type="presOf" srcId="{2255CF57-EDDE-4EF0-9CBA-F8159AF69F86}" destId="{68B3D990-5AC2-48C1-9461-F25B0B3A30B7}" srcOrd="0" destOrd="0" presId="urn:microsoft.com/office/officeart/2005/8/layout/process2"/>
    <dgm:cxn modelId="{669B3D30-4C7C-4FF7-8943-91BC7EC7D479}" type="presOf" srcId="{4FD4B134-1970-4306-BC7A-67C9FC8719B9}" destId="{042471B9-89BA-41A2-8AF5-6F1136F0A95E}" srcOrd="1" destOrd="0" presId="urn:microsoft.com/office/officeart/2005/8/layout/process2"/>
    <dgm:cxn modelId="{DACA4A7F-AA0E-4BFB-9AB8-ED61D38FF3A4}" type="presOf" srcId="{7B467AD3-2DA2-4923-8F88-77D8414DB217}" destId="{0077783C-CE0D-466C-8DC3-6FB9ADF49F6D}" srcOrd="0" destOrd="0" presId="urn:microsoft.com/office/officeart/2005/8/layout/process2"/>
    <dgm:cxn modelId="{30E0DFCF-0A2F-4806-BBFD-846FFA1C2EF6}" type="presParOf" srcId="{68B3D990-5AC2-48C1-9461-F25B0B3A30B7}" destId="{E1D13E12-D07E-41E7-8C87-A7F695F0EE87}" srcOrd="0" destOrd="0" presId="urn:microsoft.com/office/officeart/2005/8/layout/process2"/>
    <dgm:cxn modelId="{0D1D75C3-0738-43D9-B104-491D2CC6ADAC}" type="presParOf" srcId="{68B3D990-5AC2-48C1-9461-F25B0B3A30B7}" destId="{BFFA2C0E-D56C-48A3-95FC-A7F740165D75}" srcOrd="1" destOrd="0" presId="urn:microsoft.com/office/officeart/2005/8/layout/process2"/>
    <dgm:cxn modelId="{18A38C70-A60E-4202-A8A6-6045B1BE59A7}" type="presParOf" srcId="{BFFA2C0E-D56C-48A3-95FC-A7F740165D75}" destId="{5B954208-C15A-42A8-B632-17DC546BCE59}" srcOrd="0" destOrd="0" presId="urn:microsoft.com/office/officeart/2005/8/layout/process2"/>
    <dgm:cxn modelId="{D2DE43FB-E4C5-4D60-9A35-D5DDADB55F95}" type="presParOf" srcId="{68B3D990-5AC2-48C1-9461-F25B0B3A30B7}" destId="{A3380996-AB8E-461A-B4E8-97A08A2B7CA1}" srcOrd="2" destOrd="0" presId="urn:microsoft.com/office/officeart/2005/8/layout/process2"/>
    <dgm:cxn modelId="{09185D90-5C3E-473B-88D0-997D0C2CA38E}" type="presParOf" srcId="{68B3D990-5AC2-48C1-9461-F25B0B3A30B7}" destId="{4F3C2996-1122-4EE7-82E7-97D3EE47DEFD}" srcOrd="3" destOrd="0" presId="urn:microsoft.com/office/officeart/2005/8/layout/process2"/>
    <dgm:cxn modelId="{0CE20759-4E2F-4691-B23B-EB9116DDC043}" type="presParOf" srcId="{4F3C2996-1122-4EE7-82E7-97D3EE47DEFD}" destId="{BBCF1E88-1E0C-4D89-94D8-B2E7BB88FA8A}" srcOrd="0" destOrd="0" presId="urn:microsoft.com/office/officeart/2005/8/layout/process2"/>
    <dgm:cxn modelId="{5399A7D9-7168-497E-9742-433A2BCFE607}" type="presParOf" srcId="{68B3D990-5AC2-48C1-9461-F25B0B3A30B7}" destId="{577FD72A-4A08-430F-996C-769048FE630E}" srcOrd="4" destOrd="0" presId="urn:microsoft.com/office/officeart/2005/8/layout/process2"/>
    <dgm:cxn modelId="{4504C0C3-0987-4490-A724-8BB2F4986BA7}" type="presParOf" srcId="{68B3D990-5AC2-48C1-9461-F25B0B3A30B7}" destId="{8950155B-1E1C-4A59-A42E-163D1ED4401A}" srcOrd="5" destOrd="0" presId="urn:microsoft.com/office/officeart/2005/8/layout/process2"/>
    <dgm:cxn modelId="{D5E92DC5-4C38-4220-B05E-BAE80A7258BB}" type="presParOf" srcId="{8950155B-1E1C-4A59-A42E-163D1ED4401A}" destId="{4CAF8C1F-B424-4F00-A625-C0CE4FEF448C}" srcOrd="0" destOrd="0" presId="urn:microsoft.com/office/officeart/2005/8/layout/process2"/>
    <dgm:cxn modelId="{89F92375-1CE0-4B75-8C29-72B4426CFBBB}" type="presParOf" srcId="{68B3D990-5AC2-48C1-9461-F25B0B3A30B7}" destId="{C2DB3D3E-F446-4070-9B0C-EB38E0ECDB54}" srcOrd="6" destOrd="0" presId="urn:microsoft.com/office/officeart/2005/8/layout/process2"/>
    <dgm:cxn modelId="{8DE3CF72-CF8D-450E-9FAF-2C5B96D211E0}" type="presParOf" srcId="{68B3D990-5AC2-48C1-9461-F25B0B3A30B7}" destId="{1BB7D9ED-89CE-4632-8359-00633BE24E81}" srcOrd="7" destOrd="0" presId="urn:microsoft.com/office/officeart/2005/8/layout/process2"/>
    <dgm:cxn modelId="{9077AD33-0696-4C1C-8185-C3EBA1BFC4D3}" type="presParOf" srcId="{1BB7D9ED-89CE-4632-8359-00633BE24E81}" destId="{042471B9-89BA-41A2-8AF5-6F1136F0A95E}" srcOrd="0" destOrd="0" presId="urn:microsoft.com/office/officeart/2005/8/layout/process2"/>
    <dgm:cxn modelId="{9DCEEB9C-ECF0-4F7E-B959-9B2EED929957}" type="presParOf" srcId="{68B3D990-5AC2-48C1-9461-F25B0B3A30B7}" destId="{0077783C-CE0D-466C-8DC3-6FB9ADF49F6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55CF57-EDDE-4EF0-9CBA-F8159AF69F86}" type="doc">
      <dgm:prSet loTypeId="urn:microsoft.com/office/officeart/2005/8/layout/process2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C20428A-D132-4413-82B3-F89FB875F413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sz="2000" dirty="0" smtClean="0"/>
            <a:t>Planning and control</a:t>
          </a:r>
          <a:endParaRPr lang="en-US" sz="2000" dirty="0"/>
        </a:p>
      </dgm:t>
    </dgm:pt>
    <dgm:pt modelId="{46C1CA86-5B88-4D97-8F50-D051D2293D33}" type="parTrans" cxnId="{365DF57A-8C47-415B-A439-7FE521E078D7}">
      <dgm:prSet/>
      <dgm:spPr/>
      <dgm:t>
        <a:bodyPr/>
        <a:lstStyle/>
        <a:p>
          <a:endParaRPr lang="en-US"/>
        </a:p>
      </dgm:t>
    </dgm:pt>
    <dgm:pt modelId="{4FE8FD1D-42FA-4F53-A41C-DA4E5A1E9E3B}" type="sibTrans" cxnId="{365DF57A-8C47-415B-A439-7FE521E078D7}">
      <dgm:prSet/>
      <dgm:spPr/>
      <dgm:t>
        <a:bodyPr/>
        <a:lstStyle/>
        <a:p>
          <a:endParaRPr lang="en-US" dirty="0"/>
        </a:p>
      </dgm:t>
    </dgm:pt>
    <dgm:pt modelId="{AFD52D4D-F418-48F0-BA38-39C283B786B8}">
      <dgm:prSet custT="1"/>
      <dgm:spPr/>
      <dgm:t>
        <a:bodyPr/>
        <a:lstStyle/>
        <a:p>
          <a:pPr rtl="0"/>
          <a:r>
            <a:rPr lang="en-US" sz="2000" dirty="0" smtClean="0"/>
            <a:t>Analysis and design</a:t>
          </a:r>
          <a:endParaRPr lang="en-US" sz="2000" dirty="0"/>
        </a:p>
      </dgm:t>
    </dgm:pt>
    <dgm:pt modelId="{EB083C86-2847-4674-9B5C-9C6DD29A6CC0}" type="parTrans" cxnId="{392FFD82-7AC6-4209-9D40-B0366FF2EB99}">
      <dgm:prSet/>
      <dgm:spPr/>
      <dgm:t>
        <a:bodyPr/>
        <a:lstStyle/>
        <a:p>
          <a:endParaRPr lang="en-US"/>
        </a:p>
      </dgm:t>
    </dgm:pt>
    <dgm:pt modelId="{1F8EBC86-2A13-47AD-9CB9-40D262E12A8C}" type="sibTrans" cxnId="{392FFD82-7AC6-4209-9D40-B0366FF2EB99}">
      <dgm:prSet/>
      <dgm:spPr/>
      <dgm:t>
        <a:bodyPr/>
        <a:lstStyle/>
        <a:p>
          <a:endParaRPr lang="en-US" dirty="0"/>
        </a:p>
      </dgm:t>
    </dgm:pt>
    <dgm:pt modelId="{D19FAF91-D489-4E97-B71B-124DC25E89A4}">
      <dgm:prSet custT="1"/>
      <dgm:spPr/>
      <dgm:t>
        <a:bodyPr/>
        <a:lstStyle/>
        <a:p>
          <a:pPr rtl="0"/>
          <a:r>
            <a:rPr lang="en-US" sz="2000" dirty="0" smtClean="0"/>
            <a:t>Implementation and execution</a:t>
          </a:r>
          <a:endParaRPr lang="en-US" sz="2000" dirty="0"/>
        </a:p>
      </dgm:t>
    </dgm:pt>
    <dgm:pt modelId="{9F70DC8D-97C8-4BAF-AD66-8877467BB8AF}" type="parTrans" cxnId="{C417FD20-A289-43FB-94A1-AD77ED8EE18E}">
      <dgm:prSet/>
      <dgm:spPr/>
      <dgm:t>
        <a:bodyPr/>
        <a:lstStyle/>
        <a:p>
          <a:endParaRPr lang="en-US"/>
        </a:p>
      </dgm:t>
    </dgm:pt>
    <dgm:pt modelId="{E2973BB3-3BDA-4A66-BEC2-527AF48FF9F0}" type="sibTrans" cxnId="{C417FD20-A289-43FB-94A1-AD77ED8EE18E}">
      <dgm:prSet/>
      <dgm:spPr/>
      <dgm:t>
        <a:bodyPr/>
        <a:lstStyle/>
        <a:p>
          <a:endParaRPr lang="en-US" dirty="0"/>
        </a:p>
      </dgm:t>
    </dgm:pt>
    <dgm:pt modelId="{8619A6B1-4384-4966-BD28-6AFAA2E9D018}">
      <dgm:prSet custT="1"/>
      <dgm:spPr/>
      <dgm:t>
        <a:bodyPr/>
        <a:lstStyle/>
        <a:p>
          <a:pPr rtl="0"/>
          <a:r>
            <a:rPr lang="en-US" sz="2000" dirty="0" smtClean="0"/>
            <a:t>Evaluating exit criteria and reporting</a:t>
          </a:r>
          <a:endParaRPr lang="en-US" sz="2000" dirty="0"/>
        </a:p>
      </dgm:t>
    </dgm:pt>
    <dgm:pt modelId="{A9A3C513-B6C4-4755-BA74-96B18D08DE72}" type="parTrans" cxnId="{79B27318-6B5F-41FA-9D3E-7732B0506F56}">
      <dgm:prSet/>
      <dgm:spPr/>
      <dgm:t>
        <a:bodyPr/>
        <a:lstStyle/>
        <a:p>
          <a:endParaRPr lang="en-US"/>
        </a:p>
      </dgm:t>
    </dgm:pt>
    <dgm:pt modelId="{4FD4B134-1970-4306-BC7A-67C9FC8719B9}" type="sibTrans" cxnId="{79B27318-6B5F-41FA-9D3E-7732B0506F56}">
      <dgm:prSet/>
      <dgm:spPr/>
      <dgm:t>
        <a:bodyPr/>
        <a:lstStyle/>
        <a:p>
          <a:endParaRPr lang="en-US" dirty="0"/>
        </a:p>
      </dgm:t>
    </dgm:pt>
    <dgm:pt modelId="{7B467AD3-2DA2-4923-8F88-77D8414DB217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US" sz="2000" dirty="0" smtClean="0"/>
            <a:t>Test closure activities</a:t>
          </a:r>
          <a:endParaRPr lang="en-US" sz="2000" dirty="0"/>
        </a:p>
      </dgm:t>
    </dgm:pt>
    <dgm:pt modelId="{DF1E6E78-4268-48B5-939D-232857168758}" type="parTrans" cxnId="{6FE3DF07-AF7F-4EBE-800B-66408DACAF11}">
      <dgm:prSet/>
      <dgm:spPr/>
      <dgm:t>
        <a:bodyPr/>
        <a:lstStyle/>
        <a:p>
          <a:endParaRPr lang="en-US"/>
        </a:p>
      </dgm:t>
    </dgm:pt>
    <dgm:pt modelId="{0528232B-3D1B-4C80-8398-8F27FBFBA0CB}" type="sibTrans" cxnId="{6FE3DF07-AF7F-4EBE-800B-66408DACAF11}">
      <dgm:prSet/>
      <dgm:spPr/>
      <dgm:t>
        <a:bodyPr/>
        <a:lstStyle/>
        <a:p>
          <a:endParaRPr lang="en-US"/>
        </a:p>
      </dgm:t>
    </dgm:pt>
    <dgm:pt modelId="{68B3D990-5AC2-48C1-9461-F25B0B3A30B7}" type="pres">
      <dgm:prSet presAssocID="{2255CF57-EDDE-4EF0-9CBA-F8159AF69F8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D13E12-D07E-41E7-8C87-A7F695F0EE87}" type="pres">
      <dgm:prSet presAssocID="{8C20428A-D132-4413-82B3-F89FB875F413}" presName="node" presStyleLbl="node1" presStyleIdx="0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A2C0E-D56C-48A3-95FC-A7F740165D75}" type="pres">
      <dgm:prSet presAssocID="{4FE8FD1D-42FA-4F53-A41C-DA4E5A1E9E3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B954208-C15A-42A8-B632-17DC546BCE59}" type="pres">
      <dgm:prSet presAssocID="{4FE8FD1D-42FA-4F53-A41C-DA4E5A1E9E3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3380996-AB8E-461A-B4E8-97A08A2B7CA1}" type="pres">
      <dgm:prSet presAssocID="{AFD52D4D-F418-48F0-BA38-39C283B786B8}" presName="node" presStyleLbl="node1" presStyleIdx="1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C2996-1122-4EE7-82E7-97D3EE47DEFD}" type="pres">
      <dgm:prSet presAssocID="{1F8EBC86-2A13-47AD-9CB9-40D262E12A8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BCF1E88-1E0C-4D89-94D8-B2E7BB88FA8A}" type="pres">
      <dgm:prSet presAssocID="{1F8EBC86-2A13-47AD-9CB9-40D262E12A8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77FD72A-4A08-430F-996C-769048FE630E}" type="pres">
      <dgm:prSet presAssocID="{D19FAF91-D489-4E97-B71B-124DC25E89A4}" presName="node" presStyleLbl="node1" presStyleIdx="2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0155B-1E1C-4A59-A42E-163D1ED4401A}" type="pres">
      <dgm:prSet presAssocID="{E2973BB3-3BDA-4A66-BEC2-527AF48FF9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CAF8C1F-B424-4F00-A625-C0CE4FEF448C}" type="pres">
      <dgm:prSet presAssocID="{E2973BB3-3BDA-4A66-BEC2-527AF48FF9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2DB3D3E-F446-4070-9B0C-EB38E0ECDB54}" type="pres">
      <dgm:prSet presAssocID="{8619A6B1-4384-4966-BD28-6AFAA2E9D018}" presName="node" presStyleLbl="node1" presStyleIdx="3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7D9ED-89CE-4632-8359-00633BE24E81}" type="pres">
      <dgm:prSet presAssocID="{4FD4B134-1970-4306-BC7A-67C9FC8719B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42471B9-89BA-41A2-8AF5-6F1136F0A95E}" type="pres">
      <dgm:prSet presAssocID="{4FD4B134-1970-4306-BC7A-67C9FC8719B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077783C-CE0D-466C-8DC3-6FB9ADF49F6D}" type="pres">
      <dgm:prSet presAssocID="{7B467AD3-2DA2-4923-8F88-77D8414DB217}" presName="node" presStyleLbl="node1" presStyleIdx="4" presStyleCnt="5" custScaleX="275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FA4B5B-385D-479A-B167-A88B4C50DC0D}" type="presOf" srcId="{7B467AD3-2DA2-4923-8F88-77D8414DB217}" destId="{0077783C-CE0D-466C-8DC3-6FB9ADF49F6D}" srcOrd="0" destOrd="0" presId="urn:microsoft.com/office/officeart/2005/8/layout/process2"/>
    <dgm:cxn modelId="{392FFD82-7AC6-4209-9D40-B0366FF2EB99}" srcId="{2255CF57-EDDE-4EF0-9CBA-F8159AF69F86}" destId="{AFD52D4D-F418-48F0-BA38-39C283B786B8}" srcOrd="1" destOrd="0" parTransId="{EB083C86-2847-4674-9B5C-9C6DD29A6CC0}" sibTransId="{1F8EBC86-2A13-47AD-9CB9-40D262E12A8C}"/>
    <dgm:cxn modelId="{365DF57A-8C47-415B-A439-7FE521E078D7}" srcId="{2255CF57-EDDE-4EF0-9CBA-F8159AF69F86}" destId="{8C20428A-D132-4413-82B3-F89FB875F413}" srcOrd="0" destOrd="0" parTransId="{46C1CA86-5B88-4D97-8F50-D051D2293D33}" sibTransId="{4FE8FD1D-42FA-4F53-A41C-DA4E5A1E9E3B}"/>
    <dgm:cxn modelId="{C7B65608-CB13-48AC-982E-EE8AF96EE416}" type="presOf" srcId="{D19FAF91-D489-4E97-B71B-124DC25E89A4}" destId="{577FD72A-4A08-430F-996C-769048FE630E}" srcOrd="0" destOrd="0" presId="urn:microsoft.com/office/officeart/2005/8/layout/process2"/>
    <dgm:cxn modelId="{9A89F696-87F5-406F-B042-356189C9AFA0}" type="presOf" srcId="{E2973BB3-3BDA-4A66-BEC2-527AF48FF9F0}" destId="{4CAF8C1F-B424-4F00-A625-C0CE4FEF448C}" srcOrd="1" destOrd="0" presId="urn:microsoft.com/office/officeart/2005/8/layout/process2"/>
    <dgm:cxn modelId="{5E79B24B-809B-4E89-BD1F-22A62DDE1029}" type="presOf" srcId="{4FD4B134-1970-4306-BC7A-67C9FC8719B9}" destId="{1BB7D9ED-89CE-4632-8359-00633BE24E81}" srcOrd="0" destOrd="0" presId="urn:microsoft.com/office/officeart/2005/8/layout/process2"/>
    <dgm:cxn modelId="{2E99E7E4-465E-4059-BFDD-42DABDE34E60}" type="presOf" srcId="{1F8EBC86-2A13-47AD-9CB9-40D262E12A8C}" destId="{4F3C2996-1122-4EE7-82E7-97D3EE47DEFD}" srcOrd="0" destOrd="0" presId="urn:microsoft.com/office/officeart/2005/8/layout/process2"/>
    <dgm:cxn modelId="{6FE3DF07-AF7F-4EBE-800B-66408DACAF11}" srcId="{2255CF57-EDDE-4EF0-9CBA-F8159AF69F86}" destId="{7B467AD3-2DA2-4923-8F88-77D8414DB217}" srcOrd="4" destOrd="0" parTransId="{DF1E6E78-4268-48B5-939D-232857168758}" sibTransId="{0528232B-3D1B-4C80-8398-8F27FBFBA0CB}"/>
    <dgm:cxn modelId="{79B27318-6B5F-41FA-9D3E-7732B0506F56}" srcId="{2255CF57-EDDE-4EF0-9CBA-F8159AF69F86}" destId="{8619A6B1-4384-4966-BD28-6AFAA2E9D018}" srcOrd="3" destOrd="0" parTransId="{A9A3C513-B6C4-4755-BA74-96B18D08DE72}" sibTransId="{4FD4B134-1970-4306-BC7A-67C9FC8719B9}"/>
    <dgm:cxn modelId="{0951BADC-AA0F-4B7C-A014-726C5C96447C}" type="presOf" srcId="{8619A6B1-4384-4966-BD28-6AFAA2E9D018}" destId="{C2DB3D3E-F446-4070-9B0C-EB38E0ECDB54}" srcOrd="0" destOrd="0" presId="urn:microsoft.com/office/officeart/2005/8/layout/process2"/>
    <dgm:cxn modelId="{A794D112-3133-40F7-AB9C-13D5D551C4BA}" type="presOf" srcId="{4FE8FD1D-42FA-4F53-A41C-DA4E5A1E9E3B}" destId="{5B954208-C15A-42A8-B632-17DC546BCE59}" srcOrd="1" destOrd="0" presId="urn:microsoft.com/office/officeart/2005/8/layout/process2"/>
    <dgm:cxn modelId="{23912028-8F61-4DB6-AFA3-4A2A11BC3B57}" type="presOf" srcId="{8C20428A-D132-4413-82B3-F89FB875F413}" destId="{E1D13E12-D07E-41E7-8C87-A7F695F0EE87}" srcOrd="0" destOrd="0" presId="urn:microsoft.com/office/officeart/2005/8/layout/process2"/>
    <dgm:cxn modelId="{2FFC725D-B917-4828-B666-B3986CB42448}" type="presOf" srcId="{1F8EBC86-2A13-47AD-9CB9-40D262E12A8C}" destId="{BBCF1E88-1E0C-4D89-94D8-B2E7BB88FA8A}" srcOrd="1" destOrd="0" presId="urn:microsoft.com/office/officeart/2005/8/layout/process2"/>
    <dgm:cxn modelId="{B6E3D2B1-97C5-45CB-AC27-88D21E7E7E61}" type="presOf" srcId="{E2973BB3-3BDA-4A66-BEC2-527AF48FF9F0}" destId="{8950155B-1E1C-4A59-A42E-163D1ED4401A}" srcOrd="0" destOrd="0" presId="urn:microsoft.com/office/officeart/2005/8/layout/process2"/>
    <dgm:cxn modelId="{119CED8D-A5FF-4D0E-9176-EB682C789163}" type="presOf" srcId="{2255CF57-EDDE-4EF0-9CBA-F8159AF69F86}" destId="{68B3D990-5AC2-48C1-9461-F25B0B3A30B7}" srcOrd="0" destOrd="0" presId="urn:microsoft.com/office/officeart/2005/8/layout/process2"/>
    <dgm:cxn modelId="{C417FD20-A289-43FB-94A1-AD77ED8EE18E}" srcId="{2255CF57-EDDE-4EF0-9CBA-F8159AF69F86}" destId="{D19FAF91-D489-4E97-B71B-124DC25E89A4}" srcOrd="2" destOrd="0" parTransId="{9F70DC8D-97C8-4BAF-AD66-8877467BB8AF}" sibTransId="{E2973BB3-3BDA-4A66-BEC2-527AF48FF9F0}"/>
    <dgm:cxn modelId="{EF2A16E2-CC9E-47F1-BF36-7321E5436592}" type="presOf" srcId="{AFD52D4D-F418-48F0-BA38-39C283B786B8}" destId="{A3380996-AB8E-461A-B4E8-97A08A2B7CA1}" srcOrd="0" destOrd="0" presId="urn:microsoft.com/office/officeart/2005/8/layout/process2"/>
    <dgm:cxn modelId="{208B119B-5857-4943-B653-344C966B1416}" type="presOf" srcId="{4FD4B134-1970-4306-BC7A-67C9FC8719B9}" destId="{042471B9-89BA-41A2-8AF5-6F1136F0A95E}" srcOrd="1" destOrd="0" presId="urn:microsoft.com/office/officeart/2005/8/layout/process2"/>
    <dgm:cxn modelId="{7D445F0B-7619-4050-82F5-CCC8EF1405E4}" type="presOf" srcId="{4FE8FD1D-42FA-4F53-A41C-DA4E5A1E9E3B}" destId="{BFFA2C0E-D56C-48A3-95FC-A7F740165D75}" srcOrd="0" destOrd="0" presId="urn:microsoft.com/office/officeart/2005/8/layout/process2"/>
    <dgm:cxn modelId="{1F2E5146-2488-40CC-91CA-367D6C937578}" type="presParOf" srcId="{68B3D990-5AC2-48C1-9461-F25B0B3A30B7}" destId="{E1D13E12-D07E-41E7-8C87-A7F695F0EE87}" srcOrd="0" destOrd="0" presId="urn:microsoft.com/office/officeart/2005/8/layout/process2"/>
    <dgm:cxn modelId="{32D5DC22-FA3F-4B37-80CF-BA00D13B263C}" type="presParOf" srcId="{68B3D990-5AC2-48C1-9461-F25B0B3A30B7}" destId="{BFFA2C0E-D56C-48A3-95FC-A7F740165D75}" srcOrd="1" destOrd="0" presId="urn:microsoft.com/office/officeart/2005/8/layout/process2"/>
    <dgm:cxn modelId="{60B4683B-9689-4B26-B984-B2574BD329C0}" type="presParOf" srcId="{BFFA2C0E-D56C-48A3-95FC-A7F740165D75}" destId="{5B954208-C15A-42A8-B632-17DC546BCE59}" srcOrd="0" destOrd="0" presId="urn:microsoft.com/office/officeart/2005/8/layout/process2"/>
    <dgm:cxn modelId="{B4790CCA-4955-4E4C-9D4B-3BD50A0236DE}" type="presParOf" srcId="{68B3D990-5AC2-48C1-9461-F25B0B3A30B7}" destId="{A3380996-AB8E-461A-B4E8-97A08A2B7CA1}" srcOrd="2" destOrd="0" presId="urn:microsoft.com/office/officeart/2005/8/layout/process2"/>
    <dgm:cxn modelId="{B35E82CC-B04F-4EB5-9DEB-8D43A25C973B}" type="presParOf" srcId="{68B3D990-5AC2-48C1-9461-F25B0B3A30B7}" destId="{4F3C2996-1122-4EE7-82E7-97D3EE47DEFD}" srcOrd="3" destOrd="0" presId="urn:microsoft.com/office/officeart/2005/8/layout/process2"/>
    <dgm:cxn modelId="{1E3B8A7B-B4E5-4134-97B7-387935CAD937}" type="presParOf" srcId="{4F3C2996-1122-4EE7-82E7-97D3EE47DEFD}" destId="{BBCF1E88-1E0C-4D89-94D8-B2E7BB88FA8A}" srcOrd="0" destOrd="0" presId="urn:microsoft.com/office/officeart/2005/8/layout/process2"/>
    <dgm:cxn modelId="{8E23FE9D-EEB0-434B-A314-2CCCF41744D3}" type="presParOf" srcId="{68B3D990-5AC2-48C1-9461-F25B0B3A30B7}" destId="{577FD72A-4A08-430F-996C-769048FE630E}" srcOrd="4" destOrd="0" presId="urn:microsoft.com/office/officeart/2005/8/layout/process2"/>
    <dgm:cxn modelId="{8B70B603-CBCF-466F-8B7E-9BB2C10975FD}" type="presParOf" srcId="{68B3D990-5AC2-48C1-9461-F25B0B3A30B7}" destId="{8950155B-1E1C-4A59-A42E-163D1ED4401A}" srcOrd="5" destOrd="0" presId="urn:microsoft.com/office/officeart/2005/8/layout/process2"/>
    <dgm:cxn modelId="{81FFC1F6-2CBE-402C-A7F0-EF93AA75C17C}" type="presParOf" srcId="{8950155B-1E1C-4A59-A42E-163D1ED4401A}" destId="{4CAF8C1F-B424-4F00-A625-C0CE4FEF448C}" srcOrd="0" destOrd="0" presId="urn:microsoft.com/office/officeart/2005/8/layout/process2"/>
    <dgm:cxn modelId="{E3B43432-61E5-4C7B-B512-C410758F62E9}" type="presParOf" srcId="{68B3D990-5AC2-48C1-9461-F25B0B3A30B7}" destId="{C2DB3D3E-F446-4070-9B0C-EB38E0ECDB54}" srcOrd="6" destOrd="0" presId="urn:microsoft.com/office/officeart/2005/8/layout/process2"/>
    <dgm:cxn modelId="{B423E042-F23E-4034-9138-9A90E94E2735}" type="presParOf" srcId="{68B3D990-5AC2-48C1-9461-F25B0B3A30B7}" destId="{1BB7D9ED-89CE-4632-8359-00633BE24E81}" srcOrd="7" destOrd="0" presId="urn:microsoft.com/office/officeart/2005/8/layout/process2"/>
    <dgm:cxn modelId="{49D0A69B-11B5-47F7-9E11-DEE1D1A52349}" type="presParOf" srcId="{1BB7D9ED-89CE-4632-8359-00633BE24E81}" destId="{042471B9-89BA-41A2-8AF5-6F1136F0A95E}" srcOrd="0" destOrd="0" presId="urn:microsoft.com/office/officeart/2005/8/layout/process2"/>
    <dgm:cxn modelId="{4DEF7B65-DC30-40C8-9B90-050553582187}" type="presParOf" srcId="{68B3D990-5AC2-48C1-9461-F25B0B3A30B7}" destId="{0077783C-CE0D-466C-8DC3-6FB9ADF49F6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13E12-D07E-41E7-8C87-A7F695F0EE87}">
      <dsp:nvSpPr>
        <dsp:cNvPr id="0" name=""/>
        <dsp:cNvSpPr/>
      </dsp:nvSpPr>
      <dsp:spPr>
        <a:xfrm>
          <a:off x="0" y="2934"/>
          <a:ext cx="3943293" cy="68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Planning and control</a:t>
          </a:r>
          <a:endParaRPr lang="en-US" sz="2000" kern="1200" dirty="0"/>
        </a:p>
      </dsp:txBody>
      <dsp:txXfrm>
        <a:off x="20097" y="23031"/>
        <a:ext cx="3903099" cy="645968"/>
      </dsp:txXfrm>
    </dsp:sp>
    <dsp:sp modelId="{BFFA2C0E-D56C-48A3-95FC-A7F740165D75}">
      <dsp:nvSpPr>
        <dsp:cNvPr id="0" name=""/>
        <dsp:cNvSpPr/>
      </dsp:nvSpPr>
      <dsp:spPr>
        <a:xfrm rot="5400000">
          <a:off x="1842990" y="706251"/>
          <a:ext cx="257311" cy="308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879015" y="731982"/>
        <a:ext cx="185263" cy="180118"/>
      </dsp:txXfrm>
    </dsp:sp>
    <dsp:sp modelId="{A3380996-AB8E-461A-B4E8-97A08A2B7CA1}">
      <dsp:nvSpPr>
        <dsp:cNvPr id="0" name=""/>
        <dsp:cNvSpPr/>
      </dsp:nvSpPr>
      <dsp:spPr>
        <a:xfrm>
          <a:off x="0" y="1032178"/>
          <a:ext cx="3943293" cy="68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Analysis and design</a:t>
          </a:r>
          <a:endParaRPr lang="en-US" sz="2000" kern="1200" dirty="0"/>
        </a:p>
      </dsp:txBody>
      <dsp:txXfrm>
        <a:off x="20097" y="1052275"/>
        <a:ext cx="3903099" cy="645968"/>
      </dsp:txXfrm>
    </dsp:sp>
    <dsp:sp modelId="{4F3C2996-1122-4EE7-82E7-97D3EE47DEFD}">
      <dsp:nvSpPr>
        <dsp:cNvPr id="0" name=""/>
        <dsp:cNvSpPr/>
      </dsp:nvSpPr>
      <dsp:spPr>
        <a:xfrm rot="5400000">
          <a:off x="1842990" y="1735495"/>
          <a:ext cx="257311" cy="308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879015" y="1761226"/>
        <a:ext cx="185263" cy="180118"/>
      </dsp:txXfrm>
    </dsp:sp>
    <dsp:sp modelId="{577FD72A-4A08-430F-996C-769048FE630E}">
      <dsp:nvSpPr>
        <dsp:cNvPr id="0" name=""/>
        <dsp:cNvSpPr/>
      </dsp:nvSpPr>
      <dsp:spPr>
        <a:xfrm>
          <a:off x="0" y="2061422"/>
          <a:ext cx="3943293" cy="68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Implementation and execution</a:t>
          </a:r>
          <a:endParaRPr lang="en-US" sz="2000" kern="1200" dirty="0"/>
        </a:p>
      </dsp:txBody>
      <dsp:txXfrm>
        <a:off x="20097" y="2081519"/>
        <a:ext cx="3903099" cy="645968"/>
      </dsp:txXfrm>
    </dsp:sp>
    <dsp:sp modelId="{8950155B-1E1C-4A59-A42E-163D1ED4401A}">
      <dsp:nvSpPr>
        <dsp:cNvPr id="0" name=""/>
        <dsp:cNvSpPr/>
      </dsp:nvSpPr>
      <dsp:spPr>
        <a:xfrm rot="5400000">
          <a:off x="1842990" y="2764739"/>
          <a:ext cx="257311" cy="308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879015" y="2790470"/>
        <a:ext cx="185263" cy="180118"/>
      </dsp:txXfrm>
    </dsp:sp>
    <dsp:sp modelId="{C2DB3D3E-F446-4070-9B0C-EB38E0ECDB54}">
      <dsp:nvSpPr>
        <dsp:cNvPr id="0" name=""/>
        <dsp:cNvSpPr/>
      </dsp:nvSpPr>
      <dsp:spPr>
        <a:xfrm>
          <a:off x="0" y="3090666"/>
          <a:ext cx="3943293" cy="68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Evaluating exit criteria and reporting</a:t>
          </a:r>
          <a:endParaRPr lang="en-US" sz="2000" kern="1200" dirty="0"/>
        </a:p>
      </dsp:txBody>
      <dsp:txXfrm>
        <a:off x="20097" y="3110763"/>
        <a:ext cx="3903099" cy="645968"/>
      </dsp:txXfrm>
    </dsp:sp>
    <dsp:sp modelId="{1BB7D9ED-89CE-4632-8359-00633BE24E81}">
      <dsp:nvSpPr>
        <dsp:cNvPr id="0" name=""/>
        <dsp:cNvSpPr/>
      </dsp:nvSpPr>
      <dsp:spPr>
        <a:xfrm rot="5400000">
          <a:off x="1842990" y="3793983"/>
          <a:ext cx="257311" cy="308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879015" y="3819714"/>
        <a:ext cx="185263" cy="180118"/>
      </dsp:txXfrm>
    </dsp:sp>
    <dsp:sp modelId="{0077783C-CE0D-466C-8DC3-6FB9ADF49F6D}">
      <dsp:nvSpPr>
        <dsp:cNvPr id="0" name=""/>
        <dsp:cNvSpPr/>
      </dsp:nvSpPr>
      <dsp:spPr>
        <a:xfrm>
          <a:off x="0" y="4119910"/>
          <a:ext cx="3943293" cy="68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closure activities</a:t>
          </a:r>
          <a:endParaRPr lang="en-US" sz="2000" kern="1200" dirty="0"/>
        </a:p>
      </dsp:txBody>
      <dsp:txXfrm>
        <a:off x="20097" y="4140007"/>
        <a:ext cx="3903099" cy="645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13E12-D07E-41E7-8C87-A7F695F0EE87}">
      <dsp:nvSpPr>
        <dsp:cNvPr id="0" name=""/>
        <dsp:cNvSpPr/>
      </dsp:nvSpPr>
      <dsp:spPr>
        <a:xfrm>
          <a:off x="0" y="2953"/>
          <a:ext cx="2518263" cy="690498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Planning and control</a:t>
          </a:r>
          <a:endParaRPr lang="en-US" sz="2000" kern="1200" dirty="0"/>
        </a:p>
      </dsp:txBody>
      <dsp:txXfrm>
        <a:off x="20224" y="23177"/>
        <a:ext cx="2477815" cy="650050"/>
      </dsp:txXfrm>
    </dsp:sp>
    <dsp:sp modelId="{BFFA2C0E-D56C-48A3-95FC-A7F740165D75}">
      <dsp:nvSpPr>
        <dsp:cNvPr id="0" name=""/>
        <dsp:cNvSpPr/>
      </dsp:nvSpPr>
      <dsp:spPr>
        <a:xfrm rot="5400000">
          <a:off x="1129663" y="710713"/>
          <a:ext cx="258936" cy="310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165915" y="736607"/>
        <a:ext cx="186434" cy="181255"/>
      </dsp:txXfrm>
    </dsp:sp>
    <dsp:sp modelId="{A3380996-AB8E-461A-B4E8-97A08A2B7CA1}">
      <dsp:nvSpPr>
        <dsp:cNvPr id="0" name=""/>
        <dsp:cNvSpPr/>
      </dsp:nvSpPr>
      <dsp:spPr>
        <a:xfrm>
          <a:off x="0" y="1038700"/>
          <a:ext cx="2518263" cy="690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66589"/>
            <a:satOff val="-4050"/>
            <a:lumOff val="80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Analysis and design</a:t>
          </a:r>
          <a:endParaRPr lang="en-US" sz="2000" kern="1200" dirty="0"/>
        </a:p>
      </dsp:txBody>
      <dsp:txXfrm>
        <a:off x="20224" y="1058924"/>
        <a:ext cx="2477815" cy="650050"/>
      </dsp:txXfrm>
    </dsp:sp>
    <dsp:sp modelId="{4F3C2996-1122-4EE7-82E7-97D3EE47DEFD}">
      <dsp:nvSpPr>
        <dsp:cNvPr id="0" name=""/>
        <dsp:cNvSpPr/>
      </dsp:nvSpPr>
      <dsp:spPr>
        <a:xfrm rot="5400000">
          <a:off x="1117072" y="1763248"/>
          <a:ext cx="284118" cy="310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222140"/>
            <a:satOff val="-5230"/>
            <a:lumOff val="99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65914" y="1776552"/>
        <a:ext cx="186434" cy="198883"/>
      </dsp:txXfrm>
    </dsp:sp>
    <dsp:sp modelId="{577FD72A-4A08-430F-996C-769048FE630E}">
      <dsp:nvSpPr>
        <dsp:cNvPr id="0" name=""/>
        <dsp:cNvSpPr/>
      </dsp:nvSpPr>
      <dsp:spPr>
        <a:xfrm>
          <a:off x="0" y="2108023"/>
          <a:ext cx="2518263" cy="690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33179"/>
            <a:satOff val="-8101"/>
            <a:lumOff val="161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Implementation and execution</a:t>
          </a:r>
          <a:endParaRPr lang="en-US" sz="2000" kern="1200" dirty="0"/>
        </a:p>
      </dsp:txBody>
      <dsp:txXfrm>
        <a:off x="20224" y="2128247"/>
        <a:ext cx="2477815" cy="650050"/>
      </dsp:txXfrm>
    </dsp:sp>
    <dsp:sp modelId="{8950155B-1E1C-4A59-A42E-163D1ED4401A}">
      <dsp:nvSpPr>
        <dsp:cNvPr id="0" name=""/>
        <dsp:cNvSpPr/>
      </dsp:nvSpPr>
      <dsp:spPr>
        <a:xfrm rot="5400000">
          <a:off x="1142253" y="2798996"/>
          <a:ext cx="233755" cy="310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444279"/>
            <a:satOff val="-10460"/>
            <a:lumOff val="198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165914" y="2837480"/>
        <a:ext cx="186434" cy="163629"/>
      </dsp:txXfrm>
    </dsp:sp>
    <dsp:sp modelId="{C2DB3D3E-F446-4070-9B0C-EB38E0ECDB54}">
      <dsp:nvSpPr>
        <dsp:cNvPr id="0" name=""/>
        <dsp:cNvSpPr/>
      </dsp:nvSpPr>
      <dsp:spPr>
        <a:xfrm>
          <a:off x="0" y="3110195"/>
          <a:ext cx="2518263" cy="690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499768"/>
            <a:satOff val="-12151"/>
            <a:lumOff val="242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Evaluating exit criteria and reporting</a:t>
          </a:r>
          <a:endParaRPr lang="en-US" sz="2000" kern="1200" dirty="0"/>
        </a:p>
      </dsp:txBody>
      <dsp:txXfrm>
        <a:off x="20224" y="3130419"/>
        <a:ext cx="2477815" cy="650050"/>
      </dsp:txXfrm>
    </dsp:sp>
    <dsp:sp modelId="{1BB7D9ED-89CE-4632-8359-00633BE24E81}">
      <dsp:nvSpPr>
        <dsp:cNvPr id="0" name=""/>
        <dsp:cNvSpPr/>
      </dsp:nvSpPr>
      <dsp:spPr>
        <a:xfrm rot="5400000">
          <a:off x="1129663" y="3817955"/>
          <a:ext cx="258936" cy="310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666419"/>
            <a:satOff val="-15690"/>
            <a:lumOff val="298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165915" y="3843849"/>
        <a:ext cx="186434" cy="181255"/>
      </dsp:txXfrm>
    </dsp:sp>
    <dsp:sp modelId="{0077783C-CE0D-466C-8DC3-6FB9ADF49F6D}">
      <dsp:nvSpPr>
        <dsp:cNvPr id="0" name=""/>
        <dsp:cNvSpPr/>
      </dsp:nvSpPr>
      <dsp:spPr>
        <a:xfrm>
          <a:off x="0" y="4145942"/>
          <a:ext cx="2518263" cy="690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666357"/>
            <a:satOff val="-16201"/>
            <a:lumOff val="322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closure activities</a:t>
          </a:r>
          <a:endParaRPr lang="en-US" sz="2000" kern="1200" dirty="0"/>
        </a:p>
      </dsp:txBody>
      <dsp:txXfrm>
        <a:off x="20224" y="4166166"/>
        <a:ext cx="2477815" cy="650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13E12-D07E-41E7-8C87-A7F695F0EE87}">
      <dsp:nvSpPr>
        <dsp:cNvPr id="0" name=""/>
        <dsp:cNvSpPr/>
      </dsp:nvSpPr>
      <dsp:spPr>
        <a:xfrm>
          <a:off x="0" y="668"/>
          <a:ext cx="2497868" cy="781610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Planning and control</a:t>
          </a:r>
          <a:endParaRPr lang="en-US" sz="2000" kern="1200" dirty="0"/>
        </a:p>
      </dsp:txBody>
      <dsp:txXfrm>
        <a:off x="22893" y="23561"/>
        <a:ext cx="2452082" cy="735824"/>
      </dsp:txXfrm>
    </dsp:sp>
    <dsp:sp modelId="{BFFA2C0E-D56C-48A3-95FC-A7F740165D75}">
      <dsp:nvSpPr>
        <dsp:cNvPr id="0" name=""/>
        <dsp:cNvSpPr/>
      </dsp:nvSpPr>
      <dsp:spPr>
        <a:xfrm rot="5400000">
          <a:off x="1102382" y="801818"/>
          <a:ext cx="293103" cy="351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43417" y="831129"/>
        <a:ext cx="211034" cy="205172"/>
      </dsp:txXfrm>
    </dsp:sp>
    <dsp:sp modelId="{A3380996-AB8E-461A-B4E8-97A08A2B7CA1}">
      <dsp:nvSpPr>
        <dsp:cNvPr id="0" name=""/>
        <dsp:cNvSpPr/>
      </dsp:nvSpPr>
      <dsp:spPr>
        <a:xfrm>
          <a:off x="0" y="1173083"/>
          <a:ext cx="2497868" cy="781610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Analysis and design</a:t>
          </a:r>
          <a:endParaRPr lang="en-US" sz="2000" kern="1200" dirty="0"/>
        </a:p>
      </dsp:txBody>
      <dsp:txXfrm>
        <a:off x="22893" y="1195976"/>
        <a:ext cx="2452082" cy="735824"/>
      </dsp:txXfrm>
    </dsp:sp>
    <dsp:sp modelId="{4F3C2996-1122-4EE7-82E7-97D3EE47DEFD}">
      <dsp:nvSpPr>
        <dsp:cNvPr id="0" name=""/>
        <dsp:cNvSpPr/>
      </dsp:nvSpPr>
      <dsp:spPr>
        <a:xfrm rot="5400000">
          <a:off x="1102382" y="1974233"/>
          <a:ext cx="293103" cy="351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222140"/>
            <a:satOff val="-5230"/>
            <a:lumOff val="99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43417" y="2003544"/>
        <a:ext cx="211034" cy="205172"/>
      </dsp:txXfrm>
    </dsp:sp>
    <dsp:sp modelId="{577FD72A-4A08-430F-996C-769048FE630E}">
      <dsp:nvSpPr>
        <dsp:cNvPr id="0" name=""/>
        <dsp:cNvSpPr/>
      </dsp:nvSpPr>
      <dsp:spPr>
        <a:xfrm>
          <a:off x="0" y="2345498"/>
          <a:ext cx="2497868" cy="78161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33179"/>
            <a:satOff val="-8101"/>
            <a:lumOff val="161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Implementation and execution</a:t>
          </a:r>
          <a:endParaRPr lang="en-US" sz="2000" kern="1200" dirty="0"/>
        </a:p>
      </dsp:txBody>
      <dsp:txXfrm>
        <a:off x="22893" y="2368391"/>
        <a:ext cx="2452082" cy="735824"/>
      </dsp:txXfrm>
    </dsp:sp>
    <dsp:sp modelId="{8950155B-1E1C-4A59-A42E-163D1ED4401A}">
      <dsp:nvSpPr>
        <dsp:cNvPr id="0" name=""/>
        <dsp:cNvSpPr/>
      </dsp:nvSpPr>
      <dsp:spPr>
        <a:xfrm rot="5400000">
          <a:off x="1102382" y="3146649"/>
          <a:ext cx="293103" cy="351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444279"/>
            <a:satOff val="-10460"/>
            <a:lumOff val="198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43417" y="3175960"/>
        <a:ext cx="211034" cy="205172"/>
      </dsp:txXfrm>
    </dsp:sp>
    <dsp:sp modelId="{C2DB3D3E-F446-4070-9B0C-EB38E0ECDB54}">
      <dsp:nvSpPr>
        <dsp:cNvPr id="0" name=""/>
        <dsp:cNvSpPr/>
      </dsp:nvSpPr>
      <dsp:spPr>
        <a:xfrm>
          <a:off x="0" y="3517914"/>
          <a:ext cx="2497868" cy="78161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499768"/>
            <a:satOff val="-12151"/>
            <a:lumOff val="242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Evaluating exit criteria and reporting</a:t>
          </a:r>
          <a:endParaRPr lang="en-US" sz="2000" kern="1200" dirty="0"/>
        </a:p>
      </dsp:txBody>
      <dsp:txXfrm>
        <a:off x="22893" y="3540807"/>
        <a:ext cx="2452082" cy="735824"/>
      </dsp:txXfrm>
    </dsp:sp>
    <dsp:sp modelId="{1BB7D9ED-89CE-4632-8359-00633BE24E81}">
      <dsp:nvSpPr>
        <dsp:cNvPr id="0" name=""/>
        <dsp:cNvSpPr/>
      </dsp:nvSpPr>
      <dsp:spPr>
        <a:xfrm rot="5400000">
          <a:off x="1102382" y="4319064"/>
          <a:ext cx="293103" cy="351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666419"/>
            <a:satOff val="-15690"/>
            <a:lumOff val="298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43417" y="4348375"/>
        <a:ext cx="211034" cy="205172"/>
      </dsp:txXfrm>
    </dsp:sp>
    <dsp:sp modelId="{0077783C-CE0D-466C-8DC3-6FB9ADF49F6D}">
      <dsp:nvSpPr>
        <dsp:cNvPr id="0" name=""/>
        <dsp:cNvSpPr/>
      </dsp:nvSpPr>
      <dsp:spPr>
        <a:xfrm>
          <a:off x="0" y="4690329"/>
          <a:ext cx="2497868" cy="78161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666357"/>
            <a:satOff val="-16201"/>
            <a:lumOff val="322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closure activities</a:t>
          </a:r>
          <a:endParaRPr lang="en-US" sz="2000" kern="1200" dirty="0"/>
        </a:p>
      </dsp:txBody>
      <dsp:txXfrm>
        <a:off x="22893" y="4713222"/>
        <a:ext cx="2452082" cy="735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13E12-D07E-41E7-8C87-A7F695F0EE87}">
      <dsp:nvSpPr>
        <dsp:cNvPr id="0" name=""/>
        <dsp:cNvSpPr/>
      </dsp:nvSpPr>
      <dsp:spPr>
        <a:xfrm>
          <a:off x="0" y="3119"/>
          <a:ext cx="2699792" cy="72947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Planning and control</a:t>
          </a:r>
          <a:endParaRPr lang="en-US" sz="2000" kern="1200" dirty="0"/>
        </a:p>
      </dsp:txBody>
      <dsp:txXfrm>
        <a:off x="21366" y="24485"/>
        <a:ext cx="2657060" cy="686743"/>
      </dsp:txXfrm>
    </dsp:sp>
    <dsp:sp modelId="{BFFA2C0E-D56C-48A3-95FC-A7F740165D75}">
      <dsp:nvSpPr>
        <dsp:cNvPr id="0" name=""/>
        <dsp:cNvSpPr/>
      </dsp:nvSpPr>
      <dsp:spPr>
        <a:xfrm rot="5400000">
          <a:off x="1213119" y="750832"/>
          <a:ext cx="273553" cy="328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251417" y="778187"/>
        <a:ext cx="196957" cy="191487"/>
      </dsp:txXfrm>
    </dsp:sp>
    <dsp:sp modelId="{A3380996-AB8E-461A-B4E8-97A08A2B7CA1}">
      <dsp:nvSpPr>
        <dsp:cNvPr id="0" name=""/>
        <dsp:cNvSpPr/>
      </dsp:nvSpPr>
      <dsp:spPr>
        <a:xfrm>
          <a:off x="0" y="1097333"/>
          <a:ext cx="2699792" cy="72947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66589"/>
            <a:satOff val="-4050"/>
            <a:lumOff val="80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Analysis and design</a:t>
          </a:r>
          <a:endParaRPr lang="en-US" sz="2000" kern="1200" dirty="0"/>
        </a:p>
      </dsp:txBody>
      <dsp:txXfrm>
        <a:off x="21366" y="1118699"/>
        <a:ext cx="2657060" cy="686743"/>
      </dsp:txXfrm>
    </dsp:sp>
    <dsp:sp modelId="{4F3C2996-1122-4EE7-82E7-97D3EE47DEFD}">
      <dsp:nvSpPr>
        <dsp:cNvPr id="0" name=""/>
        <dsp:cNvSpPr/>
      </dsp:nvSpPr>
      <dsp:spPr>
        <a:xfrm rot="5400000">
          <a:off x="1213119" y="1845045"/>
          <a:ext cx="273553" cy="328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222140"/>
            <a:satOff val="-5230"/>
            <a:lumOff val="99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251417" y="1872400"/>
        <a:ext cx="196957" cy="191487"/>
      </dsp:txXfrm>
    </dsp:sp>
    <dsp:sp modelId="{577FD72A-4A08-430F-996C-769048FE630E}">
      <dsp:nvSpPr>
        <dsp:cNvPr id="0" name=""/>
        <dsp:cNvSpPr/>
      </dsp:nvSpPr>
      <dsp:spPr>
        <a:xfrm>
          <a:off x="0" y="2191546"/>
          <a:ext cx="2699792" cy="729475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Implementation and execution</a:t>
          </a:r>
          <a:endParaRPr lang="en-US" sz="2000" kern="1200" dirty="0"/>
        </a:p>
      </dsp:txBody>
      <dsp:txXfrm>
        <a:off x="21366" y="2212912"/>
        <a:ext cx="2657060" cy="686743"/>
      </dsp:txXfrm>
    </dsp:sp>
    <dsp:sp modelId="{8950155B-1E1C-4A59-A42E-163D1ED4401A}">
      <dsp:nvSpPr>
        <dsp:cNvPr id="0" name=""/>
        <dsp:cNvSpPr/>
      </dsp:nvSpPr>
      <dsp:spPr>
        <a:xfrm rot="5400000">
          <a:off x="1213119" y="2939258"/>
          <a:ext cx="273553" cy="328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444279"/>
            <a:satOff val="-10460"/>
            <a:lumOff val="198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251417" y="2966613"/>
        <a:ext cx="196957" cy="191487"/>
      </dsp:txXfrm>
    </dsp:sp>
    <dsp:sp modelId="{C2DB3D3E-F446-4070-9B0C-EB38E0ECDB54}">
      <dsp:nvSpPr>
        <dsp:cNvPr id="0" name=""/>
        <dsp:cNvSpPr/>
      </dsp:nvSpPr>
      <dsp:spPr>
        <a:xfrm>
          <a:off x="0" y="3285759"/>
          <a:ext cx="2699792" cy="72947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499768"/>
            <a:satOff val="-12151"/>
            <a:lumOff val="242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Evaluating exit criteria and reporting</a:t>
          </a:r>
          <a:endParaRPr lang="en-US" sz="2000" kern="1200" dirty="0"/>
        </a:p>
      </dsp:txBody>
      <dsp:txXfrm>
        <a:off x="21366" y="3307125"/>
        <a:ext cx="2657060" cy="686743"/>
      </dsp:txXfrm>
    </dsp:sp>
    <dsp:sp modelId="{1BB7D9ED-89CE-4632-8359-00633BE24E81}">
      <dsp:nvSpPr>
        <dsp:cNvPr id="0" name=""/>
        <dsp:cNvSpPr/>
      </dsp:nvSpPr>
      <dsp:spPr>
        <a:xfrm rot="5400000">
          <a:off x="1213119" y="4033471"/>
          <a:ext cx="273553" cy="328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666419"/>
            <a:satOff val="-15690"/>
            <a:lumOff val="298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251417" y="4060826"/>
        <a:ext cx="196957" cy="191487"/>
      </dsp:txXfrm>
    </dsp:sp>
    <dsp:sp modelId="{0077783C-CE0D-466C-8DC3-6FB9ADF49F6D}">
      <dsp:nvSpPr>
        <dsp:cNvPr id="0" name=""/>
        <dsp:cNvSpPr/>
      </dsp:nvSpPr>
      <dsp:spPr>
        <a:xfrm>
          <a:off x="0" y="4379972"/>
          <a:ext cx="2699792" cy="72947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666357"/>
            <a:satOff val="-16201"/>
            <a:lumOff val="322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closure activities</a:t>
          </a:r>
          <a:endParaRPr lang="en-US" sz="2000" kern="1200" dirty="0"/>
        </a:p>
      </dsp:txBody>
      <dsp:txXfrm>
        <a:off x="21366" y="4401338"/>
        <a:ext cx="2657060" cy="6867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13E12-D07E-41E7-8C87-A7F695F0EE87}">
      <dsp:nvSpPr>
        <dsp:cNvPr id="0" name=""/>
        <dsp:cNvSpPr/>
      </dsp:nvSpPr>
      <dsp:spPr>
        <a:xfrm>
          <a:off x="0" y="699"/>
          <a:ext cx="2699792" cy="818836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Planning and control</a:t>
          </a:r>
          <a:endParaRPr lang="en-US" sz="2000" kern="1200" dirty="0"/>
        </a:p>
      </dsp:txBody>
      <dsp:txXfrm>
        <a:off x="23983" y="24682"/>
        <a:ext cx="2651826" cy="770870"/>
      </dsp:txXfrm>
    </dsp:sp>
    <dsp:sp modelId="{BFFA2C0E-D56C-48A3-95FC-A7F740165D75}">
      <dsp:nvSpPr>
        <dsp:cNvPr id="0" name=""/>
        <dsp:cNvSpPr/>
      </dsp:nvSpPr>
      <dsp:spPr>
        <a:xfrm rot="5400000">
          <a:off x="1196364" y="840007"/>
          <a:ext cx="307063" cy="368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239353" y="870714"/>
        <a:ext cx="221086" cy="214944"/>
      </dsp:txXfrm>
    </dsp:sp>
    <dsp:sp modelId="{A3380996-AB8E-461A-B4E8-97A08A2B7CA1}">
      <dsp:nvSpPr>
        <dsp:cNvPr id="0" name=""/>
        <dsp:cNvSpPr/>
      </dsp:nvSpPr>
      <dsp:spPr>
        <a:xfrm>
          <a:off x="0" y="1228954"/>
          <a:ext cx="2699792" cy="81883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66589"/>
            <a:satOff val="-4050"/>
            <a:lumOff val="80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Analysis and design</a:t>
          </a:r>
          <a:endParaRPr lang="en-US" sz="2000" kern="1200" dirty="0"/>
        </a:p>
      </dsp:txBody>
      <dsp:txXfrm>
        <a:off x="23983" y="1252937"/>
        <a:ext cx="2651826" cy="770870"/>
      </dsp:txXfrm>
    </dsp:sp>
    <dsp:sp modelId="{4F3C2996-1122-4EE7-82E7-97D3EE47DEFD}">
      <dsp:nvSpPr>
        <dsp:cNvPr id="0" name=""/>
        <dsp:cNvSpPr/>
      </dsp:nvSpPr>
      <dsp:spPr>
        <a:xfrm rot="5400000">
          <a:off x="1196364" y="2068262"/>
          <a:ext cx="307063" cy="368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222140"/>
            <a:satOff val="-5230"/>
            <a:lumOff val="99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239353" y="2098969"/>
        <a:ext cx="221086" cy="214944"/>
      </dsp:txXfrm>
    </dsp:sp>
    <dsp:sp modelId="{577FD72A-4A08-430F-996C-769048FE630E}">
      <dsp:nvSpPr>
        <dsp:cNvPr id="0" name=""/>
        <dsp:cNvSpPr/>
      </dsp:nvSpPr>
      <dsp:spPr>
        <a:xfrm>
          <a:off x="0" y="2457209"/>
          <a:ext cx="2699792" cy="81883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33179"/>
            <a:satOff val="-8101"/>
            <a:lumOff val="161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Implementation and execution</a:t>
          </a:r>
          <a:endParaRPr lang="en-US" sz="2000" kern="1200" dirty="0"/>
        </a:p>
      </dsp:txBody>
      <dsp:txXfrm>
        <a:off x="23983" y="2481192"/>
        <a:ext cx="2651826" cy="770870"/>
      </dsp:txXfrm>
    </dsp:sp>
    <dsp:sp modelId="{8950155B-1E1C-4A59-A42E-163D1ED4401A}">
      <dsp:nvSpPr>
        <dsp:cNvPr id="0" name=""/>
        <dsp:cNvSpPr/>
      </dsp:nvSpPr>
      <dsp:spPr>
        <a:xfrm rot="5400000">
          <a:off x="1196364" y="3296517"/>
          <a:ext cx="307063" cy="368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444279"/>
            <a:satOff val="-10460"/>
            <a:lumOff val="198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239353" y="3327224"/>
        <a:ext cx="221086" cy="214944"/>
      </dsp:txXfrm>
    </dsp:sp>
    <dsp:sp modelId="{C2DB3D3E-F446-4070-9B0C-EB38E0ECDB54}">
      <dsp:nvSpPr>
        <dsp:cNvPr id="0" name=""/>
        <dsp:cNvSpPr/>
      </dsp:nvSpPr>
      <dsp:spPr>
        <a:xfrm>
          <a:off x="0" y="3685464"/>
          <a:ext cx="2699792" cy="818836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Evaluating exit criteria and reporting</a:t>
          </a:r>
          <a:endParaRPr lang="en-US" sz="2000" kern="1200" dirty="0"/>
        </a:p>
      </dsp:txBody>
      <dsp:txXfrm>
        <a:off x="23983" y="3709447"/>
        <a:ext cx="2651826" cy="770870"/>
      </dsp:txXfrm>
    </dsp:sp>
    <dsp:sp modelId="{1BB7D9ED-89CE-4632-8359-00633BE24E81}">
      <dsp:nvSpPr>
        <dsp:cNvPr id="0" name=""/>
        <dsp:cNvSpPr/>
      </dsp:nvSpPr>
      <dsp:spPr>
        <a:xfrm rot="5400000">
          <a:off x="1196364" y="4524772"/>
          <a:ext cx="307063" cy="368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666419"/>
            <a:satOff val="-15690"/>
            <a:lumOff val="298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239353" y="4555479"/>
        <a:ext cx="221086" cy="214944"/>
      </dsp:txXfrm>
    </dsp:sp>
    <dsp:sp modelId="{0077783C-CE0D-466C-8DC3-6FB9ADF49F6D}">
      <dsp:nvSpPr>
        <dsp:cNvPr id="0" name=""/>
        <dsp:cNvSpPr/>
      </dsp:nvSpPr>
      <dsp:spPr>
        <a:xfrm>
          <a:off x="0" y="4913719"/>
          <a:ext cx="2699792" cy="81883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666357"/>
            <a:satOff val="-16201"/>
            <a:lumOff val="322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closure activities</a:t>
          </a:r>
          <a:endParaRPr lang="en-US" sz="2000" kern="1200" dirty="0"/>
        </a:p>
      </dsp:txBody>
      <dsp:txXfrm>
        <a:off x="23983" y="4937702"/>
        <a:ext cx="2651826" cy="7708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13E12-D07E-41E7-8C87-A7F695F0EE87}">
      <dsp:nvSpPr>
        <dsp:cNvPr id="0" name=""/>
        <dsp:cNvSpPr/>
      </dsp:nvSpPr>
      <dsp:spPr>
        <a:xfrm>
          <a:off x="0" y="3207"/>
          <a:ext cx="2553555" cy="74999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Planning and control</a:t>
          </a:r>
          <a:endParaRPr lang="en-US" sz="2000" kern="1200" dirty="0"/>
        </a:p>
      </dsp:txBody>
      <dsp:txXfrm>
        <a:off x="21967" y="25174"/>
        <a:ext cx="2509621" cy="706061"/>
      </dsp:txXfrm>
    </dsp:sp>
    <dsp:sp modelId="{BFFA2C0E-D56C-48A3-95FC-A7F740165D75}">
      <dsp:nvSpPr>
        <dsp:cNvPr id="0" name=""/>
        <dsp:cNvSpPr/>
      </dsp:nvSpPr>
      <dsp:spPr>
        <a:xfrm rot="5400000">
          <a:off x="1136153" y="771952"/>
          <a:ext cx="281248" cy="337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1175528" y="800076"/>
        <a:ext cx="202499" cy="196874"/>
      </dsp:txXfrm>
    </dsp:sp>
    <dsp:sp modelId="{A3380996-AB8E-461A-B4E8-97A08A2B7CA1}">
      <dsp:nvSpPr>
        <dsp:cNvPr id="0" name=""/>
        <dsp:cNvSpPr/>
      </dsp:nvSpPr>
      <dsp:spPr>
        <a:xfrm>
          <a:off x="0" y="1128200"/>
          <a:ext cx="2553555" cy="74999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66589"/>
            <a:satOff val="-4050"/>
            <a:lumOff val="80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Analysis and design</a:t>
          </a:r>
          <a:endParaRPr lang="en-US" sz="2000" kern="1200" dirty="0"/>
        </a:p>
      </dsp:txBody>
      <dsp:txXfrm>
        <a:off x="21967" y="1150167"/>
        <a:ext cx="2509621" cy="706061"/>
      </dsp:txXfrm>
    </dsp:sp>
    <dsp:sp modelId="{4F3C2996-1122-4EE7-82E7-97D3EE47DEFD}">
      <dsp:nvSpPr>
        <dsp:cNvPr id="0" name=""/>
        <dsp:cNvSpPr/>
      </dsp:nvSpPr>
      <dsp:spPr>
        <a:xfrm rot="5400000">
          <a:off x="1136153" y="1896945"/>
          <a:ext cx="281248" cy="337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222140"/>
            <a:satOff val="-5230"/>
            <a:lumOff val="99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1175528" y="1925069"/>
        <a:ext cx="202499" cy="196874"/>
      </dsp:txXfrm>
    </dsp:sp>
    <dsp:sp modelId="{577FD72A-4A08-430F-996C-769048FE630E}">
      <dsp:nvSpPr>
        <dsp:cNvPr id="0" name=""/>
        <dsp:cNvSpPr/>
      </dsp:nvSpPr>
      <dsp:spPr>
        <a:xfrm>
          <a:off x="0" y="2253192"/>
          <a:ext cx="2553555" cy="74999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33179"/>
            <a:satOff val="-8101"/>
            <a:lumOff val="161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Implementation and execution</a:t>
          </a:r>
          <a:endParaRPr lang="en-US" sz="2000" kern="1200" dirty="0"/>
        </a:p>
      </dsp:txBody>
      <dsp:txXfrm>
        <a:off x="21967" y="2275159"/>
        <a:ext cx="2509621" cy="706061"/>
      </dsp:txXfrm>
    </dsp:sp>
    <dsp:sp modelId="{8950155B-1E1C-4A59-A42E-163D1ED4401A}">
      <dsp:nvSpPr>
        <dsp:cNvPr id="0" name=""/>
        <dsp:cNvSpPr/>
      </dsp:nvSpPr>
      <dsp:spPr>
        <a:xfrm rot="5400000">
          <a:off x="1136153" y="3021937"/>
          <a:ext cx="281248" cy="337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444279"/>
            <a:satOff val="-10460"/>
            <a:lumOff val="198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1175528" y="3050061"/>
        <a:ext cx="202499" cy="196874"/>
      </dsp:txXfrm>
    </dsp:sp>
    <dsp:sp modelId="{C2DB3D3E-F446-4070-9B0C-EB38E0ECDB54}">
      <dsp:nvSpPr>
        <dsp:cNvPr id="0" name=""/>
        <dsp:cNvSpPr/>
      </dsp:nvSpPr>
      <dsp:spPr>
        <a:xfrm>
          <a:off x="0" y="3378185"/>
          <a:ext cx="2553555" cy="74999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499768"/>
            <a:satOff val="-12151"/>
            <a:lumOff val="242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Evaluating exit criteria and reporting</a:t>
          </a:r>
          <a:endParaRPr lang="en-US" sz="2000" kern="1200" dirty="0"/>
        </a:p>
      </dsp:txBody>
      <dsp:txXfrm>
        <a:off x="21967" y="3400152"/>
        <a:ext cx="2509621" cy="706061"/>
      </dsp:txXfrm>
    </dsp:sp>
    <dsp:sp modelId="{1BB7D9ED-89CE-4632-8359-00633BE24E81}">
      <dsp:nvSpPr>
        <dsp:cNvPr id="0" name=""/>
        <dsp:cNvSpPr/>
      </dsp:nvSpPr>
      <dsp:spPr>
        <a:xfrm rot="5400000">
          <a:off x="1136153" y="4146930"/>
          <a:ext cx="281248" cy="337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666419"/>
            <a:satOff val="-15690"/>
            <a:lumOff val="298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1175528" y="4175054"/>
        <a:ext cx="202499" cy="196874"/>
      </dsp:txXfrm>
    </dsp:sp>
    <dsp:sp modelId="{0077783C-CE0D-466C-8DC3-6FB9ADF49F6D}">
      <dsp:nvSpPr>
        <dsp:cNvPr id="0" name=""/>
        <dsp:cNvSpPr/>
      </dsp:nvSpPr>
      <dsp:spPr>
        <a:xfrm>
          <a:off x="0" y="4503178"/>
          <a:ext cx="2553555" cy="749995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closure activities</a:t>
          </a:r>
          <a:endParaRPr lang="en-US" sz="2000" kern="1200" dirty="0"/>
        </a:p>
      </dsp:txBody>
      <dsp:txXfrm>
        <a:off x="21967" y="4525145"/>
        <a:ext cx="2509621" cy="706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77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23BC1-E679-4884-930A-5A8BC7F81C09}" type="slidenum">
              <a:rPr lang="ar-EG" smtClean="0">
                <a:solidFill>
                  <a:prstClr val="black"/>
                </a:solidFill>
                <a:latin typeface="Calibri" panose="020F0502020204030204"/>
              </a:rPr>
              <a:pPr/>
              <a:t>10</a:t>
            </a:fld>
            <a:endParaRPr lang="ar-EG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428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23BC1-E679-4884-930A-5A8BC7F81C09}" type="slidenum">
              <a:rPr lang="ar-EG" smtClean="0">
                <a:solidFill>
                  <a:prstClr val="black"/>
                </a:solidFill>
                <a:latin typeface="Calibri" panose="020F0502020204030204"/>
              </a:rPr>
              <a:pPr/>
              <a:t>11</a:t>
            </a:fld>
            <a:endParaRPr lang="ar-EG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672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23BC1-E679-4884-930A-5A8BC7F81C09}" type="slidenum">
              <a:rPr lang="ar-EG" smtClean="0">
                <a:solidFill>
                  <a:prstClr val="black"/>
                </a:solidFill>
                <a:latin typeface="Calibri" panose="020F0502020204030204"/>
              </a:rPr>
              <a:pPr/>
              <a:t>2</a:t>
            </a:fld>
            <a:endParaRPr lang="ar-EG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5783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23BC1-E679-4884-930A-5A8BC7F81C09}" type="slidenum">
              <a:rPr lang="ar-EG" smtClean="0">
                <a:solidFill>
                  <a:prstClr val="black"/>
                </a:solidFill>
                <a:latin typeface="Calibri" panose="020F0502020204030204"/>
              </a:rPr>
              <a:pPr/>
              <a:t>3</a:t>
            </a:fld>
            <a:endParaRPr lang="ar-EG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7196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23BC1-E679-4884-930A-5A8BC7F81C09}" type="slidenum">
              <a:rPr lang="ar-EG" smtClean="0">
                <a:solidFill>
                  <a:prstClr val="black"/>
                </a:solidFill>
                <a:latin typeface="Calibri" panose="020F0502020204030204"/>
              </a:rPr>
              <a:pPr/>
              <a:t>4</a:t>
            </a:fld>
            <a:endParaRPr lang="ar-EG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356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23BC1-E679-4884-930A-5A8BC7F81C09}" type="slidenum">
              <a:rPr lang="ar-EG" smtClean="0">
                <a:solidFill>
                  <a:prstClr val="black"/>
                </a:solidFill>
                <a:latin typeface="Calibri" panose="020F0502020204030204"/>
              </a:rPr>
              <a:pPr/>
              <a:t>5</a:t>
            </a:fld>
            <a:endParaRPr lang="ar-EG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1448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anything changes (software, data,, in a regression test pack.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7F58C-C97A-41FB-B225-3DA5EBA50D65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6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668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23BC1-E679-4884-930A-5A8BC7F81C09}" type="slidenum">
              <a:rPr lang="ar-EG" smtClean="0">
                <a:solidFill>
                  <a:prstClr val="black"/>
                </a:solidFill>
                <a:latin typeface="Calibri" panose="020F0502020204030204"/>
              </a:rPr>
              <a:pPr/>
              <a:t>7</a:t>
            </a:fld>
            <a:endParaRPr lang="ar-EG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284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23BC1-E679-4884-930A-5A8BC7F81C09}" type="slidenum">
              <a:rPr lang="ar-EG" smtClean="0">
                <a:solidFill>
                  <a:prstClr val="black"/>
                </a:solidFill>
                <a:latin typeface="Calibri" panose="020F0502020204030204"/>
              </a:rPr>
              <a:pPr/>
              <a:t>8</a:t>
            </a:fld>
            <a:endParaRPr lang="ar-EG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2808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23BC1-E679-4884-930A-5A8BC7F81C09}" type="slidenum">
              <a:rPr lang="ar-EG" smtClean="0">
                <a:solidFill>
                  <a:prstClr val="black"/>
                </a:solidFill>
                <a:latin typeface="Calibri" panose="020F0502020204030204"/>
              </a:rPr>
              <a:pPr/>
              <a:t>9</a:t>
            </a:fld>
            <a:endParaRPr lang="ar-EG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7219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0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3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05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504056" y="3212976"/>
            <a:ext cx="4067944" cy="206159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076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-29935" y="3501008"/>
            <a:ext cx="9173935" cy="12241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331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83618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89062" y="11181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9276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C214-A7A5-49E0-B999-BA33DD91CA22}" type="datetimeFigureOut">
              <a:rPr lang="ar-EG" smtClean="0"/>
              <a:t>03/08/1441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64A1-E5E0-40D3-8699-826CE253309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4128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2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2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88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C214-A7A5-49E0-B999-BA33DD91CA22}" type="datetimeFigureOut">
              <a:rPr lang="ar-EG" smtClean="0"/>
              <a:t>03/08/1441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64A1-E5E0-40D3-8699-826CE253309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453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D3D6733-6F27-4404-AB51-585418F146E5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3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5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4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51" r:id="rId14"/>
    <p:sldLayoutId id="2147483656" r:id="rId15"/>
    <p:sldLayoutId id="2147483650" r:id="rId16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07504" y="4894974"/>
            <a:ext cx="8028384" cy="1368152"/>
          </a:xfrm>
        </p:spPr>
        <p:txBody>
          <a:bodyPr/>
          <a:lstStyle/>
          <a:p>
            <a:r>
              <a:rPr lang="en-US" altLang="en-US" sz="4000" b="1" dirty="0" smtClean="0"/>
              <a:t>Quality </a:t>
            </a:r>
            <a:r>
              <a:rPr lang="en-US" altLang="en-US" sz="4000" b="1" dirty="0"/>
              <a:t>Assurance of Software and </a:t>
            </a:r>
            <a:r>
              <a:rPr lang="en-US" altLang="en-US" sz="4000" b="1" dirty="0" smtClean="0"/>
              <a:t/>
            </a:r>
            <a:br>
              <a:rPr lang="en-US" altLang="en-US" sz="4000" b="1" dirty="0" smtClean="0"/>
            </a:br>
            <a:r>
              <a:rPr lang="en-US" altLang="en-US" sz="4000" b="1" dirty="0" smtClean="0"/>
              <a:t>Information </a:t>
            </a:r>
            <a:r>
              <a:rPr lang="en-US" altLang="en-US" sz="4000" b="1" dirty="0"/>
              <a:t>Systems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" y="1283618"/>
            <a:ext cx="6156175" cy="5241726"/>
          </a:xfrm>
        </p:spPr>
        <p:txBody>
          <a:bodyPr>
            <a:noAutofit/>
          </a:bodyPr>
          <a:lstStyle/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closure activities </a:t>
            </a:r>
            <a:r>
              <a:rPr 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from completed test activities to consolidate experience, testware, facts and numbers. 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closure activities</a:t>
            </a:r>
            <a:r>
              <a:rPr lang="en-US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925" indent="-65088" algn="justLow" rtl="0">
              <a:lnSpc>
                <a:spcPct val="150000"/>
              </a:lnSpc>
            </a:pPr>
            <a:r>
              <a:rPr lang="en-US" sz="2400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 when 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system is released, 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project is completed (or cancelled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achieved, or a 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has been completed.</a:t>
            </a:r>
            <a:endParaRPr lang="en-US" sz="1800" dirty="0" smtClean="0"/>
          </a:p>
          <a:p>
            <a:pPr algn="l" rtl="0">
              <a:lnSpc>
                <a:spcPct val="150000"/>
              </a:lnSpc>
            </a:pPr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54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5. Test Closure Activities</a:t>
            </a:r>
            <a:endParaRPr lang="ar-EG" sz="5400" b="1" dirty="0" smtClean="0">
              <a:latin typeface="AngsanaUPC" panose="02020603050405020304" pitchFamily="18" charset="-34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380258"/>
              </p:ext>
            </p:extLst>
          </p:nvPr>
        </p:nvGraphicFramePr>
        <p:xfrm>
          <a:off x="6366509" y="1268963"/>
          <a:ext cx="2553555" cy="5256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68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283618"/>
            <a:ext cx="8784976" cy="5313734"/>
          </a:xfrm>
        </p:spPr>
        <p:txBody>
          <a:bodyPr>
            <a:noAutofit/>
          </a:bodyPr>
          <a:lstStyle/>
          <a:p>
            <a:pPr marL="348854" indent="-348854" algn="justLow" rtl="0">
              <a:buFont typeface="Wingdings" panose="05000000000000000000" pitchFamily="2" charset="2"/>
              <a:buChar char="§"/>
            </a:pPr>
            <a:r>
              <a:rPr lang="en-US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which planned deliverables have been delivered</a:t>
            </a:r>
          </a:p>
          <a:p>
            <a:pPr marL="348854" indent="-348854" algn="justLow" rtl="0">
              <a:buFont typeface="Wingdings" panose="05000000000000000000" pitchFamily="2" charset="2"/>
              <a:buChar char="§"/>
            </a:pPr>
            <a:r>
              <a:rPr lang="en-US" sz="2400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the documentation </a:t>
            </a:r>
            <a:r>
              <a:rPr lang="en-US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order;</a:t>
            </a:r>
            <a:r>
              <a:rPr 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has been delivered is defined (it may be more or less than originally planned), closing incidents and raising changes for future deliveries, documenting that the system has been accepted.</a:t>
            </a:r>
          </a:p>
          <a:p>
            <a:pPr marL="348854" indent="-348854" algn="justLow" rtl="0">
              <a:buFont typeface="Wingdings" panose="05000000000000000000" pitchFamily="2" charset="2"/>
              <a:buChar char="§"/>
            </a:pPr>
            <a:r>
              <a:rPr lang="en-US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down and archiving</a:t>
            </a:r>
            <a:r>
              <a:rPr 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test environment, test infrastructure and test ware used.</a:t>
            </a:r>
          </a:p>
          <a:p>
            <a:pPr marL="348854" indent="-348854" algn="justLow" rtl="0">
              <a:buFont typeface="Wingdings" panose="05000000000000000000" pitchFamily="2" charset="2"/>
              <a:buChar char="§"/>
            </a:pPr>
            <a:r>
              <a:rPr lang="en-US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over testware </a:t>
            </a:r>
            <a:r>
              <a:rPr 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i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team.</a:t>
            </a:r>
          </a:p>
          <a:p>
            <a:pPr marL="348854" indent="-348854" algn="justLow" rtl="0">
              <a:buFont typeface="Wingdings" panose="05000000000000000000" pitchFamily="2" charset="2"/>
              <a:buChar char="§"/>
            </a:pPr>
            <a:r>
              <a:rPr lang="en-US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down the lessons learned </a:t>
            </a:r>
            <a:r>
              <a:rPr 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testing project for the future, and incorporating lessons to improve the testing process (‘testing maturity’).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  Test </a:t>
            </a:r>
            <a:r>
              <a:rPr lang="en-US" sz="4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Closure Activities Tasks</a:t>
            </a:r>
            <a:endParaRPr lang="ar-EG" sz="48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3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059832" y="1340768"/>
            <a:ext cx="5328592" cy="2453590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  <a:effectLst/>
              </a:rPr>
              <a:t>THANK</a:t>
            </a:r>
            <a:br>
              <a:rPr lang="en-US" altLang="ko-KR" dirty="0">
                <a:solidFill>
                  <a:srgbClr val="C00000"/>
                </a:solidFill>
                <a:effectLst/>
              </a:rPr>
            </a:br>
            <a:r>
              <a:rPr lang="en-US" altLang="ko-KR" dirty="0">
                <a:solidFill>
                  <a:srgbClr val="C00000"/>
                </a:solidFill>
                <a:effectLst/>
              </a:rPr>
              <a:t>YOU</a:t>
            </a:r>
            <a:endParaRPr lang="ko-KR" altLang="en-US" dirty="0">
              <a:solidFill>
                <a:srgbClr val="C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23914"/>
              </p:ext>
            </p:extLst>
          </p:nvPr>
        </p:nvGraphicFramePr>
        <p:xfrm>
          <a:off x="4854632" y="1284288"/>
          <a:ext cx="3943293" cy="4809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Fundamental Test Process</a:t>
            </a:r>
            <a:endParaRPr lang="ar-EG" sz="45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5561" y="1552815"/>
            <a:ext cx="3494457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33400" rtl="1" latinLnBrk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800" dirty="0">
                <a:solidFill>
                  <a:srgbClr val="000000"/>
                </a:solidFill>
                <a:latin typeface="AngsanaUPC" panose="02020603050405020304" pitchFamily="18" charset="-34"/>
                <a:cs typeface="+mj-cs"/>
              </a:rPr>
              <a:t>The fundamental test process consists of the following main activities:</a:t>
            </a:r>
          </a:p>
        </p:txBody>
      </p:sp>
      <p:grpSp>
        <p:nvGrpSpPr>
          <p:cNvPr id="5" name="Group 4"/>
          <p:cNvGrpSpPr/>
          <p:nvPr/>
        </p:nvGrpSpPr>
        <p:grpSpPr>
          <a:xfrm rot="10800000">
            <a:off x="4351713" y="2686050"/>
            <a:ext cx="342900" cy="808417"/>
            <a:chOff x="2300193" y="833224"/>
            <a:chExt cx="352611" cy="293842"/>
          </a:xfrm>
        </p:grpSpPr>
        <p:sp>
          <p:nvSpPr>
            <p:cNvPr id="6" name="Right Arrow 5"/>
            <p:cNvSpPr/>
            <p:nvPr/>
          </p:nvSpPr>
          <p:spPr>
            <a:xfrm rot="5400000">
              <a:off x="2329578" y="803839"/>
              <a:ext cx="293842" cy="352611"/>
            </a:xfrm>
            <a:prstGeom prst="curvedDownArrow">
              <a:avLst/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2370716" y="833224"/>
              <a:ext cx="211567" cy="205689"/>
            </a:xfrm>
            <a:prstGeom prst="curvedDown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466725" rtl="1" latinLnBrk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0800000">
            <a:off x="4386003" y="3494466"/>
            <a:ext cx="342900" cy="715077"/>
            <a:chOff x="2300193" y="833224"/>
            <a:chExt cx="352611" cy="293842"/>
          </a:xfrm>
        </p:grpSpPr>
        <p:sp>
          <p:nvSpPr>
            <p:cNvPr id="9" name="Right Arrow 5"/>
            <p:cNvSpPr/>
            <p:nvPr/>
          </p:nvSpPr>
          <p:spPr>
            <a:xfrm rot="5400000">
              <a:off x="2329578" y="803839"/>
              <a:ext cx="293842" cy="352611"/>
            </a:xfrm>
            <a:prstGeom prst="curvedDownArrow">
              <a:avLst/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ight Arrow 4"/>
            <p:cNvSpPr/>
            <p:nvPr/>
          </p:nvSpPr>
          <p:spPr>
            <a:xfrm>
              <a:off x="2370716" y="833224"/>
              <a:ext cx="211567" cy="205689"/>
            </a:xfrm>
            <a:prstGeom prst="curvedDown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466725" rtl="1" latinLnBrk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3864377" y="2514604"/>
            <a:ext cx="628650" cy="2114550"/>
            <a:chOff x="2300193" y="833224"/>
            <a:chExt cx="352611" cy="293842"/>
          </a:xfrm>
        </p:grpSpPr>
        <p:sp>
          <p:nvSpPr>
            <p:cNvPr id="13" name="Right Arrow 5"/>
            <p:cNvSpPr/>
            <p:nvPr/>
          </p:nvSpPr>
          <p:spPr>
            <a:xfrm rot="5400000">
              <a:off x="2329578" y="803839"/>
              <a:ext cx="293842" cy="352611"/>
            </a:xfrm>
            <a:prstGeom prst="curvedDownArrow">
              <a:avLst/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/>
            <p:nvPr/>
          </p:nvSpPr>
          <p:spPr>
            <a:xfrm>
              <a:off x="2370716" y="833224"/>
              <a:ext cx="211567" cy="205689"/>
            </a:xfrm>
            <a:prstGeom prst="curvedDown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466725" rtl="1" latinLnBrk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57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496" y="1283618"/>
            <a:ext cx="6624736" cy="4881686"/>
          </a:xfrm>
        </p:spPr>
        <p:txBody>
          <a:bodyPr>
            <a:noAutofit/>
          </a:bodyPr>
          <a:lstStyle/>
          <a:p>
            <a:pPr lvl="0" algn="l"/>
            <a:r>
              <a:rPr lang="en-US" sz="1800" b="1" i="0" dirty="0">
                <a:cs typeface="+mj-cs"/>
              </a:rPr>
              <a:t>Test planning is </a:t>
            </a:r>
          </a:p>
          <a:p>
            <a:pPr marL="556022" lvl="1" indent="-406004" algn="l" rtl="0">
              <a:buFont typeface="Arial" panose="020B0604020202020204" pitchFamily="34" charset="0"/>
              <a:buChar char="•"/>
            </a:pPr>
            <a:r>
              <a:rPr lang="en-US" sz="2700" i="0" spc="-38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The activity of defining the objectives of testing and the specification of test activities in order to meet </a:t>
            </a:r>
            <a:r>
              <a:rPr lang="en-US" sz="1800" i="0" dirty="0">
                <a:cs typeface="+mj-cs"/>
              </a:rPr>
              <a:t>the </a:t>
            </a:r>
            <a:r>
              <a:rPr lang="en-US" sz="2700" b="1" i="0" spc="-38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objectives</a:t>
            </a:r>
            <a:r>
              <a:rPr lang="en-US" sz="2700" i="0" spc="-38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and </a:t>
            </a:r>
            <a:r>
              <a:rPr lang="en-US" sz="2700" b="1" i="0" spc="-38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mission.</a:t>
            </a:r>
          </a:p>
          <a:p>
            <a:pPr marL="150876" lvl="1" indent="0" algn="l" rtl="0">
              <a:buNone/>
            </a:pPr>
            <a:r>
              <a:rPr lang="en-US" sz="2700" b="1" i="0" spc="-38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	 (output …..test plan)</a:t>
            </a:r>
          </a:p>
          <a:p>
            <a:pPr lvl="0" algn="l"/>
            <a:r>
              <a:rPr lang="en-US" sz="1800" b="1" i="0" dirty="0">
                <a:cs typeface="+mj-cs"/>
              </a:rPr>
              <a:t>Test control is </a:t>
            </a:r>
          </a:p>
          <a:p>
            <a:pPr marL="427435" lvl="1" indent="-277416" algn="l" rtl="0">
              <a:buFont typeface="Arial" panose="020B0604020202020204" pitchFamily="34" charset="0"/>
              <a:buChar char="•"/>
            </a:pPr>
            <a:r>
              <a:rPr lang="en-US" sz="2700" i="0" spc="-38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The activity of </a:t>
            </a:r>
            <a:r>
              <a:rPr lang="en-US" sz="2700" b="1" i="0" u="sng" spc="-38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comparing actual progress </a:t>
            </a:r>
            <a:r>
              <a:rPr lang="en-US" sz="2700" i="0" spc="-38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against </a:t>
            </a:r>
            <a:r>
              <a:rPr lang="en-US" sz="2700" b="1" i="0" u="sng" spc="-38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the plan</a:t>
            </a:r>
            <a:r>
              <a:rPr lang="en-US" sz="2700" i="0" spc="-38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, and reporting the status, including deviations from the plan. </a:t>
            </a:r>
          </a:p>
          <a:p>
            <a:pPr marL="427435" lvl="1" indent="-277416" algn="l" rtl="0">
              <a:buFont typeface="Arial" panose="020B0604020202020204" pitchFamily="34" charset="0"/>
              <a:buChar char="•"/>
            </a:pPr>
            <a:r>
              <a:rPr lang="en-US" sz="2700" i="0" spc="-38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It involves actions to meet the mission and objectives of the project. </a:t>
            </a:r>
            <a:r>
              <a:rPr lang="en-US" sz="2700" b="1" i="0" spc="-38" dirty="0">
                <a:latin typeface="AngsanaUPC" panose="02020603050405020304" pitchFamily="18" charset="-34"/>
                <a:cs typeface="AngsanaUPC" panose="02020603050405020304" pitchFamily="18" charset="-34"/>
              </a:rPr>
              <a:t>(output …..test summary report &amp; test progress report )</a:t>
            </a:r>
          </a:p>
          <a:p>
            <a:pPr lvl="1" algn="l" rtl="0">
              <a:buFont typeface="Arial" panose="020B0604020202020204" pitchFamily="34" charset="0"/>
              <a:buChar char="•"/>
            </a:pPr>
            <a:endParaRPr lang="en-US" sz="2700" i="0" spc="-38" dirty="0">
              <a:latin typeface="AngsanaUPC" panose="02020603050405020304" pitchFamily="18" charset="-34"/>
              <a:ea typeface="+mj-ea"/>
              <a:cs typeface="AngsanaUPC" panose="02020603050405020304" pitchFamily="18" charset="-34"/>
            </a:endParaRPr>
          </a:p>
          <a:p>
            <a:pPr algn="l"/>
            <a:endParaRPr lang="en-US" sz="1800" i="0" dirty="0"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1.  Test </a:t>
            </a:r>
            <a:r>
              <a:rPr lang="en-US" sz="40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Planning and Control</a:t>
            </a:r>
            <a:endParaRPr lang="ar-EG" sz="40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950815"/>
              </p:ext>
            </p:extLst>
          </p:nvPr>
        </p:nvGraphicFramePr>
        <p:xfrm>
          <a:off x="6372200" y="1700808"/>
          <a:ext cx="2518263" cy="4839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55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8628" y="1852253"/>
            <a:ext cx="5904656" cy="3873574"/>
          </a:xfrm>
        </p:spPr>
        <p:txBody>
          <a:bodyPr>
            <a:normAutofit/>
          </a:bodyPr>
          <a:lstStyle/>
          <a:p>
            <a:pPr marL="457200" indent="-45720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i="0" spc="-38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Test analysis and design</a:t>
            </a:r>
            <a:r>
              <a:rPr lang="en-US" sz="3200" i="0" spc="-38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 is the activity during which general testing objectives are transformed into tangible test conditions and test cases</a:t>
            </a:r>
            <a:r>
              <a:rPr lang="en-US" sz="2100" i="0" dirty="0" smtClean="0">
                <a:cs typeface="+mj-cs"/>
              </a:rPr>
              <a:t>.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i="0" spc="-38" dirty="0">
                <a:latin typeface="AngsanaUPC" panose="02020603050405020304" pitchFamily="18" charset="-34"/>
                <a:ea typeface="+mj-ea"/>
                <a:cs typeface="AngsanaUPC" panose="02020603050405020304" pitchFamily="18" charset="-34"/>
              </a:rPr>
              <a:t>Output:</a:t>
            </a:r>
          </a:p>
          <a:p>
            <a:pPr lvl="3" rtl="0">
              <a:lnSpc>
                <a:spcPct val="100000"/>
              </a:lnSpc>
            </a:pPr>
            <a:r>
              <a:rPr lang="en-US" sz="2800" b="1" i="0" spc="-38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Analysis (what to test) :(</a:t>
            </a:r>
            <a:r>
              <a:rPr lang="en-US" sz="2800" b="1" i="0" spc="-38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output </a:t>
            </a:r>
            <a:r>
              <a:rPr lang="en-US" sz="2800" b="1" i="0" spc="-38" dirty="0">
                <a:latin typeface="AngsanaUPC" panose="02020603050405020304" pitchFamily="18" charset="-34"/>
                <a:cs typeface="AngsanaUPC" panose="02020603050405020304" pitchFamily="18" charset="-34"/>
              </a:rPr>
              <a:t>…..test </a:t>
            </a:r>
            <a:r>
              <a:rPr lang="en-US" sz="2800" b="1" i="0" spc="-38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condition)</a:t>
            </a:r>
            <a:endParaRPr lang="en-US" sz="2800" b="1" i="0" spc="-38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lvl="3" rtl="0">
              <a:lnSpc>
                <a:spcPct val="100000"/>
              </a:lnSpc>
              <a:buClr>
                <a:srgbClr val="E48312"/>
              </a:buClr>
            </a:pPr>
            <a:r>
              <a:rPr lang="en-US" sz="2800" b="1" i="0" spc="-38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Design</a:t>
            </a:r>
            <a:r>
              <a:rPr lang="en-US" sz="2800" b="1" i="0" spc="-38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2800" b="1" i="0" spc="-38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(how to </a:t>
            </a:r>
            <a:r>
              <a:rPr lang="en-US" sz="2800" b="1" i="0" spc="-38" dirty="0">
                <a:latin typeface="AngsanaUPC" panose="02020603050405020304" pitchFamily="18" charset="-34"/>
                <a:cs typeface="AngsanaUPC" panose="02020603050405020304" pitchFamily="18" charset="-34"/>
              </a:rPr>
              <a:t>test) </a:t>
            </a:r>
            <a:r>
              <a:rPr lang="en-US" sz="2800" b="1" i="0" spc="-38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:   </a:t>
            </a:r>
            <a:r>
              <a:rPr lang="en-US" sz="2800" b="1" i="0" spc="-38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(output </a:t>
            </a:r>
            <a:r>
              <a:rPr lang="en-US" sz="2800" b="1" i="0" spc="-38" dirty="0">
                <a:solidFill>
                  <a:srgbClr val="000000">
                    <a:lumMod val="65000"/>
                    <a:lumOff val="35000"/>
                  </a:srgb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…..test </a:t>
            </a:r>
            <a:r>
              <a:rPr lang="en-US" sz="2800" b="1" i="0" spc="-38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case&amp; test data)</a:t>
            </a:r>
            <a:endParaRPr lang="en-US" i="0" dirty="0" smtClean="0">
              <a:cs typeface="+mj-cs"/>
            </a:endParaRPr>
          </a:p>
          <a:p>
            <a:pPr lvl="3" rtl="0">
              <a:lnSpc>
                <a:spcPct val="100000"/>
              </a:lnSpc>
            </a:pPr>
            <a:endParaRPr lang="en-US" i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2. Test Analysis and Design </a:t>
            </a:r>
            <a:endParaRPr lang="ar-EG" sz="4800" b="1" dirty="0" smtClean="0">
              <a:latin typeface="AngsanaUPC" panose="02020603050405020304" pitchFamily="18" charset="-34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670992"/>
              </p:ext>
            </p:extLst>
          </p:nvPr>
        </p:nvGraphicFramePr>
        <p:xfrm>
          <a:off x="6300193" y="1052736"/>
          <a:ext cx="2497868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59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1559" y="1068556"/>
            <a:ext cx="8208913" cy="5672812"/>
          </a:xfrm>
        </p:spPr>
        <p:txBody>
          <a:bodyPr>
            <a:noAutofit/>
          </a:bodyPr>
          <a:lstStyle/>
          <a:p>
            <a:pPr marL="517922" indent="-517922" algn="just" rtl="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517922" algn="l"/>
              </a:tabLst>
            </a:pPr>
            <a:r>
              <a:rPr lang="en-US" sz="2800" i="0" dirty="0">
                <a:latin typeface="AngsanaUPC" panose="02020603050405020304" pitchFamily="18" charset="-34"/>
                <a:cs typeface="+mj-cs"/>
              </a:rPr>
              <a:t>Reviewing requirements, architecture, design, interface specifications and other parts, which collectively comprise the test basis.</a:t>
            </a:r>
          </a:p>
          <a:p>
            <a:pPr marL="517922" indent="-517922" algn="just" rtl="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517922" algn="l"/>
              </a:tabLst>
            </a:pPr>
            <a:r>
              <a:rPr lang="en-US" sz="2800" i="0" dirty="0">
                <a:latin typeface="AngsanaUPC" panose="02020603050405020304" pitchFamily="18" charset="-34"/>
                <a:cs typeface="+mj-cs"/>
              </a:rPr>
              <a:t>  Analyzing test items, the specification, behavior and structure to identify test conditions and test data required.</a:t>
            </a:r>
          </a:p>
          <a:p>
            <a:pPr marL="517922" indent="-517922" algn="just" rtl="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517922" algn="l"/>
              </a:tabLst>
            </a:pPr>
            <a:r>
              <a:rPr lang="en-US" sz="2800" i="0" dirty="0">
                <a:latin typeface="AngsanaUPC" panose="02020603050405020304" pitchFamily="18" charset="-34"/>
                <a:cs typeface="+mj-cs"/>
              </a:rPr>
              <a:t>  </a:t>
            </a:r>
            <a:r>
              <a:rPr lang="en-US" sz="2800" b="1" i="0" dirty="0">
                <a:latin typeface="AngsanaUPC" panose="02020603050405020304" pitchFamily="18" charset="-34"/>
                <a:cs typeface="+mj-cs"/>
              </a:rPr>
              <a:t>Designing</a:t>
            </a:r>
            <a:r>
              <a:rPr lang="en-US" sz="2800" i="0" dirty="0">
                <a:latin typeface="AngsanaUPC" panose="02020603050405020304" pitchFamily="18" charset="-34"/>
                <a:cs typeface="+mj-cs"/>
              </a:rPr>
              <a:t> the tests. </a:t>
            </a:r>
          </a:p>
          <a:p>
            <a:pPr marL="517922" indent="-517922" algn="just" rtl="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517922" algn="l"/>
              </a:tabLst>
            </a:pPr>
            <a:r>
              <a:rPr lang="en-US" sz="2800" i="0" dirty="0">
                <a:latin typeface="AngsanaUPC" panose="02020603050405020304" pitchFamily="18" charset="-34"/>
                <a:cs typeface="+mj-cs"/>
              </a:rPr>
              <a:t>  </a:t>
            </a:r>
            <a:r>
              <a:rPr lang="en-US" sz="2800" b="1" i="0" dirty="0">
                <a:latin typeface="AngsanaUPC" panose="02020603050405020304" pitchFamily="18" charset="-34"/>
                <a:cs typeface="+mj-cs"/>
              </a:rPr>
              <a:t>Determining</a:t>
            </a:r>
            <a:r>
              <a:rPr lang="en-US" sz="2800" i="0" dirty="0">
                <a:latin typeface="AngsanaUPC" panose="02020603050405020304" pitchFamily="18" charset="-34"/>
                <a:cs typeface="+mj-cs"/>
              </a:rPr>
              <a:t> whether the </a:t>
            </a:r>
            <a:r>
              <a:rPr lang="en-US" sz="2800" b="1" i="0" dirty="0">
                <a:latin typeface="AngsanaUPC" panose="02020603050405020304" pitchFamily="18" charset="-34"/>
                <a:cs typeface="+mj-cs"/>
              </a:rPr>
              <a:t>requirements and the system </a:t>
            </a:r>
            <a:r>
              <a:rPr lang="en-US" sz="2800" i="0" dirty="0">
                <a:latin typeface="AngsanaUPC" panose="02020603050405020304" pitchFamily="18" charset="-34"/>
                <a:cs typeface="+mj-cs"/>
              </a:rPr>
              <a:t>are testable.</a:t>
            </a:r>
          </a:p>
          <a:p>
            <a:pPr marL="517922" indent="-517922" algn="just" rtl="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517922" algn="l"/>
              </a:tabLst>
            </a:pPr>
            <a:r>
              <a:rPr lang="en-US" sz="2800" i="0" dirty="0">
                <a:latin typeface="AngsanaUPC" panose="02020603050405020304" pitchFamily="18" charset="-34"/>
                <a:cs typeface="+mj-cs"/>
              </a:rPr>
              <a:t>  Detailing </a:t>
            </a:r>
            <a:r>
              <a:rPr lang="en-US" sz="2800" b="1" i="0" dirty="0">
                <a:latin typeface="AngsanaUPC" panose="02020603050405020304" pitchFamily="18" charset="-34"/>
                <a:cs typeface="+mj-cs"/>
              </a:rPr>
              <a:t>what the test environment </a:t>
            </a:r>
            <a:r>
              <a:rPr lang="en-US" sz="2800" i="0" dirty="0">
                <a:latin typeface="AngsanaUPC" panose="02020603050405020304" pitchFamily="18" charset="-34"/>
                <a:cs typeface="+mj-cs"/>
              </a:rPr>
              <a:t>should look like, and whether there are any infrastructure and tools required.</a:t>
            </a:r>
          </a:p>
          <a:p>
            <a:pPr marL="517922" indent="-517922" algn="just" rtl="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517922" algn="l"/>
              </a:tabLst>
            </a:pPr>
            <a:r>
              <a:rPr lang="en-US" sz="2800" i="0" dirty="0">
                <a:latin typeface="AngsanaUPC" panose="02020603050405020304" pitchFamily="18" charset="-34"/>
                <a:cs typeface="+mj-cs"/>
              </a:rPr>
              <a:t>  Highlighting the </a:t>
            </a:r>
            <a:r>
              <a:rPr lang="en-US" sz="2800" b="1" i="0" dirty="0">
                <a:latin typeface="AngsanaUPC" panose="02020603050405020304" pitchFamily="18" charset="-34"/>
                <a:cs typeface="+mj-cs"/>
              </a:rPr>
              <a:t>test data </a:t>
            </a:r>
            <a:r>
              <a:rPr lang="en-US" sz="2800" i="0" dirty="0">
                <a:latin typeface="AngsanaUPC" panose="02020603050405020304" pitchFamily="18" charset="-34"/>
                <a:cs typeface="+mj-cs"/>
              </a:rPr>
              <a:t>required for the </a:t>
            </a:r>
            <a:r>
              <a:rPr lang="en-US" sz="2800" b="1" i="0" u="sng" dirty="0">
                <a:latin typeface="AngsanaUPC" panose="02020603050405020304" pitchFamily="18" charset="-34"/>
                <a:cs typeface="+mj-cs"/>
              </a:rPr>
              <a:t>test conditions and test cases.</a:t>
            </a:r>
          </a:p>
          <a:p>
            <a:pPr marL="517922" indent="-517922" algn="just" rtl="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517922" algn="l"/>
              </a:tabLst>
            </a:pPr>
            <a:r>
              <a:rPr lang="en-US" sz="2800" i="0" dirty="0">
                <a:latin typeface="AngsanaUPC" panose="02020603050405020304" pitchFamily="18" charset="-34"/>
                <a:cs typeface="+mj-cs"/>
              </a:rPr>
              <a:t>  Creating bi-directional traceability between test basis and test cases.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ngsanaUPC" panose="02020603050405020304" pitchFamily="18" charset="-34"/>
              </a:rPr>
              <a:t>   Test </a:t>
            </a:r>
            <a:r>
              <a:rPr lang="en-US" sz="4400" b="1" dirty="0">
                <a:latin typeface="AngsanaUPC" panose="02020603050405020304" pitchFamily="18" charset="-34"/>
              </a:rPr>
              <a:t>Analysis and Design Tasks</a:t>
            </a:r>
            <a:endParaRPr lang="ar-EG" sz="4400" b="1" dirty="0">
              <a:latin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37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715666"/>
            <a:ext cx="6228184" cy="3873574"/>
          </a:xfrm>
        </p:spPr>
        <p:txBody>
          <a:bodyPr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2800" i="0" dirty="0">
                <a:latin typeface="AngsanaUPC" panose="02020603050405020304" pitchFamily="18" charset="-34"/>
                <a:cs typeface="AngsanaUPC" panose="02020603050405020304" pitchFamily="18" charset="-34"/>
              </a:rPr>
              <a:t>The </a:t>
            </a:r>
            <a:r>
              <a:rPr lang="en-US" sz="2800" b="1" i="0" dirty="0">
                <a:latin typeface="AngsanaUPC" panose="02020603050405020304" pitchFamily="18" charset="-34"/>
                <a:cs typeface="AngsanaUPC" panose="02020603050405020304" pitchFamily="18" charset="-34"/>
              </a:rPr>
              <a:t>test implementation and execution </a:t>
            </a:r>
            <a:r>
              <a:rPr lang="en-US" sz="2800" i="0" dirty="0">
                <a:latin typeface="AngsanaUPC" panose="02020603050405020304" pitchFamily="18" charset="-34"/>
                <a:cs typeface="AngsanaUPC" panose="02020603050405020304" pitchFamily="18" charset="-34"/>
              </a:rPr>
              <a:t>activity involves running tests, and this will include where necessary any set-up/tear-down activities for the testing. </a:t>
            </a:r>
            <a:endParaRPr lang="en-US" sz="2800" i="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2800" b="1" i="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Test </a:t>
            </a:r>
            <a:r>
              <a:rPr lang="en-US" sz="2800" b="1" i="0" dirty="0">
                <a:latin typeface="AngsanaUPC" panose="02020603050405020304" pitchFamily="18" charset="-34"/>
                <a:cs typeface="AngsanaUPC" panose="02020603050405020304" pitchFamily="18" charset="-34"/>
              </a:rPr>
              <a:t>procedures </a:t>
            </a:r>
            <a:r>
              <a:rPr lang="en-US" sz="2800" i="0" dirty="0">
                <a:latin typeface="AngsanaUPC" panose="02020603050405020304" pitchFamily="18" charset="-34"/>
                <a:cs typeface="AngsanaUPC" panose="02020603050405020304" pitchFamily="18" charset="-34"/>
              </a:rPr>
              <a:t>or </a:t>
            </a:r>
            <a:r>
              <a:rPr lang="en-US" sz="2800" b="1" i="0" dirty="0">
                <a:latin typeface="AngsanaUPC" panose="02020603050405020304" pitchFamily="18" charset="-34"/>
                <a:cs typeface="AngsanaUPC" panose="02020603050405020304" pitchFamily="18" charset="-34"/>
              </a:rPr>
              <a:t>scripts</a:t>
            </a:r>
            <a:r>
              <a:rPr lang="en-US" sz="2800" i="0" dirty="0">
                <a:latin typeface="AngsanaUPC" panose="02020603050405020304" pitchFamily="18" charset="-34"/>
                <a:cs typeface="AngsanaUPC" panose="02020603050405020304" pitchFamily="18" charset="-34"/>
              </a:rPr>
              <a:t> are specified by combining the test cases in a particular order and including any other information needed for test execution, the environment is set up and the tests are </a:t>
            </a:r>
            <a:r>
              <a:rPr lang="en-US" sz="2800" i="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run.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2800" b="1" i="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Tests</a:t>
            </a:r>
            <a:r>
              <a:rPr lang="en-US" sz="2800" i="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2800" i="0" dirty="0">
                <a:latin typeface="AngsanaUPC" panose="02020603050405020304" pitchFamily="18" charset="-34"/>
                <a:cs typeface="AngsanaUPC" panose="02020603050405020304" pitchFamily="18" charset="-34"/>
              </a:rPr>
              <a:t>run outcome needs to be logged, and a comparison made between expected results and actual results</a:t>
            </a:r>
            <a:r>
              <a:rPr lang="en-US" sz="2400" i="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AngsanaUPC" panose="02020603050405020304" pitchFamily="18" charset="-34"/>
              </a:rPr>
              <a:t>3. Test Implementation and Execution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089450"/>
              </p:ext>
            </p:extLst>
          </p:nvPr>
        </p:nvGraphicFramePr>
        <p:xfrm>
          <a:off x="6444208" y="1412776"/>
          <a:ext cx="269979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24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283618"/>
            <a:ext cx="8618549" cy="5385742"/>
          </a:xfrm>
        </p:spPr>
        <p:txBody>
          <a:bodyPr>
            <a:noAutofit/>
          </a:bodyPr>
          <a:lstStyle/>
          <a:p>
            <a:pPr marL="388144" indent="-388144" algn="l" rtl="0">
              <a:buFont typeface="Wingdings" panose="05000000000000000000" pitchFamily="2" charset="2"/>
              <a:buChar char="§"/>
            </a:pPr>
            <a:r>
              <a:rPr lang="en-US" sz="3200" b="1" i="0" dirty="0">
                <a:latin typeface="AngsanaUPC" panose="02020603050405020304" pitchFamily="18" charset="-34"/>
                <a:cs typeface="+mj-cs"/>
              </a:rPr>
              <a:t>Prioritizing</a:t>
            </a:r>
            <a:r>
              <a:rPr lang="en-US" sz="3200" i="0" dirty="0">
                <a:latin typeface="AngsanaUPC" panose="02020603050405020304" pitchFamily="18" charset="-34"/>
                <a:cs typeface="+mj-cs"/>
              </a:rPr>
              <a:t> </a:t>
            </a:r>
            <a:r>
              <a:rPr lang="en-US" sz="3200" i="0" dirty="0" smtClean="0">
                <a:latin typeface="AngsanaUPC" panose="02020603050405020304" pitchFamily="18" charset="-34"/>
                <a:cs typeface="+mj-cs"/>
              </a:rPr>
              <a:t>test </a:t>
            </a:r>
            <a:r>
              <a:rPr lang="en-US" sz="3200" i="0" dirty="0">
                <a:latin typeface="AngsanaUPC" panose="02020603050405020304" pitchFamily="18" charset="-34"/>
                <a:cs typeface="+mj-cs"/>
              </a:rPr>
              <a:t>cases, creating test data, writing test procedures and, optionally, preparing test harnesses and writing automated test scripts.</a:t>
            </a:r>
          </a:p>
          <a:p>
            <a:pPr marL="388144" indent="-388144" algn="l" rtl="0">
              <a:buFont typeface="Wingdings" panose="05000000000000000000" pitchFamily="2" charset="2"/>
              <a:buChar char="§"/>
            </a:pPr>
            <a:r>
              <a:rPr lang="en-US" sz="3200" b="1" i="0" dirty="0">
                <a:latin typeface="AngsanaUPC" panose="02020603050405020304" pitchFamily="18" charset="-34"/>
                <a:cs typeface="+mj-cs"/>
              </a:rPr>
              <a:t>Collecting</a:t>
            </a:r>
            <a:r>
              <a:rPr lang="en-US" sz="3200" i="0" dirty="0">
                <a:latin typeface="AngsanaUPC" panose="02020603050405020304" pitchFamily="18" charset="-34"/>
                <a:cs typeface="+mj-cs"/>
              </a:rPr>
              <a:t> </a:t>
            </a:r>
            <a:r>
              <a:rPr lang="en-US" sz="3200" i="0" u="sng" dirty="0">
                <a:latin typeface="AngsanaUPC" panose="02020603050405020304" pitchFamily="18" charset="-34"/>
                <a:cs typeface="+mj-cs"/>
              </a:rPr>
              <a:t>test cases </a:t>
            </a:r>
            <a:r>
              <a:rPr lang="en-US" sz="3200" b="1" i="0" dirty="0">
                <a:latin typeface="AngsanaUPC" panose="02020603050405020304" pitchFamily="18" charset="-34"/>
                <a:cs typeface="+mj-cs"/>
              </a:rPr>
              <a:t>into</a:t>
            </a:r>
            <a:r>
              <a:rPr lang="en-US" sz="3200" i="0" dirty="0">
                <a:latin typeface="AngsanaUPC" panose="02020603050405020304" pitchFamily="18" charset="-34"/>
                <a:cs typeface="+mj-cs"/>
              </a:rPr>
              <a:t> </a:t>
            </a:r>
            <a:r>
              <a:rPr lang="en-US" sz="3200" i="0" u="sng" dirty="0">
                <a:latin typeface="AngsanaUPC" panose="02020603050405020304" pitchFamily="18" charset="-34"/>
                <a:cs typeface="+mj-cs"/>
              </a:rPr>
              <a:t>test suites</a:t>
            </a:r>
            <a:r>
              <a:rPr lang="en-US" sz="3200" i="0" dirty="0">
                <a:latin typeface="AngsanaUPC" panose="02020603050405020304" pitchFamily="18" charset="-34"/>
                <a:cs typeface="+mj-cs"/>
              </a:rPr>
              <a:t>, where tests can be run one after another for efficiency.</a:t>
            </a:r>
          </a:p>
          <a:p>
            <a:pPr marL="388144" indent="-388144" algn="l" rtl="0">
              <a:buFont typeface="Wingdings" panose="05000000000000000000" pitchFamily="2" charset="2"/>
              <a:buChar char="§"/>
            </a:pPr>
            <a:r>
              <a:rPr lang="en-US" sz="3200" b="1" i="0" dirty="0">
                <a:latin typeface="AngsanaUPC" panose="02020603050405020304" pitchFamily="18" charset="-34"/>
                <a:cs typeface="+mj-cs"/>
              </a:rPr>
              <a:t>Checking</a:t>
            </a:r>
            <a:r>
              <a:rPr lang="en-US" sz="3200" i="0" dirty="0">
                <a:latin typeface="AngsanaUPC" panose="02020603050405020304" pitchFamily="18" charset="-34"/>
                <a:cs typeface="+mj-cs"/>
              </a:rPr>
              <a:t> the test environment set-up is correct.</a:t>
            </a:r>
          </a:p>
          <a:p>
            <a:pPr marL="388144" indent="-388144" algn="l" rtl="0">
              <a:buFont typeface="Wingdings" panose="05000000000000000000" pitchFamily="2" charset="2"/>
              <a:buChar char="§"/>
            </a:pPr>
            <a:r>
              <a:rPr lang="en-US" sz="3200" b="1" i="0" dirty="0">
                <a:latin typeface="AngsanaUPC" panose="02020603050405020304" pitchFamily="18" charset="-34"/>
                <a:cs typeface="+mj-cs"/>
              </a:rPr>
              <a:t>Running</a:t>
            </a:r>
            <a:r>
              <a:rPr lang="en-US" sz="3200" i="0" dirty="0">
                <a:latin typeface="AngsanaUPC" panose="02020603050405020304" pitchFamily="18" charset="-34"/>
                <a:cs typeface="+mj-cs"/>
              </a:rPr>
              <a:t> test cases in the determined order. This can be manually or using test execution tools.</a:t>
            </a:r>
          </a:p>
          <a:p>
            <a:pPr marL="388144" indent="-388144" algn="l" rtl="0">
              <a:buFont typeface="Wingdings" panose="05000000000000000000" pitchFamily="2" charset="2"/>
              <a:buChar char="§"/>
            </a:pPr>
            <a:r>
              <a:rPr lang="en-US" sz="3200" b="1" i="0" dirty="0">
                <a:latin typeface="AngsanaUPC" panose="02020603050405020304" pitchFamily="18" charset="-34"/>
                <a:cs typeface="+mj-cs"/>
              </a:rPr>
              <a:t>Keeping a log of testing activities</a:t>
            </a:r>
            <a:r>
              <a:rPr lang="en-US" sz="3200" i="0" dirty="0">
                <a:latin typeface="AngsanaUPC" panose="02020603050405020304" pitchFamily="18" charset="-34"/>
                <a:cs typeface="+mj-cs"/>
              </a:rPr>
              <a:t>, including the outcome (pass/fail) and the versions of software, data, tools and testware (scripts, etc.).</a:t>
            </a:r>
          </a:p>
          <a:p>
            <a:pPr marL="388144" indent="-388144" algn="l" rtl="0">
              <a:buFont typeface="Wingdings" panose="05000000000000000000" pitchFamily="2" charset="2"/>
              <a:buChar char="§"/>
            </a:pPr>
            <a:r>
              <a:rPr lang="en-US" sz="3200" b="1" i="0" dirty="0">
                <a:latin typeface="AngsanaUPC" panose="02020603050405020304" pitchFamily="18" charset="-34"/>
                <a:cs typeface="+mj-cs"/>
              </a:rPr>
              <a:t>Comparing</a:t>
            </a:r>
            <a:r>
              <a:rPr lang="en-US" sz="3200" i="0" dirty="0">
                <a:latin typeface="AngsanaUPC" panose="02020603050405020304" pitchFamily="18" charset="-34"/>
                <a:cs typeface="+mj-cs"/>
              </a:rPr>
              <a:t> </a:t>
            </a:r>
            <a:r>
              <a:rPr lang="en-US" sz="3200" i="0" u="sng" dirty="0">
                <a:latin typeface="AngsanaUPC" panose="02020603050405020304" pitchFamily="18" charset="-34"/>
                <a:cs typeface="+mj-cs"/>
              </a:rPr>
              <a:t>actual results with expected results.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1812"/>
            <a:ext cx="7438698" cy="796908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ngsanaUPC" panose="02020603050405020304" pitchFamily="18" charset="-34"/>
              </a:rPr>
              <a:t>Test Implementation and Execution Tasks</a:t>
            </a:r>
            <a:endParaRPr lang="ar-EG" sz="4000" b="1" dirty="0">
              <a:latin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863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1283618"/>
            <a:ext cx="7632848" cy="4881686"/>
          </a:xfrm>
        </p:spPr>
        <p:txBody>
          <a:bodyPr>
            <a:noAutofit/>
          </a:bodyPr>
          <a:lstStyle/>
          <a:p>
            <a:pPr marL="297656" indent="-297656" algn="justLow" rtl="0">
              <a:buFont typeface="Wingdings" panose="05000000000000000000" pitchFamily="2" charset="2"/>
              <a:buChar char="§"/>
              <a:tabLst>
                <a:tab pos="348854" algn="l"/>
              </a:tabLst>
            </a:pPr>
            <a:r>
              <a:rPr lang="en-US" sz="2800" i="0" dirty="0">
                <a:latin typeface="AngsanaUPC" panose="02020603050405020304" pitchFamily="18" charset="-34"/>
                <a:cs typeface="+mj-cs"/>
              </a:rPr>
              <a:t>Reporting discrepancies as incidents with as much information as possible, including if possible causal analysis (</a:t>
            </a:r>
            <a:r>
              <a:rPr lang="en-US" sz="2800" b="1" i="0" dirty="0">
                <a:latin typeface="AngsanaUPC" panose="02020603050405020304" pitchFamily="18" charset="-34"/>
                <a:cs typeface="+mj-cs"/>
              </a:rPr>
              <a:t>code defect, incorrect test specification, test data error or test execution error</a:t>
            </a:r>
            <a:r>
              <a:rPr lang="en-US" sz="2800" b="1" i="0" dirty="0" smtClean="0">
                <a:latin typeface="AngsanaUPC" panose="02020603050405020304" pitchFamily="18" charset="-34"/>
                <a:cs typeface="+mj-cs"/>
              </a:rPr>
              <a:t>).</a:t>
            </a:r>
          </a:p>
          <a:p>
            <a:pPr marL="297656" indent="-297656" algn="justLow" rtl="0">
              <a:buFont typeface="Wingdings" panose="05000000000000000000" pitchFamily="2" charset="2"/>
              <a:buChar char="§"/>
              <a:tabLst>
                <a:tab pos="348854" algn="l"/>
              </a:tabLst>
            </a:pPr>
            <a:r>
              <a:rPr lang="en-US" sz="2800" i="0" dirty="0" smtClean="0">
                <a:latin typeface="AngsanaUPC" panose="02020603050405020304" pitchFamily="18" charset="-34"/>
                <a:cs typeface="+mj-cs"/>
              </a:rPr>
              <a:t>Where </a:t>
            </a:r>
            <a:r>
              <a:rPr lang="en-US" sz="2800" i="0" dirty="0">
                <a:latin typeface="AngsanaUPC" panose="02020603050405020304" pitchFamily="18" charset="-34"/>
                <a:cs typeface="+mj-cs"/>
              </a:rPr>
              <a:t>necessary, repeating test activities when changes have been made following incidents raised. </a:t>
            </a:r>
            <a:r>
              <a:rPr lang="en-US" sz="2800" i="0" dirty="0" smtClean="0">
                <a:latin typeface="AngsanaUPC" panose="02020603050405020304" pitchFamily="18" charset="-34"/>
                <a:cs typeface="+mj-cs"/>
              </a:rPr>
              <a:t>(</a:t>
            </a:r>
            <a:r>
              <a:rPr lang="en-US" sz="2800" b="1" i="0" dirty="0" smtClean="0">
                <a:latin typeface="AngsanaUPC" panose="02020603050405020304" pitchFamily="18" charset="-34"/>
                <a:cs typeface="+mj-cs"/>
              </a:rPr>
              <a:t>confirmation </a:t>
            </a:r>
            <a:r>
              <a:rPr lang="en-US" sz="2800" b="1" i="0" dirty="0" smtClean="0">
                <a:latin typeface="AngsanaUPC" panose="02020603050405020304" pitchFamily="18" charset="-34"/>
                <a:cs typeface="+mj-cs"/>
              </a:rPr>
              <a:t>test</a:t>
            </a:r>
            <a:r>
              <a:rPr lang="en-US" sz="2800" i="0" dirty="0" smtClean="0">
                <a:latin typeface="AngsanaUPC" panose="02020603050405020304" pitchFamily="18" charset="-34"/>
                <a:cs typeface="+mj-cs"/>
              </a:rPr>
              <a:t>)</a:t>
            </a:r>
          </a:p>
          <a:p>
            <a:pPr marL="297656" indent="-297656" algn="justLow" rtl="0">
              <a:buFont typeface="Wingdings" panose="05000000000000000000" pitchFamily="2" charset="2"/>
              <a:buChar char="§"/>
              <a:tabLst>
                <a:tab pos="348854" algn="l"/>
              </a:tabLst>
            </a:pPr>
            <a:r>
              <a:rPr lang="en-US" sz="2800" i="0" dirty="0" smtClean="0">
                <a:latin typeface="AngsanaUPC" panose="02020603050405020304" pitchFamily="18" charset="-34"/>
                <a:cs typeface="+mj-cs"/>
              </a:rPr>
              <a:t>This </a:t>
            </a:r>
            <a:r>
              <a:rPr lang="en-US" sz="2800" i="0" dirty="0">
                <a:latin typeface="AngsanaUPC" panose="02020603050405020304" pitchFamily="18" charset="-34"/>
                <a:cs typeface="+mj-cs"/>
              </a:rPr>
              <a:t>includes re-execution of a test that previously failed in order to confirm a fix (retesting), execution of a corrected test and execution of previously passed tests to check that defects have not been introduced (</a:t>
            </a:r>
            <a:r>
              <a:rPr lang="en-US" sz="2800" b="1" i="0" dirty="0">
                <a:latin typeface="AngsanaUPC" panose="02020603050405020304" pitchFamily="18" charset="-34"/>
                <a:cs typeface="+mj-cs"/>
              </a:rPr>
              <a:t>regression testing</a:t>
            </a:r>
            <a:r>
              <a:rPr lang="en-US" sz="2800" i="0" dirty="0" smtClean="0">
                <a:latin typeface="AngsanaUPC" panose="02020603050405020304" pitchFamily="18" charset="-34"/>
                <a:cs typeface="+mj-cs"/>
              </a:rPr>
              <a:t>).</a:t>
            </a:r>
          </a:p>
          <a:p>
            <a:pPr marL="297656" indent="-297656" algn="justLow" rtl="0">
              <a:buFont typeface="Wingdings" panose="05000000000000000000" pitchFamily="2" charset="2"/>
              <a:buChar char="§"/>
              <a:tabLst>
                <a:tab pos="348854" algn="l"/>
              </a:tabLst>
            </a:pPr>
            <a:r>
              <a:rPr lang="en-US" sz="2800" b="1" i="0" spc="-38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sz="2800" b="1" i="0" spc="-38" dirty="0">
                <a:solidFill>
                  <a:srgbClr val="000000">
                    <a:lumMod val="65000"/>
                    <a:lumOff val="35000"/>
                  </a:srgb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output </a:t>
            </a:r>
            <a:r>
              <a:rPr lang="en-US" sz="2800" b="1" i="0" spc="-38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…..</a:t>
            </a:r>
            <a:r>
              <a:rPr lang="en-US" sz="2800" b="1" i="0" dirty="0">
                <a:latin typeface="AngsanaUPC" panose="02020603050405020304" pitchFamily="18" charset="-34"/>
              </a:rPr>
              <a:t> code </a:t>
            </a:r>
            <a:r>
              <a:rPr lang="en-US" sz="2800" b="1" i="0" dirty="0" smtClean="0">
                <a:latin typeface="AngsanaUPC" panose="02020603050405020304" pitchFamily="18" charset="-34"/>
              </a:rPr>
              <a:t>defect &amp;</a:t>
            </a:r>
            <a:r>
              <a:rPr lang="en-US" sz="2800" b="1" i="0" dirty="0">
                <a:latin typeface="AngsanaUPC" panose="02020603050405020304" pitchFamily="18" charset="-34"/>
              </a:rPr>
              <a:t> confirmation test </a:t>
            </a:r>
            <a:r>
              <a:rPr lang="en-US" sz="2800" b="1" i="0" dirty="0" smtClean="0">
                <a:latin typeface="AngsanaUPC" panose="02020603050405020304" pitchFamily="18" charset="-34"/>
              </a:rPr>
              <a:t>&amp;</a:t>
            </a:r>
            <a:r>
              <a:rPr lang="en-US" sz="2800" b="1" i="0" dirty="0">
                <a:latin typeface="AngsanaUPC" panose="02020603050405020304" pitchFamily="18" charset="-34"/>
              </a:rPr>
              <a:t> regression testing</a:t>
            </a:r>
            <a:r>
              <a:rPr lang="en-US" sz="2800" b="1" i="0" spc="-38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endParaRPr lang="en-US" i="0" dirty="0"/>
          </a:p>
          <a:p>
            <a:pPr rtl="0">
              <a:lnSpc>
                <a:spcPct val="100000"/>
              </a:lnSpc>
            </a:pPr>
            <a:endParaRPr lang="en-US" sz="1100" i="0" dirty="0"/>
          </a:p>
          <a:p>
            <a:pPr algn="l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1812"/>
            <a:ext cx="7222674" cy="796908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ngsanaUPC" panose="02020603050405020304" pitchFamily="18" charset="-34"/>
              </a:rPr>
              <a:t>Test Implementation and Execution Tasks</a:t>
            </a:r>
            <a:endParaRPr lang="ar-EG" sz="4000" b="1" dirty="0">
              <a:latin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25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496" y="1124744"/>
            <a:ext cx="6192688" cy="5733256"/>
          </a:xfrm>
        </p:spPr>
        <p:txBody>
          <a:bodyPr>
            <a:noAutofit/>
          </a:bodyPr>
          <a:lstStyle/>
          <a:p>
            <a:pPr marL="457200" indent="-457200" algn="justLow" rtl="0">
              <a:buFont typeface="Arial" panose="020B0604020202020204" pitchFamily="34" charset="0"/>
              <a:buChar char="•"/>
            </a:pPr>
            <a:r>
              <a:rPr lang="en-US" sz="3200" b="1" i="0" dirty="0">
                <a:latin typeface="Aparajita" panose="020B0604020202020204" pitchFamily="34" charset="0"/>
                <a:cs typeface="+mj-cs"/>
              </a:rPr>
              <a:t>Evaluating exit </a:t>
            </a:r>
            <a:r>
              <a:rPr lang="en-US" sz="3200" i="0" dirty="0">
                <a:latin typeface="Aparajita" panose="020B0604020202020204" pitchFamily="34" charset="0"/>
                <a:cs typeface="+mj-cs"/>
              </a:rPr>
              <a:t>criteria is the activity where test execution is assessed against the defined objectives. This should be done for each test </a:t>
            </a:r>
            <a:r>
              <a:rPr lang="en-US" sz="3200" i="0" dirty="0" smtClean="0">
                <a:latin typeface="Aparajita" panose="020B0604020202020204" pitchFamily="34" charset="0"/>
                <a:cs typeface="+mj-cs"/>
              </a:rPr>
              <a:t>level</a:t>
            </a:r>
          </a:p>
          <a:p>
            <a:pPr marL="457200" indent="-457200" algn="justLow" rtl="0">
              <a:buFont typeface="Arial" panose="020B0604020202020204" pitchFamily="34" charset="0"/>
              <a:buChar char="•"/>
            </a:pPr>
            <a:r>
              <a:rPr lang="en-US" sz="3200" b="1" i="0" dirty="0" smtClean="0">
                <a:latin typeface="Aparajita" panose="020B0604020202020204" pitchFamily="34" charset="0"/>
                <a:cs typeface="+mj-cs"/>
              </a:rPr>
              <a:t>Evaluating </a:t>
            </a:r>
            <a:r>
              <a:rPr lang="en-US" sz="3200" b="1" i="0" dirty="0">
                <a:latin typeface="Aparajita" panose="020B0604020202020204" pitchFamily="34" charset="0"/>
                <a:cs typeface="+mj-cs"/>
              </a:rPr>
              <a:t>exit</a:t>
            </a:r>
            <a:r>
              <a:rPr lang="en-US" sz="3200" i="0" dirty="0">
                <a:latin typeface="Aparajita" panose="020B0604020202020204" pitchFamily="34" charset="0"/>
                <a:cs typeface="+mj-cs"/>
              </a:rPr>
              <a:t> criteria has the following major </a:t>
            </a:r>
            <a:r>
              <a:rPr lang="en-US" sz="3200" i="0" dirty="0" smtClean="0">
                <a:latin typeface="Aparajita" panose="020B0604020202020204" pitchFamily="34" charset="0"/>
                <a:cs typeface="+mj-cs"/>
              </a:rPr>
              <a:t>tasks:</a:t>
            </a:r>
          </a:p>
          <a:p>
            <a:pPr marL="749808" lvl="1" indent="-457200" algn="justLow" rtl="0">
              <a:buFont typeface="Arial" panose="020B0604020202020204" pitchFamily="34" charset="0"/>
              <a:buChar char="•"/>
            </a:pPr>
            <a:r>
              <a:rPr lang="en-US" sz="2400" b="1" i="0" dirty="0" smtClean="0">
                <a:latin typeface="Aparajita" panose="020B0604020202020204" pitchFamily="34" charset="0"/>
                <a:cs typeface="+mj-cs"/>
              </a:rPr>
              <a:t>Checking</a:t>
            </a:r>
            <a:r>
              <a:rPr lang="en-US" sz="2400" i="0" dirty="0" smtClean="0">
                <a:latin typeface="Aparajita" panose="020B0604020202020204" pitchFamily="34" charset="0"/>
                <a:cs typeface="+mj-cs"/>
              </a:rPr>
              <a:t> </a:t>
            </a:r>
            <a:r>
              <a:rPr lang="en-US" sz="2400" i="0" dirty="0">
                <a:latin typeface="Aparajita" panose="020B0604020202020204" pitchFamily="34" charset="0"/>
                <a:cs typeface="+mj-cs"/>
              </a:rPr>
              <a:t>whether the previously determined exit criteria have been </a:t>
            </a:r>
            <a:r>
              <a:rPr lang="en-US" sz="2400" i="0" dirty="0" smtClean="0">
                <a:latin typeface="Aparajita" panose="020B0604020202020204" pitchFamily="34" charset="0"/>
                <a:cs typeface="+mj-cs"/>
              </a:rPr>
              <a:t>met.</a:t>
            </a:r>
          </a:p>
          <a:p>
            <a:pPr marL="749808" lvl="1" indent="-457200" algn="justLow" rtl="0">
              <a:buFont typeface="Arial" panose="020B0604020202020204" pitchFamily="34" charset="0"/>
              <a:buChar char="•"/>
            </a:pPr>
            <a:r>
              <a:rPr lang="en-US" sz="2400" b="1" i="0" dirty="0" smtClean="0">
                <a:latin typeface="Aparajita" panose="020B0604020202020204" pitchFamily="34" charset="0"/>
                <a:cs typeface="+mj-cs"/>
              </a:rPr>
              <a:t>Determining</a:t>
            </a:r>
            <a:r>
              <a:rPr lang="en-US" sz="2400" i="0" dirty="0" smtClean="0">
                <a:latin typeface="Aparajita" panose="020B0604020202020204" pitchFamily="34" charset="0"/>
                <a:cs typeface="+mj-cs"/>
              </a:rPr>
              <a:t> </a:t>
            </a:r>
            <a:r>
              <a:rPr lang="en-US" sz="2400" i="0" dirty="0">
                <a:latin typeface="Aparajita" panose="020B0604020202020204" pitchFamily="34" charset="0"/>
                <a:cs typeface="+mj-cs"/>
              </a:rPr>
              <a:t>if more tests are </a:t>
            </a:r>
            <a:r>
              <a:rPr lang="en-US" sz="2400" i="0" dirty="0" smtClean="0">
                <a:latin typeface="Aparajita" panose="020B0604020202020204" pitchFamily="34" charset="0"/>
                <a:cs typeface="+mj-cs"/>
              </a:rPr>
              <a:t>needed</a:t>
            </a:r>
          </a:p>
          <a:p>
            <a:pPr marL="749808" lvl="1" indent="-457200" algn="justLow" rtl="0">
              <a:buFont typeface="Arial" panose="020B0604020202020204" pitchFamily="34" charset="0"/>
              <a:buChar char="•"/>
            </a:pPr>
            <a:r>
              <a:rPr lang="en-US" sz="2400" b="1" i="0" dirty="0" smtClean="0">
                <a:latin typeface="Aparajita" panose="020B0604020202020204" pitchFamily="34" charset="0"/>
                <a:cs typeface="+mj-cs"/>
              </a:rPr>
              <a:t>Writing </a:t>
            </a:r>
            <a:r>
              <a:rPr lang="en-US" sz="2400" b="1" i="0" dirty="0">
                <a:latin typeface="Aparajita" panose="020B0604020202020204" pitchFamily="34" charset="0"/>
                <a:cs typeface="+mj-cs"/>
              </a:rPr>
              <a:t>up </a:t>
            </a:r>
            <a:r>
              <a:rPr lang="en-US" sz="2400" i="0" dirty="0">
                <a:latin typeface="Aparajita" panose="020B0604020202020204" pitchFamily="34" charset="0"/>
                <a:cs typeface="+mj-cs"/>
              </a:rPr>
              <a:t>the result of the testing activities for the business sponsors and other stakeholders</a:t>
            </a:r>
            <a:r>
              <a:rPr lang="en-US" sz="1800" i="0" dirty="0">
                <a:cs typeface="+mj-cs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AngsanaUPC" panose="02020603050405020304" pitchFamily="18" charset="-34"/>
              </a:rPr>
              <a:t>4. Evaluating </a:t>
            </a:r>
            <a:r>
              <a:rPr lang="en-US" sz="4000" b="1" dirty="0">
                <a:latin typeface="AngsanaUPC" panose="02020603050405020304" pitchFamily="18" charset="-34"/>
              </a:rPr>
              <a:t>Exit Criteria and </a:t>
            </a:r>
            <a:r>
              <a:rPr lang="en-US" sz="4000" b="1" dirty="0" smtClean="0">
                <a:latin typeface="AngsanaUPC" panose="02020603050405020304" pitchFamily="18" charset="-34"/>
              </a:rPr>
              <a:t>Reporting</a:t>
            </a:r>
            <a:endParaRPr lang="ar-EG" sz="4000" b="1" dirty="0">
              <a:latin typeface="AngsanaUPC" panose="02020603050405020304" pitchFamily="18" charset="-34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48955"/>
              </p:ext>
            </p:extLst>
          </p:nvPr>
        </p:nvGraphicFramePr>
        <p:xfrm>
          <a:off x="6444208" y="1124744"/>
          <a:ext cx="2699792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37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14264</TotalTime>
  <Words>849</Words>
  <Application>Microsoft Office PowerPoint</Application>
  <PresentationFormat>On-screen Show (4:3)</PresentationFormat>
  <Paragraphs>98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GulimChe</vt:lpstr>
      <vt:lpstr>AngsanaUPC</vt:lpstr>
      <vt:lpstr>Arial</vt:lpstr>
      <vt:lpstr>Calibri Light</vt:lpstr>
      <vt:lpstr>Malgun Gothic</vt:lpstr>
      <vt:lpstr>Aparajita</vt:lpstr>
      <vt:lpstr>Calibri</vt:lpstr>
      <vt:lpstr>Times New Roman</vt:lpstr>
      <vt:lpstr>Wingdings</vt:lpstr>
      <vt:lpstr>Retrospect</vt:lpstr>
      <vt:lpstr>Quality Assurance of Software and  Information Systems</vt:lpstr>
      <vt:lpstr>Fundamental Test Process</vt:lpstr>
      <vt:lpstr>1.  Test Planning and Control</vt:lpstr>
      <vt:lpstr>2. Test Analysis and Design </vt:lpstr>
      <vt:lpstr>   Test Analysis and Design Tasks</vt:lpstr>
      <vt:lpstr>3. Test Implementation and Execution</vt:lpstr>
      <vt:lpstr>Test Implementation and Execution Tasks</vt:lpstr>
      <vt:lpstr>Test Implementation and Execution Tasks</vt:lpstr>
      <vt:lpstr>4. Evaluating Exit Criteria and Reporting</vt:lpstr>
      <vt:lpstr> 5. Test Closure Activities</vt:lpstr>
      <vt:lpstr>   Test Closure Activities Tasks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 _x000d_
회사 : YESFORM Co.,Ltd.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Marawan</cp:lastModifiedBy>
  <cp:revision>48</cp:revision>
  <dcterms:created xsi:type="dcterms:W3CDTF">2010-02-01T08:03:16Z</dcterms:created>
  <dcterms:modified xsi:type="dcterms:W3CDTF">2020-03-27T03:37:56Z</dcterms:modified>
  <cp:category>www.slidemembers.com</cp:category>
</cp:coreProperties>
</file>