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79975-0BD6-E60C-46A8-8BF79A5D9A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513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EG" sz="7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3B75-0322-1504-7A74-4BA5D6DFD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C9BB-D79D-6712-28C1-6B4F11711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13131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3348-4A56-CBE0-1BAF-00DF1FD8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G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16D10DD-5E44-9512-1DB7-A2D404F2DB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3257398"/>
          <a:ext cx="10131425" cy="1417942"/>
        </p:xfrm>
        <a:graphic>
          <a:graphicData uri="http://schemas.openxmlformats.org/drawingml/2006/table">
            <a:tbl>
              <a:tblPr/>
              <a:tblGrid>
                <a:gridCol w="2531094">
                  <a:extLst>
                    <a:ext uri="{9D8B030D-6E8A-4147-A177-3AD203B41FA5}">
                      <a16:colId xmlns:a16="http://schemas.microsoft.com/office/drawing/2014/main" val="2056194967"/>
                    </a:ext>
                  </a:extLst>
                </a:gridCol>
                <a:gridCol w="7600331">
                  <a:extLst>
                    <a:ext uri="{9D8B030D-6E8A-4147-A177-3AD203B41FA5}">
                      <a16:colId xmlns:a16="http://schemas.microsoft.com/office/drawing/2014/main" val="1757525202"/>
                    </a:ext>
                  </a:extLst>
                </a:gridCol>
              </a:tblGrid>
              <a:tr h="31017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cap="all">
                          <a:solidFill>
                            <a:srgbClr val="767676"/>
                          </a:solidFill>
                          <a:effectLst/>
                          <a:latin typeface="inherit"/>
                        </a:rPr>
                        <a:t>CRITERIA</a:t>
                      </a:r>
                    </a:p>
                  </a:txBody>
                  <a:tcPr marL="55388" marR="55388" marT="55388" marB="55388" anchor="b">
                    <a:lnL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cap="all">
                          <a:solidFill>
                            <a:srgbClr val="767676"/>
                          </a:solidFill>
                          <a:effectLst/>
                          <a:latin typeface="inherit"/>
                        </a:rPr>
                        <a:t>MEETS SPECIFICATIONS</a:t>
                      </a:r>
                    </a:p>
                  </a:txBody>
                  <a:tcPr marL="55388" marR="55388" marT="55388" marB="55388" anchor="b">
                    <a:lnL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903764"/>
                  </a:ext>
                </a:extLst>
              </a:tr>
              <a:tr h="110776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solidFill>
                            <a:srgbClr val="525C65"/>
                          </a:solidFill>
                          <a:effectLst/>
                          <a:latin typeface="Open Sans" panose="020B0606030504020204" pitchFamily="34" charset="0"/>
                        </a:rPr>
                        <a:t>Explain the fundamentals and benefits of CI/CD to achieve, build, and deploy automation for cloud-based software products.</a:t>
                      </a:r>
                    </a:p>
                  </a:txBody>
                  <a:tcPr marL="55388" marR="55388" marT="55388" marB="55388">
                    <a:lnL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solidFill>
                            <a:srgbClr val="525C65"/>
                          </a:solidFill>
                          <a:effectLst/>
                          <a:latin typeface="Open Sans" panose="020B0606030504020204" pitchFamily="34" charset="0"/>
                        </a:rPr>
                        <a:t>The CI/CD benefits proposal contains essential benefits of CI/CD, and describes the business context that will benefit from the automation tools. Explanation should include benefits that translate to revenue and cost for the business.</a:t>
                      </a:r>
                    </a:p>
                  </a:txBody>
                  <a:tcPr marL="55388" marR="55388" marT="55388" marB="55388">
                    <a:lnL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BE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3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864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</TotalTime>
  <Words>66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inherit</vt:lpstr>
      <vt:lpstr>Open Sans</vt:lpstr>
      <vt:lpstr>Celestial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Awad, Zeinab, Vodafone</dc:creator>
  <cp:lastModifiedBy>Awad, Zeinab, Vodafone</cp:lastModifiedBy>
  <cp:revision>2</cp:revision>
  <dcterms:created xsi:type="dcterms:W3CDTF">2022-07-02T23:09:16Z</dcterms:created>
  <dcterms:modified xsi:type="dcterms:W3CDTF">2022-07-03T12:49:28Z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2022-07-02T23:09:16Z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a7eda18f-7ebf-47bc-a3b6-a1e05449ce59</vt:lpwstr>
  </property>
  <property fmtid="{D5CDD505-2E9C-101B-9397-08002B2CF9AE}" pid="8" name="MSIP_Label_0359f705-2ba0-454b-9cfc-6ce5bcaac040_ContentBits">
    <vt:lpwstr>2</vt:lpwstr>
  </property>
  <property fmtid="{D5CDD505-2E9C-101B-9397-08002B2CF9AE}" pid="9" name="ClassificationContentMarkingFooterLocations">
    <vt:lpwstr>Celestial:8</vt:lpwstr>
  </property>
  <property fmtid="{D5CDD505-2E9C-101B-9397-08002B2CF9AE}" pid="10" name="ClassificationContentMarkingFooterText">
    <vt:lpwstr>C2 General</vt:lpwstr>
  </property>
</Properties>
</file>