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9" r:id="rId13"/>
    <p:sldId id="270" r:id="rId14"/>
    <p:sldId id="273" r:id="rId15"/>
    <p:sldId id="264" r:id="rId16"/>
    <p:sldId id="271" r:id="rId17"/>
    <p:sldId id="274" r:id="rId18"/>
    <p:sldId id="275" r:id="rId19"/>
    <p:sldId id="280" r:id="rId20"/>
    <p:sldId id="316" r:id="rId21"/>
    <p:sldId id="278" r:id="rId22"/>
    <p:sldId id="288" r:id="rId23"/>
    <p:sldId id="289" r:id="rId24"/>
    <p:sldId id="290" r:id="rId25"/>
    <p:sldId id="283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2" r:id="rId36"/>
    <p:sldId id="303" r:id="rId37"/>
    <p:sldId id="304" r:id="rId38"/>
    <p:sldId id="276" r:id="rId39"/>
    <p:sldId id="287" r:id="rId40"/>
    <p:sldId id="311" r:id="rId41"/>
    <p:sldId id="312" r:id="rId42"/>
    <p:sldId id="313" r:id="rId43"/>
    <p:sldId id="314" r:id="rId44"/>
    <p:sldId id="315" r:id="rId45"/>
    <p:sldId id="285" r:id="rId46"/>
    <p:sldId id="277" r:id="rId47"/>
    <p:sldId id="282" r:id="rId48"/>
    <p:sldId id="306" r:id="rId49"/>
    <p:sldId id="307" r:id="rId50"/>
    <p:sldId id="308" r:id="rId51"/>
    <p:sldId id="286" r:id="rId52"/>
    <p:sldId id="279" r:id="rId53"/>
    <p:sldId id="284" r:id="rId54"/>
    <p:sldId id="318" r:id="rId55"/>
    <p:sldId id="319" r:id="rId56"/>
    <p:sldId id="305" r:id="rId57"/>
    <p:sldId id="309" r:id="rId58"/>
    <p:sldId id="310" r:id="rId59"/>
    <p:sldId id="31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9D3C7-ECDA-40A6-8DDF-D8D0A58E5A3D}">
          <p14:sldIdLst>
            <p14:sldId id="256"/>
            <p14:sldId id="257"/>
            <p14:sldId id="258"/>
          </p14:sldIdLst>
        </p14:section>
        <p14:section name="Vision" id="{B9584BE9-95F1-4A45-8E23-E295207F9BB8}">
          <p14:sldIdLst>
            <p14:sldId id="259"/>
            <p14:sldId id="265"/>
          </p14:sldIdLst>
        </p14:section>
        <p14:section name="Mission" id="{C37F47C3-61F2-452E-BEA6-18CD4FF7235E}">
          <p14:sldIdLst>
            <p14:sldId id="260"/>
            <p14:sldId id="266"/>
          </p14:sldIdLst>
        </p14:section>
        <p14:section name="Market Place" id="{DB9ABB2A-3B7D-49C2-ADA9-64FEC197C98D}">
          <p14:sldIdLst>
            <p14:sldId id="261"/>
            <p14:sldId id="267"/>
            <p14:sldId id="262"/>
          </p14:sldIdLst>
        </p14:section>
        <p14:section name="Competitive Advantage" id="{07F11A5A-30DA-4557-9548-F4C666894FD9}">
          <p14:sldIdLst>
            <p14:sldId id="268"/>
            <p14:sldId id="269"/>
            <p14:sldId id="270"/>
            <p14:sldId id="273"/>
          </p14:sldIdLst>
        </p14:section>
        <p14:section name="Revenue Model" id="{066DDE7B-DD24-44CC-81EB-81E150BE4A6A}">
          <p14:sldIdLst>
            <p14:sldId id="264"/>
            <p14:sldId id="271"/>
            <p14:sldId id="274"/>
          </p14:sldIdLst>
        </p14:section>
        <p14:section name="Ui/ux" id="{36A82054-71F9-4C44-ACC1-DB5F6F5D1B7D}">
          <p14:sldIdLst>
            <p14:sldId id="275"/>
            <p14:sldId id="280"/>
            <p14:sldId id="316"/>
          </p14:sldIdLst>
        </p14:section>
        <p14:section name="Backend" id="{773F8938-6542-4147-8F62-4E388E8BD573}">
          <p14:sldIdLst>
            <p14:sldId id="278"/>
            <p14:sldId id="288"/>
            <p14:sldId id="289"/>
            <p14:sldId id="290"/>
            <p14:sldId id="283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</p14:sldIdLst>
        </p14:section>
        <p14:section name="Frontend" id="{4E790CE3-AE92-49BD-81B5-6E2017A5CE4F}">
          <p14:sldIdLst>
            <p14:sldId id="276"/>
            <p14:sldId id="287"/>
            <p14:sldId id="311"/>
            <p14:sldId id="312"/>
            <p14:sldId id="313"/>
            <p14:sldId id="314"/>
            <p14:sldId id="315"/>
            <p14:sldId id="285"/>
          </p14:sldIdLst>
        </p14:section>
        <p14:section name="Mobile" id="{4D75EE1A-CD34-4E60-92BA-5034A74DBC84}">
          <p14:sldIdLst>
            <p14:sldId id="277"/>
            <p14:sldId id="282"/>
            <p14:sldId id="306"/>
            <p14:sldId id="307"/>
            <p14:sldId id="308"/>
            <p14:sldId id="286"/>
          </p14:sldIdLst>
        </p14:section>
        <p14:section name="Ai" id="{A5428894-DAE4-493C-975A-9EE2F86B8DD2}">
          <p14:sldIdLst>
            <p14:sldId id="279"/>
            <p14:sldId id="284"/>
            <p14:sldId id="318"/>
            <p14:sldId id="319"/>
          </p14:sldIdLst>
        </p14:section>
        <p14:section name="Future work" id="{275460AB-1013-429F-B40E-4E92B55D2FFE}">
          <p14:sldIdLst>
            <p14:sldId id="305"/>
            <p14:sldId id="309"/>
            <p14:sldId id="310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44E"/>
    <a:srgbClr val="F7F5F0"/>
    <a:srgbClr val="22B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5558" autoAdjust="0"/>
  </p:normalViewPr>
  <p:slideViewPr>
    <p:cSldViewPr snapToGrid="0">
      <p:cViewPr varScale="1">
        <p:scale>
          <a:sx n="76" d="100"/>
          <a:sy n="76" d="100"/>
        </p:scale>
        <p:origin x="117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svg"/><Relationship Id="rId1" Type="http://schemas.openxmlformats.org/officeDocument/2006/relationships/image" Target="../media/image93.png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sv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svg"/><Relationship Id="rId1" Type="http://schemas.openxmlformats.org/officeDocument/2006/relationships/image" Target="../media/image111.png"/><Relationship Id="rId6" Type="http://schemas.openxmlformats.org/officeDocument/2006/relationships/image" Target="../media/image116.svg"/><Relationship Id="rId5" Type="http://schemas.openxmlformats.org/officeDocument/2006/relationships/image" Target="../media/image115.png"/><Relationship Id="rId10" Type="http://schemas.openxmlformats.org/officeDocument/2006/relationships/image" Target="../media/image120.svg"/><Relationship Id="rId4" Type="http://schemas.openxmlformats.org/officeDocument/2006/relationships/image" Target="../media/image114.svg"/><Relationship Id="rId9" Type="http://schemas.openxmlformats.org/officeDocument/2006/relationships/image" Target="../media/image1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svg"/><Relationship Id="rId1" Type="http://schemas.openxmlformats.org/officeDocument/2006/relationships/image" Target="../media/image93.png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sv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svg"/><Relationship Id="rId1" Type="http://schemas.openxmlformats.org/officeDocument/2006/relationships/image" Target="../media/image111.png"/><Relationship Id="rId6" Type="http://schemas.openxmlformats.org/officeDocument/2006/relationships/image" Target="../media/image116.svg"/><Relationship Id="rId5" Type="http://schemas.openxmlformats.org/officeDocument/2006/relationships/image" Target="../media/image115.png"/><Relationship Id="rId10" Type="http://schemas.openxmlformats.org/officeDocument/2006/relationships/image" Target="../media/image120.svg"/><Relationship Id="rId4" Type="http://schemas.openxmlformats.org/officeDocument/2006/relationships/image" Target="../media/image114.svg"/><Relationship Id="rId9" Type="http://schemas.openxmlformats.org/officeDocument/2006/relationships/image" Target="../media/image1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BC5C7-4D8A-44CA-8844-C3DB76504BC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8FFC77-4582-4562-9A3D-DA662D972E21}">
      <dgm:prSet/>
      <dgm:spPr/>
      <dgm:t>
        <a:bodyPr/>
        <a:lstStyle/>
        <a:p>
          <a:r>
            <a:rPr lang="en-US" b="1"/>
            <a:t>1 – Cloud storage .</a:t>
          </a:r>
          <a:endParaRPr lang="en-US"/>
        </a:p>
      </dgm:t>
    </dgm:pt>
    <dgm:pt modelId="{50B0BEE1-BCC5-4717-8D17-98EC2010AAEB}" type="parTrans" cxnId="{01D59FED-E7C2-4499-9752-99421F5381E3}">
      <dgm:prSet/>
      <dgm:spPr/>
      <dgm:t>
        <a:bodyPr/>
        <a:lstStyle/>
        <a:p>
          <a:endParaRPr lang="en-US"/>
        </a:p>
      </dgm:t>
    </dgm:pt>
    <dgm:pt modelId="{156AC4A8-C100-4354-8B74-D84053A06128}" type="sibTrans" cxnId="{01D59FED-E7C2-4499-9752-99421F5381E3}">
      <dgm:prSet/>
      <dgm:spPr/>
      <dgm:t>
        <a:bodyPr/>
        <a:lstStyle/>
        <a:p>
          <a:endParaRPr lang="en-US"/>
        </a:p>
      </dgm:t>
    </dgm:pt>
    <dgm:pt modelId="{030EF89C-B062-42E4-AEED-02F01DF06CAE}">
      <dgm:prSet/>
      <dgm:spPr/>
      <dgm:t>
        <a:bodyPr/>
        <a:lstStyle/>
        <a:p>
          <a:r>
            <a:rPr lang="en-US" b="1"/>
            <a:t>2 – Continuously updates .</a:t>
          </a:r>
          <a:endParaRPr lang="en-US"/>
        </a:p>
      </dgm:t>
    </dgm:pt>
    <dgm:pt modelId="{87258C2F-F6EA-4E7C-90B8-C72D4A9020AC}" type="parTrans" cxnId="{B5EB47E7-4963-4806-8B02-4060F7121C0A}">
      <dgm:prSet/>
      <dgm:spPr/>
      <dgm:t>
        <a:bodyPr/>
        <a:lstStyle/>
        <a:p>
          <a:endParaRPr lang="en-US"/>
        </a:p>
      </dgm:t>
    </dgm:pt>
    <dgm:pt modelId="{A20022A8-DCE1-4D8A-B154-10C0C7010512}" type="sibTrans" cxnId="{B5EB47E7-4963-4806-8B02-4060F7121C0A}">
      <dgm:prSet/>
      <dgm:spPr/>
      <dgm:t>
        <a:bodyPr/>
        <a:lstStyle/>
        <a:p>
          <a:endParaRPr lang="en-US"/>
        </a:p>
      </dgm:t>
    </dgm:pt>
    <dgm:pt modelId="{DE344B8E-89B8-4CE8-BE7E-103ACAC83961}">
      <dgm:prSet/>
      <dgm:spPr/>
      <dgm:t>
        <a:bodyPr/>
        <a:lstStyle/>
        <a:p>
          <a:r>
            <a:rPr lang="en-US" b="1"/>
            <a:t>3 – Designers community .</a:t>
          </a:r>
          <a:endParaRPr lang="en-US"/>
        </a:p>
      </dgm:t>
    </dgm:pt>
    <dgm:pt modelId="{9DE5CB3D-8A00-4A0A-BD05-C27A65CB82F4}" type="parTrans" cxnId="{86F37BA6-F241-4B89-80C5-192BFF4CFEF4}">
      <dgm:prSet/>
      <dgm:spPr/>
      <dgm:t>
        <a:bodyPr/>
        <a:lstStyle/>
        <a:p>
          <a:endParaRPr lang="en-US"/>
        </a:p>
      </dgm:t>
    </dgm:pt>
    <dgm:pt modelId="{47298124-EFA8-4EA3-89D2-0C6BFF7A7603}" type="sibTrans" cxnId="{86F37BA6-F241-4B89-80C5-192BFF4CFEF4}">
      <dgm:prSet/>
      <dgm:spPr/>
      <dgm:t>
        <a:bodyPr/>
        <a:lstStyle/>
        <a:p>
          <a:endParaRPr lang="en-US"/>
        </a:p>
      </dgm:t>
    </dgm:pt>
    <dgm:pt modelId="{1BC8A7F7-3CBB-49C0-8264-795DAB53C460}">
      <dgm:prSet/>
      <dgm:spPr/>
      <dgm:t>
        <a:bodyPr/>
        <a:lstStyle/>
        <a:p>
          <a:r>
            <a:rPr lang="en-US" b="1"/>
            <a:t>4 – Components .</a:t>
          </a:r>
          <a:endParaRPr lang="en-US"/>
        </a:p>
      </dgm:t>
    </dgm:pt>
    <dgm:pt modelId="{3D3E6EA4-8D79-4FB3-9396-5ED3D9F694D5}" type="parTrans" cxnId="{B383D6E2-ADF4-4D4A-BD6E-7E20FC9347C9}">
      <dgm:prSet/>
      <dgm:spPr/>
      <dgm:t>
        <a:bodyPr/>
        <a:lstStyle/>
        <a:p>
          <a:endParaRPr lang="en-US"/>
        </a:p>
      </dgm:t>
    </dgm:pt>
    <dgm:pt modelId="{1ECFE1A9-E981-460B-BDEF-883B3E74A901}" type="sibTrans" cxnId="{B383D6E2-ADF4-4D4A-BD6E-7E20FC9347C9}">
      <dgm:prSet/>
      <dgm:spPr/>
      <dgm:t>
        <a:bodyPr/>
        <a:lstStyle/>
        <a:p>
          <a:endParaRPr lang="en-US"/>
        </a:p>
      </dgm:t>
    </dgm:pt>
    <dgm:pt modelId="{6BA4C891-5EB9-43AD-A44E-E594CC48E12C}">
      <dgm:prSet/>
      <dgm:spPr/>
      <dgm:t>
        <a:bodyPr/>
        <a:lstStyle/>
        <a:p>
          <a:r>
            <a:rPr lang="en-US" b="1"/>
            <a:t>5 – Prototype .</a:t>
          </a:r>
          <a:endParaRPr lang="en-US"/>
        </a:p>
      </dgm:t>
    </dgm:pt>
    <dgm:pt modelId="{DDCA12E4-7EF9-4B10-BDB1-5F6D53F0B04B}" type="parTrans" cxnId="{F90059F6-306F-4FED-B19F-CEDC2D56EF5E}">
      <dgm:prSet/>
      <dgm:spPr/>
      <dgm:t>
        <a:bodyPr/>
        <a:lstStyle/>
        <a:p>
          <a:endParaRPr lang="en-US"/>
        </a:p>
      </dgm:t>
    </dgm:pt>
    <dgm:pt modelId="{DA422D67-8875-466D-8B2F-E00783EF1CCF}" type="sibTrans" cxnId="{F90059F6-306F-4FED-B19F-CEDC2D56EF5E}">
      <dgm:prSet/>
      <dgm:spPr/>
      <dgm:t>
        <a:bodyPr/>
        <a:lstStyle/>
        <a:p>
          <a:endParaRPr lang="en-US"/>
        </a:p>
      </dgm:t>
    </dgm:pt>
    <dgm:pt modelId="{32A104AF-DDC1-48C8-827A-2CCFAEECCA7C}">
      <dgm:prSet/>
      <dgm:spPr/>
      <dgm:t>
        <a:bodyPr/>
        <a:lstStyle/>
        <a:p>
          <a:r>
            <a:rPr lang="en-US" b="1"/>
            <a:t>6 – Figma mirror .</a:t>
          </a:r>
          <a:endParaRPr lang="en-US"/>
        </a:p>
      </dgm:t>
    </dgm:pt>
    <dgm:pt modelId="{5D86B516-9AD2-44D5-9C2A-438E32CBBDA3}" type="parTrans" cxnId="{4D23D60B-E63C-4111-9B00-42D7903CA9F8}">
      <dgm:prSet/>
      <dgm:spPr/>
      <dgm:t>
        <a:bodyPr/>
        <a:lstStyle/>
        <a:p>
          <a:endParaRPr lang="en-US"/>
        </a:p>
      </dgm:t>
    </dgm:pt>
    <dgm:pt modelId="{891E3C5A-AB10-4BA5-9093-099DF87B6470}" type="sibTrans" cxnId="{4D23D60B-E63C-4111-9B00-42D7903CA9F8}">
      <dgm:prSet/>
      <dgm:spPr/>
      <dgm:t>
        <a:bodyPr/>
        <a:lstStyle/>
        <a:p>
          <a:endParaRPr lang="en-US"/>
        </a:p>
      </dgm:t>
    </dgm:pt>
    <dgm:pt modelId="{0D8DAFF1-04CE-40A1-88D3-3466C61C6DFB}">
      <dgm:prSet/>
      <dgm:spPr/>
      <dgm:t>
        <a:bodyPr/>
        <a:lstStyle/>
        <a:p>
          <a:r>
            <a:rPr lang="en-US" b="1"/>
            <a:t>7 – Price .</a:t>
          </a:r>
          <a:endParaRPr lang="en-US"/>
        </a:p>
      </dgm:t>
    </dgm:pt>
    <dgm:pt modelId="{1FB78848-3C60-430F-B2E1-5AEB81868570}" type="parTrans" cxnId="{472BA998-D9AB-4898-A92E-7CE1553E1ACF}">
      <dgm:prSet/>
      <dgm:spPr/>
      <dgm:t>
        <a:bodyPr/>
        <a:lstStyle/>
        <a:p>
          <a:endParaRPr lang="en-US"/>
        </a:p>
      </dgm:t>
    </dgm:pt>
    <dgm:pt modelId="{54A94492-845D-4DF1-9082-369328B194BA}" type="sibTrans" cxnId="{472BA998-D9AB-4898-A92E-7CE1553E1ACF}">
      <dgm:prSet/>
      <dgm:spPr/>
      <dgm:t>
        <a:bodyPr/>
        <a:lstStyle/>
        <a:p>
          <a:endParaRPr lang="en-US"/>
        </a:p>
      </dgm:t>
    </dgm:pt>
    <dgm:pt modelId="{C9D1B58F-DC2F-42D3-BB81-8E9DAF0CB523}" type="pres">
      <dgm:prSet presAssocID="{28FBC5C7-4D8A-44CA-8844-C3DB76504BCC}" presName="vert0" presStyleCnt="0">
        <dgm:presLayoutVars>
          <dgm:dir/>
          <dgm:animOne val="branch"/>
          <dgm:animLvl val="lvl"/>
        </dgm:presLayoutVars>
      </dgm:prSet>
      <dgm:spPr/>
    </dgm:pt>
    <dgm:pt modelId="{F058BC18-8DB6-4064-A691-BBFB4CF9CD51}" type="pres">
      <dgm:prSet presAssocID="{208FFC77-4582-4562-9A3D-DA662D972E21}" presName="thickLine" presStyleLbl="alignNode1" presStyleIdx="0" presStyleCnt="7"/>
      <dgm:spPr/>
    </dgm:pt>
    <dgm:pt modelId="{EBB22162-3FFC-4B99-BFC3-A69C46D4DD50}" type="pres">
      <dgm:prSet presAssocID="{208FFC77-4582-4562-9A3D-DA662D972E21}" presName="horz1" presStyleCnt="0"/>
      <dgm:spPr/>
    </dgm:pt>
    <dgm:pt modelId="{4304CB8B-D031-4E5B-B80B-E0ACABB72808}" type="pres">
      <dgm:prSet presAssocID="{208FFC77-4582-4562-9A3D-DA662D972E21}" presName="tx1" presStyleLbl="revTx" presStyleIdx="0" presStyleCnt="7"/>
      <dgm:spPr/>
    </dgm:pt>
    <dgm:pt modelId="{5F11E977-BA68-4791-BC8F-3A7800E19BC5}" type="pres">
      <dgm:prSet presAssocID="{208FFC77-4582-4562-9A3D-DA662D972E21}" presName="vert1" presStyleCnt="0"/>
      <dgm:spPr/>
    </dgm:pt>
    <dgm:pt modelId="{E160088D-451C-47B3-9D7F-738A5B1109B8}" type="pres">
      <dgm:prSet presAssocID="{030EF89C-B062-42E4-AEED-02F01DF06CAE}" presName="thickLine" presStyleLbl="alignNode1" presStyleIdx="1" presStyleCnt="7"/>
      <dgm:spPr/>
    </dgm:pt>
    <dgm:pt modelId="{EF45B10F-D30D-420F-8BBD-5CB2F8590B79}" type="pres">
      <dgm:prSet presAssocID="{030EF89C-B062-42E4-AEED-02F01DF06CAE}" presName="horz1" presStyleCnt="0"/>
      <dgm:spPr/>
    </dgm:pt>
    <dgm:pt modelId="{9E4EFC4F-D73A-42BC-A835-06A1DB25238D}" type="pres">
      <dgm:prSet presAssocID="{030EF89C-B062-42E4-AEED-02F01DF06CAE}" presName="tx1" presStyleLbl="revTx" presStyleIdx="1" presStyleCnt="7"/>
      <dgm:spPr/>
    </dgm:pt>
    <dgm:pt modelId="{CF092313-5C5E-4B69-A68B-DAC9C16EAB63}" type="pres">
      <dgm:prSet presAssocID="{030EF89C-B062-42E4-AEED-02F01DF06CAE}" presName="vert1" presStyleCnt="0"/>
      <dgm:spPr/>
    </dgm:pt>
    <dgm:pt modelId="{710EA257-0195-4864-869B-EE11421B46CF}" type="pres">
      <dgm:prSet presAssocID="{DE344B8E-89B8-4CE8-BE7E-103ACAC83961}" presName="thickLine" presStyleLbl="alignNode1" presStyleIdx="2" presStyleCnt="7"/>
      <dgm:spPr/>
    </dgm:pt>
    <dgm:pt modelId="{35A5BD92-B5F4-4D0D-BC2E-E31E5E209D73}" type="pres">
      <dgm:prSet presAssocID="{DE344B8E-89B8-4CE8-BE7E-103ACAC83961}" presName="horz1" presStyleCnt="0"/>
      <dgm:spPr/>
    </dgm:pt>
    <dgm:pt modelId="{49F22DFA-BBB9-4D3D-BC29-036B58127B60}" type="pres">
      <dgm:prSet presAssocID="{DE344B8E-89B8-4CE8-BE7E-103ACAC83961}" presName="tx1" presStyleLbl="revTx" presStyleIdx="2" presStyleCnt="7"/>
      <dgm:spPr/>
    </dgm:pt>
    <dgm:pt modelId="{B9BC4F82-525B-4F84-B329-F12B437571D1}" type="pres">
      <dgm:prSet presAssocID="{DE344B8E-89B8-4CE8-BE7E-103ACAC83961}" presName="vert1" presStyleCnt="0"/>
      <dgm:spPr/>
    </dgm:pt>
    <dgm:pt modelId="{A74E3DB7-A4C1-4E4B-8108-2CB69FBAC1FD}" type="pres">
      <dgm:prSet presAssocID="{1BC8A7F7-3CBB-49C0-8264-795DAB53C460}" presName="thickLine" presStyleLbl="alignNode1" presStyleIdx="3" presStyleCnt="7"/>
      <dgm:spPr/>
    </dgm:pt>
    <dgm:pt modelId="{E698460C-254F-43D7-BF52-01D68F3F812F}" type="pres">
      <dgm:prSet presAssocID="{1BC8A7F7-3CBB-49C0-8264-795DAB53C460}" presName="horz1" presStyleCnt="0"/>
      <dgm:spPr/>
    </dgm:pt>
    <dgm:pt modelId="{18A374B3-A288-4635-85F4-BAC16608E733}" type="pres">
      <dgm:prSet presAssocID="{1BC8A7F7-3CBB-49C0-8264-795DAB53C460}" presName="tx1" presStyleLbl="revTx" presStyleIdx="3" presStyleCnt="7"/>
      <dgm:spPr/>
    </dgm:pt>
    <dgm:pt modelId="{1D5FD4AE-445C-4FB8-8AB0-4FFE869BB046}" type="pres">
      <dgm:prSet presAssocID="{1BC8A7F7-3CBB-49C0-8264-795DAB53C460}" presName="vert1" presStyleCnt="0"/>
      <dgm:spPr/>
    </dgm:pt>
    <dgm:pt modelId="{11A0AB1C-0FE2-4C11-B6A7-7B9D4EC403C4}" type="pres">
      <dgm:prSet presAssocID="{6BA4C891-5EB9-43AD-A44E-E594CC48E12C}" presName="thickLine" presStyleLbl="alignNode1" presStyleIdx="4" presStyleCnt="7"/>
      <dgm:spPr/>
    </dgm:pt>
    <dgm:pt modelId="{877DA21E-117F-4BB3-9BD6-235A53919C77}" type="pres">
      <dgm:prSet presAssocID="{6BA4C891-5EB9-43AD-A44E-E594CC48E12C}" presName="horz1" presStyleCnt="0"/>
      <dgm:spPr/>
    </dgm:pt>
    <dgm:pt modelId="{16440A56-0131-423B-8660-C2196135BF9D}" type="pres">
      <dgm:prSet presAssocID="{6BA4C891-5EB9-43AD-A44E-E594CC48E12C}" presName="tx1" presStyleLbl="revTx" presStyleIdx="4" presStyleCnt="7"/>
      <dgm:spPr/>
    </dgm:pt>
    <dgm:pt modelId="{6AAF53FF-D451-4F86-8704-485E55351953}" type="pres">
      <dgm:prSet presAssocID="{6BA4C891-5EB9-43AD-A44E-E594CC48E12C}" presName="vert1" presStyleCnt="0"/>
      <dgm:spPr/>
    </dgm:pt>
    <dgm:pt modelId="{21721D31-0695-458F-B72C-8FBF2690CA62}" type="pres">
      <dgm:prSet presAssocID="{32A104AF-DDC1-48C8-827A-2CCFAEECCA7C}" presName="thickLine" presStyleLbl="alignNode1" presStyleIdx="5" presStyleCnt="7"/>
      <dgm:spPr/>
    </dgm:pt>
    <dgm:pt modelId="{DA64AB0B-5374-4F05-9C31-6245A934E977}" type="pres">
      <dgm:prSet presAssocID="{32A104AF-DDC1-48C8-827A-2CCFAEECCA7C}" presName="horz1" presStyleCnt="0"/>
      <dgm:spPr/>
    </dgm:pt>
    <dgm:pt modelId="{136AD4EE-27B2-47D8-BC01-842C7696C70C}" type="pres">
      <dgm:prSet presAssocID="{32A104AF-DDC1-48C8-827A-2CCFAEECCA7C}" presName="tx1" presStyleLbl="revTx" presStyleIdx="5" presStyleCnt="7"/>
      <dgm:spPr/>
    </dgm:pt>
    <dgm:pt modelId="{B12F9C15-5047-4297-BC6C-E29BDC3A2AED}" type="pres">
      <dgm:prSet presAssocID="{32A104AF-DDC1-48C8-827A-2CCFAEECCA7C}" presName="vert1" presStyleCnt="0"/>
      <dgm:spPr/>
    </dgm:pt>
    <dgm:pt modelId="{57A8E809-E0E2-4F77-9C99-5BB7100F1600}" type="pres">
      <dgm:prSet presAssocID="{0D8DAFF1-04CE-40A1-88D3-3466C61C6DFB}" presName="thickLine" presStyleLbl="alignNode1" presStyleIdx="6" presStyleCnt="7"/>
      <dgm:spPr/>
    </dgm:pt>
    <dgm:pt modelId="{2F224826-E578-46DC-8AA4-5F69D2C78374}" type="pres">
      <dgm:prSet presAssocID="{0D8DAFF1-04CE-40A1-88D3-3466C61C6DFB}" presName="horz1" presStyleCnt="0"/>
      <dgm:spPr/>
    </dgm:pt>
    <dgm:pt modelId="{67C109FF-CA1B-42D3-AAB8-E50D505D2CF2}" type="pres">
      <dgm:prSet presAssocID="{0D8DAFF1-04CE-40A1-88D3-3466C61C6DFB}" presName="tx1" presStyleLbl="revTx" presStyleIdx="6" presStyleCnt="7"/>
      <dgm:spPr/>
    </dgm:pt>
    <dgm:pt modelId="{3E80854A-4C90-4515-AD1B-B5D20D1240F4}" type="pres">
      <dgm:prSet presAssocID="{0D8DAFF1-04CE-40A1-88D3-3466C61C6DFB}" presName="vert1" presStyleCnt="0"/>
      <dgm:spPr/>
    </dgm:pt>
  </dgm:ptLst>
  <dgm:cxnLst>
    <dgm:cxn modelId="{4D23D60B-E63C-4111-9B00-42D7903CA9F8}" srcId="{28FBC5C7-4D8A-44CA-8844-C3DB76504BCC}" destId="{32A104AF-DDC1-48C8-827A-2CCFAEECCA7C}" srcOrd="5" destOrd="0" parTransId="{5D86B516-9AD2-44D5-9C2A-438E32CBBDA3}" sibTransId="{891E3C5A-AB10-4BA5-9093-099DF87B6470}"/>
    <dgm:cxn modelId="{3E90FF19-66D5-4DFA-B2C8-536F83B38006}" type="presOf" srcId="{1BC8A7F7-3CBB-49C0-8264-795DAB53C460}" destId="{18A374B3-A288-4635-85F4-BAC16608E733}" srcOrd="0" destOrd="0" presId="urn:microsoft.com/office/officeart/2008/layout/LinedList"/>
    <dgm:cxn modelId="{B076A944-7A97-495E-8DEF-DE2B41478207}" type="presOf" srcId="{DE344B8E-89B8-4CE8-BE7E-103ACAC83961}" destId="{49F22DFA-BBB9-4D3D-BC29-036B58127B60}" srcOrd="0" destOrd="0" presId="urn:microsoft.com/office/officeart/2008/layout/LinedList"/>
    <dgm:cxn modelId="{8026E796-5A24-46FF-A293-D3B7A02295FC}" type="presOf" srcId="{0D8DAFF1-04CE-40A1-88D3-3466C61C6DFB}" destId="{67C109FF-CA1B-42D3-AAB8-E50D505D2CF2}" srcOrd="0" destOrd="0" presId="urn:microsoft.com/office/officeart/2008/layout/LinedList"/>
    <dgm:cxn modelId="{472BA998-D9AB-4898-A92E-7CE1553E1ACF}" srcId="{28FBC5C7-4D8A-44CA-8844-C3DB76504BCC}" destId="{0D8DAFF1-04CE-40A1-88D3-3466C61C6DFB}" srcOrd="6" destOrd="0" parTransId="{1FB78848-3C60-430F-B2E1-5AEB81868570}" sibTransId="{54A94492-845D-4DF1-9082-369328B194BA}"/>
    <dgm:cxn modelId="{86F37BA6-F241-4B89-80C5-192BFF4CFEF4}" srcId="{28FBC5C7-4D8A-44CA-8844-C3DB76504BCC}" destId="{DE344B8E-89B8-4CE8-BE7E-103ACAC83961}" srcOrd="2" destOrd="0" parTransId="{9DE5CB3D-8A00-4A0A-BD05-C27A65CB82F4}" sibTransId="{47298124-EFA8-4EA3-89D2-0C6BFF7A7603}"/>
    <dgm:cxn modelId="{C658DAC8-7BAA-4BD9-8BD9-7B05CB87BDE9}" type="presOf" srcId="{32A104AF-DDC1-48C8-827A-2CCFAEECCA7C}" destId="{136AD4EE-27B2-47D8-BC01-842C7696C70C}" srcOrd="0" destOrd="0" presId="urn:microsoft.com/office/officeart/2008/layout/LinedList"/>
    <dgm:cxn modelId="{6FC4AEDA-F01F-4CE2-BC67-D0F67AD9D602}" type="presOf" srcId="{208FFC77-4582-4562-9A3D-DA662D972E21}" destId="{4304CB8B-D031-4E5B-B80B-E0ACABB72808}" srcOrd="0" destOrd="0" presId="urn:microsoft.com/office/officeart/2008/layout/LinedList"/>
    <dgm:cxn modelId="{1E8AF0DF-D298-4A12-98B9-E67BAFA55FCC}" type="presOf" srcId="{28FBC5C7-4D8A-44CA-8844-C3DB76504BCC}" destId="{C9D1B58F-DC2F-42D3-BB81-8E9DAF0CB523}" srcOrd="0" destOrd="0" presId="urn:microsoft.com/office/officeart/2008/layout/LinedList"/>
    <dgm:cxn modelId="{13C9F8E0-E205-43FF-BED0-01868519E054}" type="presOf" srcId="{6BA4C891-5EB9-43AD-A44E-E594CC48E12C}" destId="{16440A56-0131-423B-8660-C2196135BF9D}" srcOrd="0" destOrd="0" presId="urn:microsoft.com/office/officeart/2008/layout/LinedList"/>
    <dgm:cxn modelId="{B383D6E2-ADF4-4D4A-BD6E-7E20FC9347C9}" srcId="{28FBC5C7-4D8A-44CA-8844-C3DB76504BCC}" destId="{1BC8A7F7-3CBB-49C0-8264-795DAB53C460}" srcOrd="3" destOrd="0" parTransId="{3D3E6EA4-8D79-4FB3-9396-5ED3D9F694D5}" sibTransId="{1ECFE1A9-E981-460B-BDEF-883B3E74A901}"/>
    <dgm:cxn modelId="{731495E5-CBC2-4169-AE90-77BF8B5640C0}" type="presOf" srcId="{030EF89C-B062-42E4-AEED-02F01DF06CAE}" destId="{9E4EFC4F-D73A-42BC-A835-06A1DB25238D}" srcOrd="0" destOrd="0" presId="urn:microsoft.com/office/officeart/2008/layout/LinedList"/>
    <dgm:cxn modelId="{B5EB47E7-4963-4806-8B02-4060F7121C0A}" srcId="{28FBC5C7-4D8A-44CA-8844-C3DB76504BCC}" destId="{030EF89C-B062-42E4-AEED-02F01DF06CAE}" srcOrd="1" destOrd="0" parTransId="{87258C2F-F6EA-4E7C-90B8-C72D4A9020AC}" sibTransId="{A20022A8-DCE1-4D8A-B154-10C0C7010512}"/>
    <dgm:cxn modelId="{01D59FED-E7C2-4499-9752-99421F5381E3}" srcId="{28FBC5C7-4D8A-44CA-8844-C3DB76504BCC}" destId="{208FFC77-4582-4562-9A3D-DA662D972E21}" srcOrd="0" destOrd="0" parTransId="{50B0BEE1-BCC5-4717-8D17-98EC2010AAEB}" sibTransId="{156AC4A8-C100-4354-8B74-D84053A06128}"/>
    <dgm:cxn modelId="{F90059F6-306F-4FED-B19F-CEDC2D56EF5E}" srcId="{28FBC5C7-4D8A-44CA-8844-C3DB76504BCC}" destId="{6BA4C891-5EB9-43AD-A44E-E594CC48E12C}" srcOrd="4" destOrd="0" parTransId="{DDCA12E4-7EF9-4B10-BDB1-5F6D53F0B04B}" sibTransId="{DA422D67-8875-466D-8B2F-E00783EF1CCF}"/>
    <dgm:cxn modelId="{3AE1D5F2-836B-4D60-BE2B-21517AEA3E6F}" type="presParOf" srcId="{C9D1B58F-DC2F-42D3-BB81-8E9DAF0CB523}" destId="{F058BC18-8DB6-4064-A691-BBFB4CF9CD51}" srcOrd="0" destOrd="0" presId="urn:microsoft.com/office/officeart/2008/layout/LinedList"/>
    <dgm:cxn modelId="{6C86259E-2299-443C-8F23-4123C028339D}" type="presParOf" srcId="{C9D1B58F-DC2F-42D3-BB81-8E9DAF0CB523}" destId="{EBB22162-3FFC-4B99-BFC3-A69C46D4DD50}" srcOrd="1" destOrd="0" presId="urn:microsoft.com/office/officeart/2008/layout/LinedList"/>
    <dgm:cxn modelId="{26F83AA5-2C82-40D7-AE7A-A769632485DD}" type="presParOf" srcId="{EBB22162-3FFC-4B99-BFC3-A69C46D4DD50}" destId="{4304CB8B-D031-4E5B-B80B-E0ACABB72808}" srcOrd="0" destOrd="0" presId="urn:microsoft.com/office/officeart/2008/layout/LinedList"/>
    <dgm:cxn modelId="{F5373585-F273-4D73-8150-5E87FE2FAC0D}" type="presParOf" srcId="{EBB22162-3FFC-4B99-BFC3-A69C46D4DD50}" destId="{5F11E977-BA68-4791-BC8F-3A7800E19BC5}" srcOrd="1" destOrd="0" presId="urn:microsoft.com/office/officeart/2008/layout/LinedList"/>
    <dgm:cxn modelId="{92DAE98D-6352-4921-BD8F-1D722646A8EB}" type="presParOf" srcId="{C9D1B58F-DC2F-42D3-BB81-8E9DAF0CB523}" destId="{E160088D-451C-47B3-9D7F-738A5B1109B8}" srcOrd="2" destOrd="0" presId="urn:microsoft.com/office/officeart/2008/layout/LinedList"/>
    <dgm:cxn modelId="{40FBA814-ABF7-4993-B3D4-E401FC4EA878}" type="presParOf" srcId="{C9D1B58F-DC2F-42D3-BB81-8E9DAF0CB523}" destId="{EF45B10F-D30D-420F-8BBD-5CB2F8590B79}" srcOrd="3" destOrd="0" presId="urn:microsoft.com/office/officeart/2008/layout/LinedList"/>
    <dgm:cxn modelId="{3F6BD926-E75D-4CEA-8BCD-5252911C5CF2}" type="presParOf" srcId="{EF45B10F-D30D-420F-8BBD-5CB2F8590B79}" destId="{9E4EFC4F-D73A-42BC-A835-06A1DB25238D}" srcOrd="0" destOrd="0" presId="urn:microsoft.com/office/officeart/2008/layout/LinedList"/>
    <dgm:cxn modelId="{CB34274C-1476-422B-AE3C-E3EDC86C6195}" type="presParOf" srcId="{EF45B10F-D30D-420F-8BBD-5CB2F8590B79}" destId="{CF092313-5C5E-4B69-A68B-DAC9C16EAB63}" srcOrd="1" destOrd="0" presId="urn:microsoft.com/office/officeart/2008/layout/LinedList"/>
    <dgm:cxn modelId="{F1496FE6-DDB2-426E-B3DE-FD60EB94C42B}" type="presParOf" srcId="{C9D1B58F-DC2F-42D3-BB81-8E9DAF0CB523}" destId="{710EA257-0195-4864-869B-EE11421B46CF}" srcOrd="4" destOrd="0" presId="urn:microsoft.com/office/officeart/2008/layout/LinedList"/>
    <dgm:cxn modelId="{E93A8642-9F9B-4977-BBC6-6DAE9895BD3F}" type="presParOf" srcId="{C9D1B58F-DC2F-42D3-BB81-8E9DAF0CB523}" destId="{35A5BD92-B5F4-4D0D-BC2E-E31E5E209D73}" srcOrd="5" destOrd="0" presId="urn:microsoft.com/office/officeart/2008/layout/LinedList"/>
    <dgm:cxn modelId="{444ACB09-C7EA-4CF2-B652-4D5FBA1C1043}" type="presParOf" srcId="{35A5BD92-B5F4-4D0D-BC2E-E31E5E209D73}" destId="{49F22DFA-BBB9-4D3D-BC29-036B58127B60}" srcOrd="0" destOrd="0" presId="urn:microsoft.com/office/officeart/2008/layout/LinedList"/>
    <dgm:cxn modelId="{C2403B49-EB3C-4599-8E68-5A52402B00FD}" type="presParOf" srcId="{35A5BD92-B5F4-4D0D-BC2E-E31E5E209D73}" destId="{B9BC4F82-525B-4F84-B329-F12B437571D1}" srcOrd="1" destOrd="0" presId="urn:microsoft.com/office/officeart/2008/layout/LinedList"/>
    <dgm:cxn modelId="{D7686A74-7692-494B-96FD-32BA1457EE8B}" type="presParOf" srcId="{C9D1B58F-DC2F-42D3-BB81-8E9DAF0CB523}" destId="{A74E3DB7-A4C1-4E4B-8108-2CB69FBAC1FD}" srcOrd="6" destOrd="0" presId="urn:microsoft.com/office/officeart/2008/layout/LinedList"/>
    <dgm:cxn modelId="{AE4E96FD-D8F8-4E07-9BD0-C4F1DF251347}" type="presParOf" srcId="{C9D1B58F-DC2F-42D3-BB81-8E9DAF0CB523}" destId="{E698460C-254F-43D7-BF52-01D68F3F812F}" srcOrd="7" destOrd="0" presId="urn:microsoft.com/office/officeart/2008/layout/LinedList"/>
    <dgm:cxn modelId="{0E52CB82-DA5F-4C2F-861A-EA996E3A0F8E}" type="presParOf" srcId="{E698460C-254F-43D7-BF52-01D68F3F812F}" destId="{18A374B3-A288-4635-85F4-BAC16608E733}" srcOrd="0" destOrd="0" presId="urn:microsoft.com/office/officeart/2008/layout/LinedList"/>
    <dgm:cxn modelId="{C7A92395-5D5E-49E4-9E2D-19D8C86673C9}" type="presParOf" srcId="{E698460C-254F-43D7-BF52-01D68F3F812F}" destId="{1D5FD4AE-445C-4FB8-8AB0-4FFE869BB046}" srcOrd="1" destOrd="0" presId="urn:microsoft.com/office/officeart/2008/layout/LinedList"/>
    <dgm:cxn modelId="{39231243-7CCF-4048-B92A-A6D57279A37B}" type="presParOf" srcId="{C9D1B58F-DC2F-42D3-BB81-8E9DAF0CB523}" destId="{11A0AB1C-0FE2-4C11-B6A7-7B9D4EC403C4}" srcOrd="8" destOrd="0" presId="urn:microsoft.com/office/officeart/2008/layout/LinedList"/>
    <dgm:cxn modelId="{1B8AF6A6-43AC-4DC7-BA3F-6BBB575D0552}" type="presParOf" srcId="{C9D1B58F-DC2F-42D3-BB81-8E9DAF0CB523}" destId="{877DA21E-117F-4BB3-9BD6-235A53919C77}" srcOrd="9" destOrd="0" presId="urn:microsoft.com/office/officeart/2008/layout/LinedList"/>
    <dgm:cxn modelId="{60DD8211-56F4-4EE3-B61A-5C87336CD073}" type="presParOf" srcId="{877DA21E-117F-4BB3-9BD6-235A53919C77}" destId="{16440A56-0131-423B-8660-C2196135BF9D}" srcOrd="0" destOrd="0" presId="urn:microsoft.com/office/officeart/2008/layout/LinedList"/>
    <dgm:cxn modelId="{EAEF052F-C585-4CD8-9171-150B581CFF8D}" type="presParOf" srcId="{877DA21E-117F-4BB3-9BD6-235A53919C77}" destId="{6AAF53FF-D451-4F86-8704-485E55351953}" srcOrd="1" destOrd="0" presId="urn:microsoft.com/office/officeart/2008/layout/LinedList"/>
    <dgm:cxn modelId="{D315B27C-361F-4DAA-A268-3FA29ED5D488}" type="presParOf" srcId="{C9D1B58F-DC2F-42D3-BB81-8E9DAF0CB523}" destId="{21721D31-0695-458F-B72C-8FBF2690CA62}" srcOrd="10" destOrd="0" presId="urn:microsoft.com/office/officeart/2008/layout/LinedList"/>
    <dgm:cxn modelId="{C8325056-57DE-4B35-8116-37F608FC8C38}" type="presParOf" srcId="{C9D1B58F-DC2F-42D3-BB81-8E9DAF0CB523}" destId="{DA64AB0B-5374-4F05-9C31-6245A934E977}" srcOrd="11" destOrd="0" presId="urn:microsoft.com/office/officeart/2008/layout/LinedList"/>
    <dgm:cxn modelId="{20ABE9D5-ABD1-4EA2-95BD-FDDF4114807D}" type="presParOf" srcId="{DA64AB0B-5374-4F05-9C31-6245A934E977}" destId="{136AD4EE-27B2-47D8-BC01-842C7696C70C}" srcOrd="0" destOrd="0" presId="urn:microsoft.com/office/officeart/2008/layout/LinedList"/>
    <dgm:cxn modelId="{E51C5C12-F517-4588-8717-0E15EC943A3D}" type="presParOf" srcId="{DA64AB0B-5374-4F05-9C31-6245A934E977}" destId="{B12F9C15-5047-4297-BC6C-E29BDC3A2AED}" srcOrd="1" destOrd="0" presId="urn:microsoft.com/office/officeart/2008/layout/LinedList"/>
    <dgm:cxn modelId="{0DAEF37E-72C9-49DA-8273-9A1DFDC56A7A}" type="presParOf" srcId="{C9D1B58F-DC2F-42D3-BB81-8E9DAF0CB523}" destId="{57A8E809-E0E2-4F77-9C99-5BB7100F1600}" srcOrd="12" destOrd="0" presId="urn:microsoft.com/office/officeart/2008/layout/LinedList"/>
    <dgm:cxn modelId="{4C6682E1-FF9C-4AC8-93C3-5AC71439A31C}" type="presParOf" srcId="{C9D1B58F-DC2F-42D3-BB81-8E9DAF0CB523}" destId="{2F224826-E578-46DC-8AA4-5F69D2C78374}" srcOrd="13" destOrd="0" presId="urn:microsoft.com/office/officeart/2008/layout/LinedList"/>
    <dgm:cxn modelId="{A812B572-DFC0-4FDC-98B6-10CD35CB3131}" type="presParOf" srcId="{2F224826-E578-46DC-8AA4-5F69D2C78374}" destId="{67C109FF-CA1B-42D3-AAB8-E50D505D2CF2}" srcOrd="0" destOrd="0" presId="urn:microsoft.com/office/officeart/2008/layout/LinedList"/>
    <dgm:cxn modelId="{836B208F-BE7F-4110-80AD-0C334605AEA6}" type="presParOf" srcId="{2F224826-E578-46DC-8AA4-5F69D2C78374}" destId="{3E80854A-4C90-4515-AD1B-B5D20D1240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44AF1-DEE9-4AB8-ACBE-CB2458CF47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C28AD2-81A5-4252-83A6-2456AD9CE8A5}">
      <dgm:prSet/>
      <dgm:spPr/>
      <dgm:t>
        <a:bodyPr/>
        <a:lstStyle/>
        <a:p>
          <a:pPr>
            <a:defRPr cap="all"/>
          </a:pPr>
          <a:r>
            <a:rPr lang="en-US"/>
            <a:t>Declarative views</a:t>
          </a:r>
        </a:p>
      </dgm:t>
    </dgm:pt>
    <dgm:pt modelId="{22D4CB5E-17CB-4FE9-B5CA-D99826AC7305}" type="parTrans" cxnId="{35DC06EA-374C-4F6C-B51D-5024C811724D}">
      <dgm:prSet/>
      <dgm:spPr/>
      <dgm:t>
        <a:bodyPr/>
        <a:lstStyle/>
        <a:p>
          <a:endParaRPr lang="en-US"/>
        </a:p>
      </dgm:t>
    </dgm:pt>
    <dgm:pt modelId="{D366CEA1-64ED-461B-9FA9-82864EB800F5}" type="sibTrans" cxnId="{35DC06EA-374C-4F6C-B51D-5024C811724D}">
      <dgm:prSet/>
      <dgm:spPr/>
      <dgm:t>
        <a:bodyPr/>
        <a:lstStyle/>
        <a:p>
          <a:endParaRPr lang="en-US"/>
        </a:p>
      </dgm:t>
    </dgm:pt>
    <dgm:pt modelId="{617293B6-4538-4414-A2EA-40BA16A04277}">
      <dgm:prSet/>
      <dgm:spPr/>
      <dgm:t>
        <a:bodyPr/>
        <a:lstStyle/>
        <a:p>
          <a:pPr>
            <a:defRPr cap="all"/>
          </a:pPr>
          <a:r>
            <a:rPr lang="en-US"/>
            <a:t>JSX advantage</a:t>
          </a:r>
        </a:p>
      </dgm:t>
    </dgm:pt>
    <dgm:pt modelId="{B7296C40-E124-4706-81DE-11C48B7CBDB9}" type="parTrans" cxnId="{B141B33F-BEA1-4793-B147-53741A2BC657}">
      <dgm:prSet/>
      <dgm:spPr/>
      <dgm:t>
        <a:bodyPr/>
        <a:lstStyle/>
        <a:p>
          <a:endParaRPr lang="en-US"/>
        </a:p>
      </dgm:t>
    </dgm:pt>
    <dgm:pt modelId="{AE12E9E5-DFC1-4DFB-B462-587640316DFC}" type="sibTrans" cxnId="{B141B33F-BEA1-4793-B147-53741A2BC657}">
      <dgm:prSet/>
      <dgm:spPr/>
      <dgm:t>
        <a:bodyPr/>
        <a:lstStyle/>
        <a:p>
          <a:endParaRPr lang="en-US"/>
        </a:p>
      </dgm:t>
    </dgm:pt>
    <dgm:pt modelId="{1AB45705-91CB-4F66-8D4E-12C9F2DAECBA}">
      <dgm:prSet/>
      <dgm:spPr/>
      <dgm:t>
        <a:bodyPr/>
        <a:lstStyle/>
        <a:p>
          <a:pPr>
            <a:defRPr cap="all"/>
          </a:pPr>
          <a:r>
            <a:rPr lang="en-US"/>
            <a:t>Virtual DOM</a:t>
          </a:r>
        </a:p>
      </dgm:t>
    </dgm:pt>
    <dgm:pt modelId="{50E5FBC7-1A8B-450A-A2FF-D1975F3F48A8}" type="parTrans" cxnId="{7D97B027-627D-43C0-8F2F-5E5A0786B8A4}">
      <dgm:prSet/>
      <dgm:spPr/>
      <dgm:t>
        <a:bodyPr/>
        <a:lstStyle/>
        <a:p>
          <a:endParaRPr lang="en-US"/>
        </a:p>
      </dgm:t>
    </dgm:pt>
    <dgm:pt modelId="{5F02970A-7E83-48A6-839C-043AC2DF3344}" type="sibTrans" cxnId="{7D97B027-627D-43C0-8F2F-5E5A0786B8A4}">
      <dgm:prSet/>
      <dgm:spPr/>
      <dgm:t>
        <a:bodyPr/>
        <a:lstStyle/>
        <a:p>
          <a:endParaRPr lang="en-US"/>
        </a:p>
      </dgm:t>
    </dgm:pt>
    <dgm:pt modelId="{3B26D132-4CA2-4FAA-AEAA-091A5D66BEC9}">
      <dgm:prSet/>
      <dgm:spPr/>
      <dgm:t>
        <a:bodyPr/>
        <a:lstStyle/>
        <a:p>
          <a:pPr>
            <a:defRPr cap="all"/>
          </a:pPr>
          <a:r>
            <a:rPr lang="en-US"/>
            <a:t>One-way data binding</a:t>
          </a:r>
        </a:p>
      </dgm:t>
    </dgm:pt>
    <dgm:pt modelId="{779E11F8-C603-4425-920D-02A7B85FFE60}" type="parTrans" cxnId="{ABAD3B49-0535-41B8-8047-BCEFFE29834E}">
      <dgm:prSet/>
      <dgm:spPr/>
      <dgm:t>
        <a:bodyPr/>
        <a:lstStyle/>
        <a:p>
          <a:endParaRPr lang="en-US"/>
        </a:p>
      </dgm:t>
    </dgm:pt>
    <dgm:pt modelId="{D91A1063-FC70-4A99-9AD8-DB51AE2C3473}" type="sibTrans" cxnId="{ABAD3B49-0535-41B8-8047-BCEFFE29834E}">
      <dgm:prSet/>
      <dgm:spPr/>
      <dgm:t>
        <a:bodyPr/>
        <a:lstStyle/>
        <a:p>
          <a:endParaRPr lang="en-US"/>
        </a:p>
      </dgm:t>
    </dgm:pt>
    <dgm:pt modelId="{16B4D47D-E681-4FF6-8849-05FE261FF76E}">
      <dgm:prSet/>
      <dgm:spPr/>
      <dgm:t>
        <a:bodyPr/>
        <a:lstStyle/>
        <a:p>
          <a:pPr>
            <a:defRPr cap="all"/>
          </a:pPr>
          <a:r>
            <a:rPr lang="en-US"/>
            <a:t>Building blocks flexibility</a:t>
          </a:r>
        </a:p>
      </dgm:t>
    </dgm:pt>
    <dgm:pt modelId="{DF9E78DA-FD69-4028-B74B-7203CC6E1D83}" type="parTrans" cxnId="{CA73240D-FFED-4156-A90F-41FDABF3BB03}">
      <dgm:prSet/>
      <dgm:spPr/>
      <dgm:t>
        <a:bodyPr/>
        <a:lstStyle/>
        <a:p>
          <a:endParaRPr lang="en-US"/>
        </a:p>
      </dgm:t>
    </dgm:pt>
    <dgm:pt modelId="{DFE5E726-190D-4D35-974E-1DC912662E2E}" type="sibTrans" cxnId="{CA73240D-FFED-4156-A90F-41FDABF3BB03}">
      <dgm:prSet/>
      <dgm:spPr/>
      <dgm:t>
        <a:bodyPr/>
        <a:lstStyle/>
        <a:p>
          <a:endParaRPr lang="en-US"/>
        </a:p>
      </dgm:t>
    </dgm:pt>
    <dgm:pt modelId="{FCADECC3-BCBF-4359-B117-C13656B5D13B}" type="pres">
      <dgm:prSet presAssocID="{0BB44AF1-DEE9-4AB8-ACBE-CB2458CF4757}" presName="root" presStyleCnt="0">
        <dgm:presLayoutVars>
          <dgm:dir/>
          <dgm:resizeHandles val="exact"/>
        </dgm:presLayoutVars>
      </dgm:prSet>
      <dgm:spPr/>
    </dgm:pt>
    <dgm:pt modelId="{07D95877-8413-4DA7-A641-85FFEBFAB1B2}" type="pres">
      <dgm:prSet presAssocID="{70C28AD2-81A5-4252-83A6-2456AD9CE8A5}" presName="compNode" presStyleCnt="0"/>
      <dgm:spPr/>
    </dgm:pt>
    <dgm:pt modelId="{640A8201-EB12-4EA5-BD83-4CDE363F3E78}" type="pres">
      <dgm:prSet presAssocID="{70C28AD2-81A5-4252-83A6-2456AD9CE8A5}" presName="iconBgRect" presStyleLbl="bgShp" presStyleIdx="0" presStyleCnt="5"/>
      <dgm:spPr/>
    </dgm:pt>
    <dgm:pt modelId="{D12A321F-EAFD-4B82-93EE-D7EABB5EA2C6}" type="pres">
      <dgm:prSet presAssocID="{70C28AD2-81A5-4252-83A6-2456AD9CE8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854D4FC-D6F0-4586-8F3C-644BF28EB06D}" type="pres">
      <dgm:prSet presAssocID="{70C28AD2-81A5-4252-83A6-2456AD9CE8A5}" presName="spaceRect" presStyleCnt="0"/>
      <dgm:spPr/>
    </dgm:pt>
    <dgm:pt modelId="{F2A68A3C-92AF-46C7-8D37-5B60740A292A}" type="pres">
      <dgm:prSet presAssocID="{70C28AD2-81A5-4252-83A6-2456AD9CE8A5}" presName="textRect" presStyleLbl="revTx" presStyleIdx="0" presStyleCnt="5">
        <dgm:presLayoutVars>
          <dgm:chMax val="1"/>
          <dgm:chPref val="1"/>
        </dgm:presLayoutVars>
      </dgm:prSet>
      <dgm:spPr/>
    </dgm:pt>
    <dgm:pt modelId="{6F1EAF4A-9EF8-4F09-AE35-BD3E2F5226FC}" type="pres">
      <dgm:prSet presAssocID="{D366CEA1-64ED-461B-9FA9-82864EB800F5}" presName="sibTrans" presStyleCnt="0"/>
      <dgm:spPr/>
    </dgm:pt>
    <dgm:pt modelId="{64FDC0C5-E1AA-49D2-8B9B-ECB3D6EB7E0D}" type="pres">
      <dgm:prSet presAssocID="{617293B6-4538-4414-A2EA-40BA16A04277}" presName="compNode" presStyleCnt="0"/>
      <dgm:spPr/>
    </dgm:pt>
    <dgm:pt modelId="{A2D5C70E-0761-4E44-9DC8-68446AD0CE83}" type="pres">
      <dgm:prSet presAssocID="{617293B6-4538-4414-A2EA-40BA16A04277}" presName="iconBgRect" presStyleLbl="bgShp" presStyleIdx="1" presStyleCnt="5"/>
      <dgm:spPr/>
    </dgm:pt>
    <dgm:pt modelId="{0991CE04-354F-46F1-AFA8-977E581FECFA}" type="pres">
      <dgm:prSet presAssocID="{617293B6-4538-4414-A2EA-40BA16A042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311DB4-4108-4F77-B161-9CDAACA57045}" type="pres">
      <dgm:prSet presAssocID="{617293B6-4538-4414-A2EA-40BA16A04277}" presName="spaceRect" presStyleCnt="0"/>
      <dgm:spPr/>
    </dgm:pt>
    <dgm:pt modelId="{1D5DEB17-2E54-4027-9677-3EF782B5A2CC}" type="pres">
      <dgm:prSet presAssocID="{617293B6-4538-4414-A2EA-40BA16A04277}" presName="textRect" presStyleLbl="revTx" presStyleIdx="1" presStyleCnt="5">
        <dgm:presLayoutVars>
          <dgm:chMax val="1"/>
          <dgm:chPref val="1"/>
        </dgm:presLayoutVars>
      </dgm:prSet>
      <dgm:spPr/>
    </dgm:pt>
    <dgm:pt modelId="{0DBFD016-8CBF-43F4-9D46-A6AE6C628B97}" type="pres">
      <dgm:prSet presAssocID="{AE12E9E5-DFC1-4DFB-B462-587640316DFC}" presName="sibTrans" presStyleCnt="0"/>
      <dgm:spPr/>
    </dgm:pt>
    <dgm:pt modelId="{442AEA45-2E54-43EC-9688-7FDE27F0F649}" type="pres">
      <dgm:prSet presAssocID="{1AB45705-91CB-4F66-8D4E-12C9F2DAECBA}" presName="compNode" presStyleCnt="0"/>
      <dgm:spPr/>
    </dgm:pt>
    <dgm:pt modelId="{4F1BC3CF-F4C3-4EE5-954B-1622BF6A39E3}" type="pres">
      <dgm:prSet presAssocID="{1AB45705-91CB-4F66-8D4E-12C9F2DAECBA}" presName="iconBgRect" presStyleLbl="bgShp" presStyleIdx="2" presStyleCnt="5"/>
      <dgm:spPr/>
    </dgm:pt>
    <dgm:pt modelId="{5F5DDD2F-0DE2-4C5C-910E-FA104B9A3768}" type="pres">
      <dgm:prSet presAssocID="{1AB45705-91CB-4F66-8D4E-12C9F2DAEC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10F5352-911C-4514-BC41-16A478C6EF35}" type="pres">
      <dgm:prSet presAssocID="{1AB45705-91CB-4F66-8D4E-12C9F2DAECBA}" presName="spaceRect" presStyleCnt="0"/>
      <dgm:spPr/>
    </dgm:pt>
    <dgm:pt modelId="{6BC9F6E0-F0E9-4C68-8EBB-EEEABEF6BD3C}" type="pres">
      <dgm:prSet presAssocID="{1AB45705-91CB-4F66-8D4E-12C9F2DAECBA}" presName="textRect" presStyleLbl="revTx" presStyleIdx="2" presStyleCnt="5">
        <dgm:presLayoutVars>
          <dgm:chMax val="1"/>
          <dgm:chPref val="1"/>
        </dgm:presLayoutVars>
      </dgm:prSet>
      <dgm:spPr/>
    </dgm:pt>
    <dgm:pt modelId="{04BD4413-E68C-416E-809D-438052B54C41}" type="pres">
      <dgm:prSet presAssocID="{5F02970A-7E83-48A6-839C-043AC2DF3344}" presName="sibTrans" presStyleCnt="0"/>
      <dgm:spPr/>
    </dgm:pt>
    <dgm:pt modelId="{24D40BA4-1722-418B-BA12-3F48B769A1AB}" type="pres">
      <dgm:prSet presAssocID="{3B26D132-4CA2-4FAA-AEAA-091A5D66BEC9}" presName="compNode" presStyleCnt="0"/>
      <dgm:spPr/>
    </dgm:pt>
    <dgm:pt modelId="{3B0F60DC-88F7-4A6B-B9AD-AF2ABFA42364}" type="pres">
      <dgm:prSet presAssocID="{3B26D132-4CA2-4FAA-AEAA-091A5D66BEC9}" presName="iconBgRect" presStyleLbl="bgShp" presStyleIdx="3" presStyleCnt="5"/>
      <dgm:spPr/>
    </dgm:pt>
    <dgm:pt modelId="{51E2A64C-0A3B-44ED-B539-002D3EAD76EC}" type="pres">
      <dgm:prSet presAssocID="{3B26D132-4CA2-4FAA-AEAA-091A5D66BE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15FE7C9-35A2-456D-8DCB-CB77DADC11BA}" type="pres">
      <dgm:prSet presAssocID="{3B26D132-4CA2-4FAA-AEAA-091A5D66BEC9}" presName="spaceRect" presStyleCnt="0"/>
      <dgm:spPr/>
    </dgm:pt>
    <dgm:pt modelId="{7F009B55-841A-4370-B1E7-6E47893EAAE5}" type="pres">
      <dgm:prSet presAssocID="{3B26D132-4CA2-4FAA-AEAA-091A5D66BEC9}" presName="textRect" presStyleLbl="revTx" presStyleIdx="3" presStyleCnt="5">
        <dgm:presLayoutVars>
          <dgm:chMax val="1"/>
          <dgm:chPref val="1"/>
        </dgm:presLayoutVars>
      </dgm:prSet>
      <dgm:spPr/>
    </dgm:pt>
    <dgm:pt modelId="{43F9C96F-5082-45DB-94E6-69F5B7DF647D}" type="pres">
      <dgm:prSet presAssocID="{D91A1063-FC70-4A99-9AD8-DB51AE2C3473}" presName="sibTrans" presStyleCnt="0"/>
      <dgm:spPr/>
    </dgm:pt>
    <dgm:pt modelId="{9B10A5DA-CCEF-4491-A2B7-DBBCB7DE4F7A}" type="pres">
      <dgm:prSet presAssocID="{16B4D47D-E681-4FF6-8849-05FE261FF76E}" presName="compNode" presStyleCnt="0"/>
      <dgm:spPr/>
    </dgm:pt>
    <dgm:pt modelId="{51CFF83C-C00A-49A2-BB5B-75CA9FD9E7E1}" type="pres">
      <dgm:prSet presAssocID="{16B4D47D-E681-4FF6-8849-05FE261FF76E}" presName="iconBgRect" presStyleLbl="bgShp" presStyleIdx="4" presStyleCnt="5"/>
      <dgm:spPr/>
    </dgm:pt>
    <dgm:pt modelId="{6D7A24A7-D812-4B48-963D-ABAC51462FD3}" type="pres">
      <dgm:prSet presAssocID="{16B4D47D-E681-4FF6-8849-05FE261FF7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5421806-3093-47C3-B243-3B7E35459ADB}" type="pres">
      <dgm:prSet presAssocID="{16B4D47D-E681-4FF6-8849-05FE261FF76E}" presName="spaceRect" presStyleCnt="0"/>
      <dgm:spPr/>
    </dgm:pt>
    <dgm:pt modelId="{77850A25-0CF6-4C01-BC3E-E84C0E5D2783}" type="pres">
      <dgm:prSet presAssocID="{16B4D47D-E681-4FF6-8849-05FE261FF76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A73240D-FFED-4156-A90F-41FDABF3BB03}" srcId="{0BB44AF1-DEE9-4AB8-ACBE-CB2458CF4757}" destId="{16B4D47D-E681-4FF6-8849-05FE261FF76E}" srcOrd="4" destOrd="0" parTransId="{DF9E78DA-FD69-4028-B74B-7203CC6E1D83}" sibTransId="{DFE5E726-190D-4D35-974E-1DC912662E2E}"/>
    <dgm:cxn modelId="{2BE38D11-5CFC-4404-A94F-A6F5CBF052A7}" type="presOf" srcId="{70C28AD2-81A5-4252-83A6-2456AD9CE8A5}" destId="{F2A68A3C-92AF-46C7-8D37-5B60740A292A}" srcOrd="0" destOrd="0" presId="urn:microsoft.com/office/officeart/2018/5/layout/IconCircleLabelList"/>
    <dgm:cxn modelId="{7D97B027-627D-43C0-8F2F-5E5A0786B8A4}" srcId="{0BB44AF1-DEE9-4AB8-ACBE-CB2458CF4757}" destId="{1AB45705-91CB-4F66-8D4E-12C9F2DAECBA}" srcOrd="2" destOrd="0" parTransId="{50E5FBC7-1A8B-450A-A2FF-D1975F3F48A8}" sibTransId="{5F02970A-7E83-48A6-839C-043AC2DF3344}"/>
    <dgm:cxn modelId="{39DC8639-9F74-43A4-A685-ED3AF4E43E58}" type="presOf" srcId="{16B4D47D-E681-4FF6-8849-05FE261FF76E}" destId="{77850A25-0CF6-4C01-BC3E-E84C0E5D2783}" srcOrd="0" destOrd="0" presId="urn:microsoft.com/office/officeart/2018/5/layout/IconCircleLabelList"/>
    <dgm:cxn modelId="{459C463C-AA56-4F5A-B2AD-D76218D174B2}" type="presOf" srcId="{0BB44AF1-DEE9-4AB8-ACBE-CB2458CF4757}" destId="{FCADECC3-BCBF-4359-B117-C13656B5D13B}" srcOrd="0" destOrd="0" presId="urn:microsoft.com/office/officeart/2018/5/layout/IconCircleLabelList"/>
    <dgm:cxn modelId="{B141B33F-BEA1-4793-B147-53741A2BC657}" srcId="{0BB44AF1-DEE9-4AB8-ACBE-CB2458CF4757}" destId="{617293B6-4538-4414-A2EA-40BA16A04277}" srcOrd="1" destOrd="0" parTransId="{B7296C40-E124-4706-81DE-11C48B7CBDB9}" sibTransId="{AE12E9E5-DFC1-4DFB-B462-587640316DFC}"/>
    <dgm:cxn modelId="{343CC140-1C11-4993-BF33-EE9CCCE4A3F9}" type="presOf" srcId="{617293B6-4538-4414-A2EA-40BA16A04277}" destId="{1D5DEB17-2E54-4027-9677-3EF782B5A2CC}" srcOrd="0" destOrd="0" presId="urn:microsoft.com/office/officeart/2018/5/layout/IconCircleLabelList"/>
    <dgm:cxn modelId="{77719F64-4778-4657-A40C-2FE2FD6FE53C}" type="presOf" srcId="{1AB45705-91CB-4F66-8D4E-12C9F2DAECBA}" destId="{6BC9F6E0-F0E9-4C68-8EBB-EEEABEF6BD3C}" srcOrd="0" destOrd="0" presId="urn:microsoft.com/office/officeart/2018/5/layout/IconCircleLabelList"/>
    <dgm:cxn modelId="{ABAD3B49-0535-41B8-8047-BCEFFE29834E}" srcId="{0BB44AF1-DEE9-4AB8-ACBE-CB2458CF4757}" destId="{3B26D132-4CA2-4FAA-AEAA-091A5D66BEC9}" srcOrd="3" destOrd="0" parTransId="{779E11F8-C603-4425-920D-02A7B85FFE60}" sibTransId="{D91A1063-FC70-4A99-9AD8-DB51AE2C3473}"/>
    <dgm:cxn modelId="{35DC06EA-374C-4F6C-B51D-5024C811724D}" srcId="{0BB44AF1-DEE9-4AB8-ACBE-CB2458CF4757}" destId="{70C28AD2-81A5-4252-83A6-2456AD9CE8A5}" srcOrd="0" destOrd="0" parTransId="{22D4CB5E-17CB-4FE9-B5CA-D99826AC7305}" sibTransId="{D366CEA1-64ED-461B-9FA9-82864EB800F5}"/>
    <dgm:cxn modelId="{CC9997FE-6B93-4C6E-8707-9185BE707F67}" type="presOf" srcId="{3B26D132-4CA2-4FAA-AEAA-091A5D66BEC9}" destId="{7F009B55-841A-4370-B1E7-6E47893EAAE5}" srcOrd="0" destOrd="0" presId="urn:microsoft.com/office/officeart/2018/5/layout/IconCircleLabelList"/>
    <dgm:cxn modelId="{59923C07-5DC2-41A7-A640-7B94071C0C59}" type="presParOf" srcId="{FCADECC3-BCBF-4359-B117-C13656B5D13B}" destId="{07D95877-8413-4DA7-A641-85FFEBFAB1B2}" srcOrd="0" destOrd="0" presId="urn:microsoft.com/office/officeart/2018/5/layout/IconCircleLabelList"/>
    <dgm:cxn modelId="{970533C6-3ADD-465D-BAEE-7B7E08E51A3F}" type="presParOf" srcId="{07D95877-8413-4DA7-A641-85FFEBFAB1B2}" destId="{640A8201-EB12-4EA5-BD83-4CDE363F3E78}" srcOrd="0" destOrd="0" presId="urn:microsoft.com/office/officeart/2018/5/layout/IconCircleLabelList"/>
    <dgm:cxn modelId="{AC6C33C5-789B-4A26-BA70-D2070732676C}" type="presParOf" srcId="{07D95877-8413-4DA7-A641-85FFEBFAB1B2}" destId="{D12A321F-EAFD-4B82-93EE-D7EABB5EA2C6}" srcOrd="1" destOrd="0" presId="urn:microsoft.com/office/officeart/2018/5/layout/IconCircleLabelList"/>
    <dgm:cxn modelId="{FE85D365-BD96-465B-B32D-39A438CCB760}" type="presParOf" srcId="{07D95877-8413-4DA7-A641-85FFEBFAB1B2}" destId="{E854D4FC-D6F0-4586-8F3C-644BF28EB06D}" srcOrd="2" destOrd="0" presId="urn:microsoft.com/office/officeart/2018/5/layout/IconCircleLabelList"/>
    <dgm:cxn modelId="{5BA9522E-69A3-43DF-B627-95724CBC0742}" type="presParOf" srcId="{07D95877-8413-4DA7-A641-85FFEBFAB1B2}" destId="{F2A68A3C-92AF-46C7-8D37-5B60740A292A}" srcOrd="3" destOrd="0" presId="urn:microsoft.com/office/officeart/2018/5/layout/IconCircleLabelList"/>
    <dgm:cxn modelId="{91227F15-9957-4580-BFC8-94545DBE7AB9}" type="presParOf" srcId="{FCADECC3-BCBF-4359-B117-C13656B5D13B}" destId="{6F1EAF4A-9EF8-4F09-AE35-BD3E2F5226FC}" srcOrd="1" destOrd="0" presId="urn:microsoft.com/office/officeart/2018/5/layout/IconCircleLabelList"/>
    <dgm:cxn modelId="{1EED785A-F9F2-4B3C-81EA-15430285E630}" type="presParOf" srcId="{FCADECC3-BCBF-4359-B117-C13656B5D13B}" destId="{64FDC0C5-E1AA-49D2-8B9B-ECB3D6EB7E0D}" srcOrd="2" destOrd="0" presId="urn:microsoft.com/office/officeart/2018/5/layout/IconCircleLabelList"/>
    <dgm:cxn modelId="{B8DC98EA-DA85-4FBF-BC6A-D74DFBB2FFFE}" type="presParOf" srcId="{64FDC0C5-E1AA-49D2-8B9B-ECB3D6EB7E0D}" destId="{A2D5C70E-0761-4E44-9DC8-68446AD0CE83}" srcOrd="0" destOrd="0" presId="urn:microsoft.com/office/officeart/2018/5/layout/IconCircleLabelList"/>
    <dgm:cxn modelId="{C2C9C9F5-2AB1-4A75-94D8-C8615505A33E}" type="presParOf" srcId="{64FDC0C5-E1AA-49D2-8B9B-ECB3D6EB7E0D}" destId="{0991CE04-354F-46F1-AFA8-977E581FECFA}" srcOrd="1" destOrd="0" presId="urn:microsoft.com/office/officeart/2018/5/layout/IconCircleLabelList"/>
    <dgm:cxn modelId="{1303C6C3-DE0B-46F8-A74E-2AD3092289D6}" type="presParOf" srcId="{64FDC0C5-E1AA-49D2-8B9B-ECB3D6EB7E0D}" destId="{F5311DB4-4108-4F77-B161-9CDAACA57045}" srcOrd="2" destOrd="0" presId="urn:microsoft.com/office/officeart/2018/5/layout/IconCircleLabelList"/>
    <dgm:cxn modelId="{92A74E45-F1C4-41E9-9E99-ACC08401C42E}" type="presParOf" srcId="{64FDC0C5-E1AA-49D2-8B9B-ECB3D6EB7E0D}" destId="{1D5DEB17-2E54-4027-9677-3EF782B5A2CC}" srcOrd="3" destOrd="0" presId="urn:microsoft.com/office/officeart/2018/5/layout/IconCircleLabelList"/>
    <dgm:cxn modelId="{128C311F-B06B-4D2C-B71A-E608B0829D2F}" type="presParOf" srcId="{FCADECC3-BCBF-4359-B117-C13656B5D13B}" destId="{0DBFD016-8CBF-43F4-9D46-A6AE6C628B97}" srcOrd="3" destOrd="0" presId="urn:microsoft.com/office/officeart/2018/5/layout/IconCircleLabelList"/>
    <dgm:cxn modelId="{2C565EBB-BF63-4E22-8273-3B50F88EEF61}" type="presParOf" srcId="{FCADECC3-BCBF-4359-B117-C13656B5D13B}" destId="{442AEA45-2E54-43EC-9688-7FDE27F0F649}" srcOrd="4" destOrd="0" presId="urn:microsoft.com/office/officeart/2018/5/layout/IconCircleLabelList"/>
    <dgm:cxn modelId="{3FE140F8-1623-4801-84D9-0243FE082092}" type="presParOf" srcId="{442AEA45-2E54-43EC-9688-7FDE27F0F649}" destId="{4F1BC3CF-F4C3-4EE5-954B-1622BF6A39E3}" srcOrd="0" destOrd="0" presId="urn:microsoft.com/office/officeart/2018/5/layout/IconCircleLabelList"/>
    <dgm:cxn modelId="{DD14E1B1-0A9D-47B8-A36A-32CCAEFDAF55}" type="presParOf" srcId="{442AEA45-2E54-43EC-9688-7FDE27F0F649}" destId="{5F5DDD2F-0DE2-4C5C-910E-FA104B9A3768}" srcOrd="1" destOrd="0" presId="urn:microsoft.com/office/officeart/2018/5/layout/IconCircleLabelList"/>
    <dgm:cxn modelId="{2E64B2CB-545D-41D8-8E9C-3FBC0E336A22}" type="presParOf" srcId="{442AEA45-2E54-43EC-9688-7FDE27F0F649}" destId="{110F5352-911C-4514-BC41-16A478C6EF35}" srcOrd="2" destOrd="0" presId="urn:microsoft.com/office/officeart/2018/5/layout/IconCircleLabelList"/>
    <dgm:cxn modelId="{A6BE7A03-9ADA-4656-B473-1603A19767CA}" type="presParOf" srcId="{442AEA45-2E54-43EC-9688-7FDE27F0F649}" destId="{6BC9F6E0-F0E9-4C68-8EBB-EEEABEF6BD3C}" srcOrd="3" destOrd="0" presId="urn:microsoft.com/office/officeart/2018/5/layout/IconCircleLabelList"/>
    <dgm:cxn modelId="{B31E08DA-6B94-4B1A-A499-243F6C26462E}" type="presParOf" srcId="{FCADECC3-BCBF-4359-B117-C13656B5D13B}" destId="{04BD4413-E68C-416E-809D-438052B54C41}" srcOrd="5" destOrd="0" presId="urn:microsoft.com/office/officeart/2018/5/layout/IconCircleLabelList"/>
    <dgm:cxn modelId="{E4DFB769-AEF4-4D53-BD67-103EA040536F}" type="presParOf" srcId="{FCADECC3-BCBF-4359-B117-C13656B5D13B}" destId="{24D40BA4-1722-418B-BA12-3F48B769A1AB}" srcOrd="6" destOrd="0" presId="urn:microsoft.com/office/officeart/2018/5/layout/IconCircleLabelList"/>
    <dgm:cxn modelId="{E4F92C37-FD6F-48CB-8F81-191D58BCA589}" type="presParOf" srcId="{24D40BA4-1722-418B-BA12-3F48B769A1AB}" destId="{3B0F60DC-88F7-4A6B-B9AD-AF2ABFA42364}" srcOrd="0" destOrd="0" presId="urn:microsoft.com/office/officeart/2018/5/layout/IconCircleLabelList"/>
    <dgm:cxn modelId="{42B3D1A0-0E87-4B88-AD1D-314387B8CC9E}" type="presParOf" srcId="{24D40BA4-1722-418B-BA12-3F48B769A1AB}" destId="{51E2A64C-0A3B-44ED-B539-002D3EAD76EC}" srcOrd="1" destOrd="0" presId="urn:microsoft.com/office/officeart/2018/5/layout/IconCircleLabelList"/>
    <dgm:cxn modelId="{9D4A207F-2C8B-4C10-A247-C37566D78C4C}" type="presParOf" srcId="{24D40BA4-1722-418B-BA12-3F48B769A1AB}" destId="{515FE7C9-35A2-456D-8DCB-CB77DADC11BA}" srcOrd="2" destOrd="0" presId="urn:microsoft.com/office/officeart/2018/5/layout/IconCircleLabelList"/>
    <dgm:cxn modelId="{6C3925DD-8DD3-423C-8174-32D65C1C91C4}" type="presParOf" srcId="{24D40BA4-1722-418B-BA12-3F48B769A1AB}" destId="{7F009B55-841A-4370-B1E7-6E47893EAAE5}" srcOrd="3" destOrd="0" presId="urn:microsoft.com/office/officeart/2018/5/layout/IconCircleLabelList"/>
    <dgm:cxn modelId="{C4E76769-10A2-499C-BFC9-E9D8F53B5E0E}" type="presParOf" srcId="{FCADECC3-BCBF-4359-B117-C13656B5D13B}" destId="{43F9C96F-5082-45DB-94E6-69F5B7DF647D}" srcOrd="7" destOrd="0" presId="urn:microsoft.com/office/officeart/2018/5/layout/IconCircleLabelList"/>
    <dgm:cxn modelId="{CF31518F-4196-4B26-AC5A-D960BBB5F250}" type="presParOf" srcId="{FCADECC3-BCBF-4359-B117-C13656B5D13B}" destId="{9B10A5DA-CCEF-4491-A2B7-DBBCB7DE4F7A}" srcOrd="8" destOrd="0" presId="urn:microsoft.com/office/officeart/2018/5/layout/IconCircleLabelList"/>
    <dgm:cxn modelId="{C7F0B40E-6F4A-4893-B6B9-F843EAC7EECE}" type="presParOf" srcId="{9B10A5DA-CCEF-4491-A2B7-DBBCB7DE4F7A}" destId="{51CFF83C-C00A-49A2-BB5B-75CA9FD9E7E1}" srcOrd="0" destOrd="0" presId="urn:microsoft.com/office/officeart/2018/5/layout/IconCircleLabelList"/>
    <dgm:cxn modelId="{F9034975-6E38-4F90-8AD8-9C1A8A24EE3A}" type="presParOf" srcId="{9B10A5DA-CCEF-4491-A2B7-DBBCB7DE4F7A}" destId="{6D7A24A7-D812-4B48-963D-ABAC51462FD3}" srcOrd="1" destOrd="0" presId="urn:microsoft.com/office/officeart/2018/5/layout/IconCircleLabelList"/>
    <dgm:cxn modelId="{0A64F2DB-CF51-4D9B-A835-97635710E137}" type="presParOf" srcId="{9B10A5DA-CCEF-4491-A2B7-DBBCB7DE4F7A}" destId="{D5421806-3093-47C3-B243-3B7E35459ADB}" srcOrd="2" destOrd="0" presId="urn:microsoft.com/office/officeart/2018/5/layout/IconCircleLabelList"/>
    <dgm:cxn modelId="{E88EA4C4-393E-4285-88E1-86BED78F9C96}" type="presParOf" srcId="{9B10A5DA-CCEF-4491-A2B7-DBBCB7DE4F7A}" destId="{77850A25-0CF6-4C01-BC3E-E84C0E5D27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35C24-7294-4BE8-8C6F-9CAF026829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635E3-0379-45D6-922D-273A868217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Simplified Data Fetching: Abstracts away repetitive code.</a:t>
          </a:r>
        </a:p>
      </dgm:t>
    </dgm:pt>
    <dgm:pt modelId="{2F4E6F83-4B07-4167-AD54-98EE1AF51EE4}" type="parTrans" cxnId="{0B84AA8C-7A83-4E74-BED2-CD4D142FECEA}">
      <dgm:prSet/>
      <dgm:spPr/>
      <dgm:t>
        <a:bodyPr/>
        <a:lstStyle/>
        <a:p>
          <a:endParaRPr lang="en-US"/>
        </a:p>
      </dgm:t>
    </dgm:pt>
    <dgm:pt modelId="{F7B50B43-FE89-4DD6-97EE-20F51524BDD4}" type="sibTrans" cxnId="{0B84AA8C-7A83-4E74-BED2-CD4D142FECEA}">
      <dgm:prSet/>
      <dgm:spPr/>
      <dgm:t>
        <a:bodyPr/>
        <a:lstStyle/>
        <a:p>
          <a:endParaRPr lang="en-US"/>
        </a:p>
      </dgm:t>
    </dgm:pt>
    <dgm:pt modelId="{1725AC4E-EA1D-48F8-9DCC-B01E852E29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Automatic Caching: Improves performance by storing fetched data.</a:t>
          </a:r>
        </a:p>
      </dgm:t>
    </dgm:pt>
    <dgm:pt modelId="{0B8304BE-229A-4AAA-9889-D6E8B100FEE8}" type="parTrans" cxnId="{88F5EAE2-CEF0-4D5C-9CE5-41D6B9AAC341}">
      <dgm:prSet/>
      <dgm:spPr/>
      <dgm:t>
        <a:bodyPr/>
        <a:lstStyle/>
        <a:p>
          <a:endParaRPr lang="en-US"/>
        </a:p>
      </dgm:t>
    </dgm:pt>
    <dgm:pt modelId="{F5C48453-D03B-47DD-BCFF-AD19FF712AD2}" type="sibTrans" cxnId="{88F5EAE2-CEF0-4D5C-9CE5-41D6B9AAC341}">
      <dgm:prSet/>
      <dgm:spPr/>
      <dgm:t>
        <a:bodyPr/>
        <a:lstStyle/>
        <a:p>
          <a:endParaRPr lang="en-US"/>
        </a:p>
      </dgm:t>
    </dgm:pt>
    <dgm:pt modelId="{DB27CAA8-38CA-4A43-B347-8DFE3F7D32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Background Updates: Keeps data fresh without interrupting the user.</a:t>
          </a:r>
        </a:p>
      </dgm:t>
    </dgm:pt>
    <dgm:pt modelId="{FAED03B5-1206-4AF4-A41A-ED2C9A1A0CD5}" type="parTrans" cxnId="{E89A8297-B7ED-454D-96BF-23259694C891}">
      <dgm:prSet/>
      <dgm:spPr/>
      <dgm:t>
        <a:bodyPr/>
        <a:lstStyle/>
        <a:p>
          <a:endParaRPr lang="en-US"/>
        </a:p>
      </dgm:t>
    </dgm:pt>
    <dgm:pt modelId="{4CF5F4F3-DB58-433D-B82A-F59F36B16BBB}" type="sibTrans" cxnId="{E89A8297-B7ED-454D-96BF-23259694C891}">
      <dgm:prSet/>
      <dgm:spPr/>
      <dgm:t>
        <a:bodyPr/>
        <a:lstStyle/>
        <a:p>
          <a:endParaRPr lang="en-US"/>
        </a:p>
      </dgm:t>
    </dgm:pt>
    <dgm:pt modelId="{03295110-31AA-480D-9D05-A6ADC6120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Handling: Provides tools for managing and displaying errors.</a:t>
          </a:r>
        </a:p>
      </dgm:t>
    </dgm:pt>
    <dgm:pt modelId="{AA0CF319-CD28-47AA-BF20-7368E4A12EED}" type="parTrans" cxnId="{6F7F31E3-94EF-4AE6-972B-9F1245A51D28}">
      <dgm:prSet/>
      <dgm:spPr/>
      <dgm:t>
        <a:bodyPr/>
        <a:lstStyle/>
        <a:p>
          <a:endParaRPr lang="en-US"/>
        </a:p>
      </dgm:t>
    </dgm:pt>
    <dgm:pt modelId="{11BFC0B3-1E25-4316-A69F-E793370FEE69}" type="sibTrans" cxnId="{6F7F31E3-94EF-4AE6-972B-9F1245A51D28}">
      <dgm:prSet/>
      <dgm:spPr/>
      <dgm:t>
        <a:bodyPr/>
        <a:lstStyle/>
        <a:p>
          <a:endParaRPr lang="en-US"/>
        </a:p>
      </dgm:t>
    </dgm:pt>
    <dgm:pt modelId="{4532B528-C1A5-4C96-997C-8E3AEF79AD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Optimistic Updates: Enhances user experience by showing changes immediately.</a:t>
          </a:r>
        </a:p>
      </dgm:t>
    </dgm:pt>
    <dgm:pt modelId="{3FFB50F6-1DF3-420E-959E-4550E285A878}" type="parTrans" cxnId="{85775A0D-B461-42DF-B18F-E766B77A26D9}">
      <dgm:prSet/>
      <dgm:spPr/>
      <dgm:t>
        <a:bodyPr/>
        <a:lstStyle/>
        <a:p>
          <a:endParaRPr lang="en-US"/>
        </a:p>
      </dgm:t>
    </dgm:pt>
    <dgm:pt modelId="{7FBA5F84-A8A5-4DBE-8DF9-CD2B0E7E46E0}" type="sibTrans" cxnId="{85775A0D-B461-42DF-B18F-E766B77A26D9}">
      <dgm:prSet/>
      <dgm:spPr/>
      <dgm:t>
        <a:bodyPr/>
        <a:lstStyle/>
        <a:p>
          <a:endParaRPr lang="en-US"/>
        </a:p>
      </dgm:t>
    </dgm:pt>
    <dgm:pt modelId="{B5A1F2B8-E9CA-4038-9716-2C283B8E903C}" type="pres">
      <dgm:prSet presAssocID="{8FB35C24-7294-4BE8-8C6F-9CAF0268297C}" presName="root" presStyleCnt="0">
        <dgm:presLayoutVars>
          <dgm:dir/>
          <dgm:resizeHandles val="exact"/>
        </dgm:presLayoutVars>
      </dgm:prSet>
      <dgm:spPr/>
    </dgm:pt>
    <dgm:pt modelId="{B96FF945-B39C-4979-8CE0-FDCE2000C96E}" type="pres">
      <dgm:prSet presAssocID="{959635E3-0379-45D6-922D-273A8682173B}" presName="compNode" presStyleCnt="0"/>
      <dgm:spPr/>
    </dgm:pt>
    <dgm:pt modelId="{A05D4BCA-A3BF-4910-B300-F8C85AB6392B}" type="pres">
      <dgm:prSet presAssocID="{959635E3-0379-45D6-922D-273A8682173B}" presName="bgRect" presStyleLbl="bgShp" presStyleIdx="0" presStyleCnt="5"/>
      <dgm:spPr/>
    </dgm:pt>
    <dgm:pt modelId="{2C7AD221-817D-4709-AF94-C5F84A6F894A}" type="pres">
      <dgm:prSet presAssocID="{959635E3-0379-45D6-922D-273A868217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76C9626-C5CC-4A31-A895-96BE4289B3BF}" type="pres">
      <dgm:prSet presAssocID="{959635E3-0379-45D6-922D-273A8682173B}" presName="spaceRect" presStyleCnt="0"/>
      <dgm:spPr/>
    </dgm:pt>
    <dgm:pt modelId="{BA6C8D0A-3C55-494E-93BF-7BC750DBE5B1}" type="pres">
      <dgm:prSet presAssocID="{959635E3-0379-45D6-922D-273A8682173B}" presName="parTx" presStyleLbl="revTx" presStyleIdx="0" presStyleCnt="5">
        <dgm:presLayoutVars>
          <dgm:chMax val="0"/>
          <dgm:chPref val="0"/>
        </dgm:presLayoutVars>
      </dgm:prSet>
      <dgm:spPr/>
    </dgm:pt>
    <dgm:pt modelId="{37197CA4-9620-4140-88CC-A348B2EE3E55}" type="pres">
      <dgm:prSet presAssocID="{F7B50B43-FE89-4DD6-97EE-20F51524BDD4}" presName="sibTrans" presStyleCnt="0"/>
      <dgm:spPr/>
    </dgm:pt>
    <dgm:pt modelId="{510AA0D1-DE8C-4B35-8CC2-14E44A1D609C}" type="pres">
      <dgm:prSet presAssocID="{1725AC4E-EA1D-48F8-9DCC-B01E852E297D}" presName="compNode" presStyleCnt="0"/>
      <dgm:spPr/>
    </dgm:pt>
    <dgm:pt modelId="{40148646-5FE8-4EE2-8DA0-51A04A55A298}" type="pres">
      <dgm:prSet presAssocID="{1725AC4E-EA1D-48F8-9DCC-B01E852E297D}" presName="bgRect" presStyleLbl="bgShp" presStyleIdx="1" presStyleCnt="5"/>
      <dgm:spPr/>
    </dgm:pt>
    <dgm:pt modelId="{0FF366F3-71D2-4CBB-B897-9A38C9D03BC0}" type="pres">
      <dgm:prSet presAssocID="{1725AC4E-EA1D-48F8-9DCC-B01E852E29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55380D-1347-47F3-800A-C536040D2B8C}" type="pres">
      <dgm:prSet presAssocID="{1725AC4E-EA1D-48F8-9DCC-B01E852E297D}" presName="spaceRect" presStyleCnt="0"/>
      <dgm:spPr/>
    </dgm:pt>
    <dgm:pt modelId="{223BF90C-58A3-41D8-AA06-4A9ED5FDAD1A}" type="pres">
      <dgm:prSet presAssocID="{1725AC4E-EA1D-48F8-9DCC-B01E852E297D}" presName="parTx" presStyleLbl="revTx" presStyleIdx="1" presStyleCnt="5">
        <dgm:presLayoutVars>
          <dgm:chMax val="0"/>
          <dgm:chPref val="0"/>
        </dgm:presLayoutVars>
      </dgm:prSet>
      <dgm:spPr/>
    </dgm:pt>
    <dgm:pt modelId="{D6502776-BD18-4D16-8A9B-C057340C4FC9}" type="pres">
      <dgm:prSet presAssocID="{F5C48453-D03B-47DD-BCFF-AD19FF712AD2}" presName="sibTrans" presStyleCnt="0"/>
      <dgm:spPr/>
    </dgm:pt>
    <dgm:pt modelId="{FE54CB1C-C774-4C7C-A3FE-9CA15C1C8082}" type="pres">
      <dgm:prSet presAssocID="{DB27CAA8-38CA-4A43-B347-8DFE3F7D3242}" presName="compNode" presStyleCnt="0"/>
      <dgm:spPr/>
    </dgm:pt>
    <dgm:pt modelId="{D821199C-69D2-4432-AF89-F9C211B94439}" type="pres">
      <dgm:prSet presAssocID="{DB27CAA8-38CA-4A43-B347-8DFE3F7D3242}" presName="bgRect" presStyleLbl="bgShp" presStyleIdx="2" presStyleCnt="5"/>
      <dgm:spPr/>
    </dgm:pt>
    <dgm:pt modelId="{45BCDD99-95BB-4166-8FD2-4795410CC06F}" type="pres">
      <dgm:prSet presAssocID="{DB27CAA8-38CA-4A43-B347-8DFE3F7D32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D0FBB92C-F671-4ACE-84A9-0389EAFCB2BF}" type="pres">
      <dgm:prSet presAssocID="{DB27CAA8-38CA-4A43-B347-8DFE3F7D3242}" presName="spaceRect" presStyleCnt="0"/>
      <dgm:spPr/>
    </dgm:pt>
    <dgm:pt modelId="{B54137EA-5213-4B86-9B28-FDC8AD6FC974}" type="pres">
      <dgm:prSet presAssocID="{DB27CAA8-38CA-4A43-B347-8DFE3F7D3242}" presName="parTx" presStyleLbl="revTx" presStyleIdx="2" presStyleCnt="5">
        <dgm:presLayoutVars>
          <dgm:chMax val="0"/>
          <dgm:chPref val="0"/>
        </dgm:presLayoutVars>
      </dgm:prSet>
      <dgm:spPr/>
    </dgm:pt>
    <dgm:pt modelId="{9DDFDD96-A373-423D-BEF9-9BFF7D10A38B}" type="pres">
      <dgm:prSet presAssocID="{4CF5F4F3-DB58-433D-B82A-F59F36B16BBB}" presName="sibTrans" presStyleCnt="0"/>
      <dgm:spPr/>
    </dgm:pt>
    <dgm:pt modelId="{1A20EAAC-6704-4121-BEF2-2D241154ACD4}" type="pres">
      <dgm:prSet presAssocID="{03295110-31AA-480D-9D05-A6ADC6120A54}" presName="compNode" presStyleCnt="0"/>
      <dgm:spPr/>
    </dgm:pt>
    <dgm:pt modelId="{FFF85FA5-A429-479A-90AC-43B233BC4A32}" type="pres">
      <dgm:prSet presAssocID="{03295110-31AA-480D-9D05-A6ADC6120A54}" presName="bgRect" presStyleLbl="bgShp" presStyleIdx="3" presStyleCnt="5"/>
      <dgm:spPr/>
    </dgm:pt>
    <dgm:pt modelId="{BA560739-5C96-4E3D-B0C5-81F2492B067E}" type="pres">
      <dgm:prSet presAssocID="{03295110-31AA-480D-9D05-A6ADC6120A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4A63BB6-0C0D-447D-A811-960B40306DE8}" type="pres">
      <dgm:prSet presAssocID="{03295110-31AA-480D-9D05-A6ADC6120A54}" presName="spaceRect" presStyleCnt="0"/>
      <dgm:spPr/>
    </dgm:pt>
    <dgm:pt modelId="{5EFB01DB-E831-4950-AC6B-43AAA91AB7DF}" type="pres">
      <dgm:prSet presAssocID="{03295110-31AA-480D-9D05-A6ADC6120A54}" presName="parTx" presStyleLbl="revTx" presStyleIdx="3" presStyleCnt="5">
        <dgm:presLayoutVars>
          <dgm:chMax val="0"/>
          <dgm:chPref val="0"/>
        </dgm:presLayoutVars>
      </dgm:prSet>
      <dgm:spPr/>
    </dgm:pt>
    <dgm:pt modelId="{B5FE7B80-AF82-4409-B59E-FB72DA93551F}" type="pres">
      <dgm:prSet presAssocID="{11BFC0B3-1E25-4316-A69F-E793370FEE69}" presName="sibTrans" presStyleCnt="0"/>
      <dgm:spPr/>
    </dgm:pt>
    <dgm:pt modelId="{EE72D34B-62AE-4CFD-8F3A-8AB928B18AB3}" type="pres">
      <dgm:prSet presAssocID="{4532B528-C1A5-4C96-997C-8E3AEF79AD2C}" presName="compNode" presStyleCnt="0"/>
      <dgm:spPr/>
    </dgm:pt>
    <dgm:pt modelId="{0A5E2E25-B123-4A06-81BE-A768BD9E2217}" type="pres">
      <dgm:prSet presAssocID="{4532B528-C1A5-4C96-997C-8E3AEF79AD2C}" presName="bgRect" presStyleLbl="bgShp" presStyleIdx="4" presStyleCnt="5"/>
      <dgm:spPr/>
    </dgm:pt>
    <dgm:pt modelId="{A75CC0DD-5CFD-40E1-BFC4-AE17DCB91DC8}" type="pres">
      <dgm:prSet presAssocID="{4532B528-C1A5-4C96-997C-8E3AEF79AD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40E20C52-7A3B-4AE1-8A18-7C77F9D05A72}" type="pres">
      <dgm:prSet presAssocID="{4532B528-C1A5-4C96-997C-8E3AEF79AD2C}" presName="spaceRect" presStyleCnt="0"/>
      <dgm:spPr/>
    </dgm:pt>
    <dgm:pt modelId="{482B064D-6CE5-47FC-86AE-AC75B5DF510F}" type="pres">
      <dgm:prSet presAssocID="{4532B528-C1A5-4C96-997C-8E3AEF79AD2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5775A0D-B461-42DF-B18F-E766B77A26D9}" srcId="{8FB35C24-7294-4BE8-8C6F-9CAF0268297C}" destId="{4532B528-C1A5-4C96-997C-8E3AEF79AD2C}" srcOrd="4" destOrd="0" parTransId="{3FFB50F6-1DF3-420E-959E-4550E285A878}" sibTransId="{7FBA5F84-A8A5-4DBE-8DF9-CD2B0E7E46E0}"/>
    <dgm:cxn modelId="{518C230F-E5CF-477F-ACA4-3161E3626C88}" type="presOf" srcId="{DB27CAA8-38CA-4A43-B347-8DFE3F7D3242}" destId="{B54137EA-5213-4B86-9B28-FDC8AD6FC974}" srcOrd="0" destOrd="0" presId="urn:microsoft.com/office/officeart/2018/2/layout/IconVerticalSolidList"/>
    <dgm:cxn modelId="{08126331-36AC-4008-BCBD-BE65101423BF}" type="presOf" srcId="{959635E3-0379-45D6-922D-273A8682173B}" destId="{BA6C8D0A-3C55-494E-93BF-7BC750DBE5B1}" srcOrd="0" destOrd="0" presId="urn:microsoft.com/office/officeart/2018/2/layout/IconVerticalSolidList"/>
    <dgm:cxn modelId="{B132DB60-FD98-4EAB-BE2E-5C54C32D0384}" type="presOf" srcId="{4532B528-C1A5-4C96-997C-8E3AEF79AD2C}" destId="{482B064D-6CE5-47FC-86AE-AC75B5DF510F}" srcOrd="0" destOrd="0" presId="urn:microsoft.com/office/officeart/2018/2/layout/IconVerticalSolidList"/>
    <dgm:cxn modelId="{03601B45-1219-4C21-8B9D-9D50F027FC8C}" type="presOf" srcId="{1725AC4E-EA1D-48F8-9DCC-B01E852E297D}" destId="{223BF90C-58A3-41D8-AA06-4A9ED5FDAD1A}" srcOrd="0" destOrd="0" presId="urn:microsoft.com/office/officeart/2018/2/layout/IconVerticalSolidList"/>
    <dgm:cxn modelId="{E78FA372-194C-458C-97FF-98FA5CDF9B84}" type="presOf" srcId="{8FB35C24-7294-4BE8-8C6F-9CAF0268297C}" destId="{B5A1F2B8-E9CA-4038-9716-2C283B8E903C}" srcOrd="0" destOrd="0" presId="urn:microsoft.com/office/officeart/2018/2/layout/IconVerticalSolidList"/>
    <dgm:cxn modelId="{0B84AA8C-7A83-4E74-BED2-CD4D142FECEA}" srcId="{8FB35C24-7294-4BE8-8C6F-9CAF0268297C}" destId="{959635E3-0379-45D6-922D-273A8682173B}" srcOrd="0" destOrd="0" parTransId="{2F4E6F83-4B07-4167-AD54-98EE1AF51EE4}" sibTransId="{F7B50B43-FE89-4DD6-97EE-20F51524BDD4}"/>
    <dgm:cxn modelId="{E89A8297-B7ED-454D-96BF-23259694C891}" srcId="{8FB35C24-7294-4BE8-8C6F-9CAF0268297C}" destId="{DB27CAA8-38CA-4A43-B347-8DFE3F7D3242}" srcOrd="2" destOrd="0" parTransId="{FAED03B5-1206-4AF4-A41A-ED2C9A1A0CD5}" sibTransId="{4CF5F4F3-DB58-433D-B82A-F59F36B16BBB}"/>
    <dgm:cxn modelId="{88F5EAE2-CEF0-4D5C-9CE5-41D6B9AAC341}" srcId="{8FB35C24-7294-4BE8-8C6F-9CAF0268297C}" destId="{1725AC4E-EA1D-48F8-9DCC-B01E852E297D}" srcOrd="1" destOrd="0" parTransId="{0B8304BE-229A-4AAA-9889-D6E8B100FEE8}" sibTransId="{F5C48453-D03B-47DD-BCFF-AD19FF712AD2}"/>
    <dgm:cxn modelId="{6F7F31E3-94EF-4AE6-972B-9F1245A51D28}" srcId="{8FB35C24-7294-4BE8-8C6F-9CAF0268297C}" destId="{03295110-31AA-480D-9D05-A6ADC6120A54}" srcOrd="3" destOrd="0" parTransId="{AA0CF319-CD28-47AA-BF20-7368E4A12EED}" sibTransId="{11BFC0B3-1E25-4316-A69F-E793370FEE69}"/>
    <dgm:cxn modelId="{934B15E7-A4BB-4075-A0D4-162B5FC383D7}" type="presOf" srcId="{03295110-31AA-480D-9D05-A6ADC6120A54}" destId="{5EFB01DB-E831-4950-AC6B-43AAA91AB7DF}" srcOrd="0" destOrd="0" presId="urn:microsoft.com/office/officeart/2018/2/layout/IconVerticalSolidList"/>
    <dgm:cxn modelId="{03369A7C-8388-4464-9EF6-6F83E02E9E91}" type="presParOf" srcId="{B5A1F2B8-E9CA-4038-9716-2C283B8E903C}" destId="{B96FF945-B39C-4979-8CE0-FDCE2000C96E}" srcOrd="0" destOrd="0" presId="urn:microsoft.com/office/officeart/2018/2/layout/IconVerticalSolidList"/>
    <dgm:cxn modelId="{CA063A26-DF72-4B7E-B210-51A84699807F}" type="presParOf" srcId="{B96FF945-B39C-4979-8CE0-FDCE2000C96E}" destId="{A05D4BCA-A3BF-4910-B300-F8C85AB6392B}" srcOrd="0" destOrd="0" presId="urn:microsoft.com/office/officeart/2018/2/layout/IconVerticalSolidList"/>
    <dgm:cxn modelId="{0D3D0B51-965A-422C-8D37-5B67E7AF5CBE}" type="presParOf" srcId="{B96FF945-B39C-4979-8CE0-FDCE2000C96E}" destId="{2C7AD221-817D-4709-AF94-C5F84A6F894A}" srcOrd="1" destOrd="0" presId="urn:microsoft.com/office/officeart/2018/2/layout/IconVerticalSolidList"/>
    <dgm:cxn modelId="{B1807B97-D3D2-48D2-8985-B66BBD6168E5}" type="presParOf" srcId="{B96FF945-B39C-4979-8CE0-FDCE2000C96E}" destId="{F76C9626-C5CC-4A31-A895-96BE4289B3BF}" srcOrd="2" destOrd="0" presId="urn:microsoft.com/office/officeart/2018/2/layout/IconVerticalSolidList"/>
    <dgm:cxn modelId="{EDB1A05E-2AF9-4E20-8AC2-D3810853538F}" type="presParOf" srcId="{B96FF945-B39C-4979-8CE0-FDCE2000C96E}" destId="{BA6C8D0A-3C55-494E-93BF-7BC750DBE5B1}" srcOrd="3" destOrd="0" presId="urn:microsoft.com/office/officeart/2018/2/layout/IconVerticalSolidList"/>
    <dgm:cxn modelId="{AFFEEC18-AABF-47D6-AD3E-FBB181F00EE2}" type="presParOf" srcId="{B5A1F2B8-E9CA-4038-9716-2C283B8E903C}" destId="{37197CA4-9620-4140-88CC-A348B2EE3E55}" srcOrd="1" destOrd="0" presId="urn:microsoft.com/office/officeart/2018/2/layout/IconVerticalSolidList"/>
    <dgm:cxn modelId="{44009047-3730-4F04-8D25-4F5354B54FE6}" type="presParOf" srcId="{B5A1F2B8-E9CA-4038-9716-2C283B8E903C}" destId="{510AA0D1-DE8C-4B35-8CC2-14E44A1D609C}" srcOrd="2" destOrd="0" presId="urn:microsoft.com/office/officeart/2018/2/layout/IconVerticalSolidList"/>
    <dgm:cxn modelId="{8BD0212C-2059-43E4-A684-83591653A398}" type="presParOf" srcId="{510AA0D1-DE8C-4B35-8CC2-14E44A1D609C}" destId="{40148646-5FE8-4EE2-8DA0-51A04A55A298}" srcOrd="0" destOrd="0" presId="urn:microsoft.com/office/officeart/2018/2/layout/IconVerticalSolidList"/>
    <dgm:cxn modelId="{3AE346BC-CB6C-459D-8D0C-D99B07403DA8}" type="presParOf" srcId="{510AA0D1-DE8C-4B35-8CC2-14E44A1D609C}" destId="{0FF366F3-71D2-4CBB-B897-9A38C9D03BC0}" srcOrd="1" destOrd="0" presId="urn:microsoft.com/office/officeart/2018/2/layout/IconVerticalSolidList"/>
    <dgm:cxn modelId="{F306E6A6-CAD4-4D44-8722-DB29E22B221E}" type="presParOf" srcId="{510AA0D1-DE8C-4B35-8CC2-14E44A1D609C}" destId="{0F55380D-1347-47F3-800A-C536040D2B8C}" srcOrd="2" destOrd="0" presId="urn:microsoft.com/office/officeart/2018/2/layout/IconVerticalSolidList"/>
    <dgm:cxn modelId="{788DFBA4-07CE-4009-B06B-C9E76D4DC182}" type="presParOf" srcId="{510AA0D1-DE8C-4B35-8CC2-14E44A1D609C}" destId="{223BF90C-58A3-41D8-AA06-4A9ED5FDAD1A}" srcOrd="3" destOrd="0" presId="urn:microsoft.com/office/officeart/2018/2/layout/IconVerticalSolidList"/>
    <dgm:cxn modelId="{DACC8853-CDF6-4004-B4E1-8FF4E16BF9F3}" type="presParOf" srcId="{B5A1F2B8-E9CA-4038-9716-2C283B8E903C}" destId="{D6502776-BD18-4D16-8A9B-C057340C4FC9}" srcOrd="3" destOrd="0" presId="urn:microsoft.com/office/officeart/2018/2/layout/IconVerticalSolidList"/>
    <dgm:cxn modelId="{9528659A-EA46-401F-8AC9-896D5F2E3431}" type="presParOf" srcId="{B5A1F2B8-E9CA-4038-9716-2C283B8E903C}" destId="{FE54CB1C-C774-4C7C-A3FE-9CA15C1C8082}" srcOrd="4" destOrd="0" presId="urn:microsoft.com/office/officeart/2018/2/layout/IconVerticalSolidList"/>
    <dgm:cxn modelId="{37D99C62-7678-4B19-8CEF-6063A10D6EB3}" type="presParOf" srcId="{FE54CB1C-C774-4C7C-A3FE-9CA15C1C8082}" destId="{D821199C-69D2-4432-AF89-F9C211B94439}" srcOrd="0" destOrd="0" presId="urn:microsoft.com/office/officeart/2018/2/layout/IconVerticalSolidList"/>
    <dgm:cxn modelId="{A948E475-B24F-4775-9CE9-BD4F2EE60515}" type="presParOf" srcId="{FE54CB1C-C774-4C7C-A3FE-9CA15C1C8082}" destId="{45BCDD99-95BB-4166-8FD2-4795410CC06F}" srcOrd="1" destOrd="0" presId="urn:microsoft.com/office/officeart/2018/2/layout/IconVerticalSolidList"/>
    <dgm:cxn modelId="{3E1A44A8-BA7A-49E8-AAC8-49EBFCF43DA4}" type="presParOf" srcId="{FE54CB1C-C774-4C7C-A3FE-9CA15C1C8082}" destId="{D0FBB92C-F671-4ACE-84A9-0389EAFCB2BF}" srcOrd="2" destOrd="0" presId="urn:microsoft.com/office/officeart/2018/2/layout/IconVerticalSolidList"/>
    <dgm:cxn modelId="{93F0CE3F-2323-4364-ACA4-6C77ADC17943}" type="presParOf" srcId="{FE54CB1C-C774-4C7C-A3FE-9CA15C1C8082}" destId="{B54137EA-5213-4B86-9B28-FDC8AD6FC974}" srcOrd="3" destOrd="0" presId="urn:microsoft.com/office/officeart/2018/2/layout/IconVerticalSolidList"/>
    <dgm:cxn modelId="{4FA89FB3-B8B4-4E19-957D-5FD4FBC3FE39}" type="presParOf" srcId="{B5A1F2B8-E9CA-4038-9716-2C283B8E903C}" destId="{9DDFDD96-A373-423D-BEF9-9BFF7D10A38B}" srcOrd="5" destOrd="0" presId="urn:microsoft.com/office/officeart/2018/2/layout/IconVerticalSolidList"/>
    <dgm:cxn modelId="{BA5E351C-E6A6-424E-8339-0BB16DBFF94F}" type="presParOf" srcId="{B5A1F2B8-E9CA-4038-9716-2C283B8E903C}" destId="{1A20EAAC-6704-4121-BEF2-2D241154ACD4}" srcOrd="6" destOrd="0" presId="urn:microsoft.com/office/officeart/2018/2/layout/IconVerticalSolidList"/>
    <dgm:cxn modelId="{6D44BE72-83A9-4A58-8452-440D71C5C9A4}" type="presParOf" srcId="{1A20EAAC-6704-4121-BEF2-2D241154ACD4}" destId="{FFF85FA5-A429-479A-90AC-43B233BC4A32}" srcOrd="0" destOrd="0" presId="urn:microsoft.com/office/officeart/2018/2/layout/IconVerticalSolidList"/>
    <dgm:cxn modelId="{E0D7BF2F-19B1-47C9-9ABE-D1143521250F}" type="presParOf" srcId="{1A20EAAC-6704-4121-BEF2-2D241154ACD4}" destId="{BA560739-5C96-4E3D-B0C5-81F2492B067E}" srcOrd="1" destOrd="0" presId="urn:microsoft.com/office/officeart/2018/2/layout/IconVerticalSolidList"/>
    <dgm:cxn modelId="{20D9AD5E-8B91-4869-8C0B-D443123DCE1A}" type="presParOf" srcId="{1A20EAAC-6704-4121-BEF2-2D241154ACD4}" destId="{F4A63BB6-0C0D-447D-A811-960B40306DE8}" srcOrd="2" destOrd="0" presId="urn:microsoft.com/office/officeart/2018/2/layout/IconVerticalSolidList"/>
    <dgm:cxn modelId="{9EB3D7B9-7884-4265-A471-41B6EAD63D5F}" type="presParOf" srcId="{1A20EAAC-6704-4121-BEF2-2D241154ACD4}" destId="{5EFB01DB-E831-4950-AC6B-43AAA91AB7DF}" srcOrd="3" destOrd="0" presId="urn:microsoft.com/office/officeart/2018/2/layout/IconVerticalSolidList"/>
    <dgm:cxn modelId="{6417393C-EFF1-4736-B255-BA25EB903E73}" type="presParOf" srcId="{B5A1F2B8-E9CA-4038-9716-2C283B8E903C}" destId="{B5FE7B80-AF82-4409-B59E-FB72DA93551F}" srcOrd="7" destOrd="0" presId="urn:microsoft.com/office/officeart/2018/2/layout/IconVerticalSolidList"/>
    <dgm:cxn modelId="{1EBA0703-5E2C-4B51-AE52-3BB9EF93A56E}" type="presParOf" srcId="{B5A1F2B8-E9CA-4038-9716-2C283B8E903C}" destId="{EE72D34B-62AE-4CFD-8F3A-8AB928B18AB3}" srcOrd="8" destOrd="0" presId="urn:microsoft.com/office/officeart/2018/2/layout/IconVerticalSolidList"/>
    <dgm:cxn modelId="{529CE40A-25FE-460D-8713-C689471B645A}" type="presParOf" srcId="{EE72D34B-62AE-4CFD-8F3A-8AB928B18AB3}" destId="{0A5E2E25-B123-4A06-81BE-A768BD9E2217}" srcOrd="0" destOrd="0" presId="urn:microsoft.com/office/officeart/2018/2/layout/IconVerticalSolidList"/>
    <dgm:cxn modelId="{6A8B3145-13AD-4F86-86A0-AF39B67EED93}" type="presParOf" srcId="{EE72D34B-62AE-4CFD-8F3A-8AB928B18AB3}" destId="{A75CC0DD-5CFD-40E1-BFC4-AE17DCB91DC8}" srcOrd="1" destOrd="0" presId="urn:microsoft.com/office/officeart/2018/2/layout/IconVerticalSolidList"/>
    <dgm:cxn modelId="{5251DE08-EBD2-423C-8DA1-EB41EEDDECFA}" type="presParOf" srcId="{EE72D34B-62AE-4CFD-8F3A-8AB928B18AB3}" destId="{40E20C52-7A3B-4AE1-8A18-7C77F9D05A72}" srcOrd="2" destOrd="0" presId="urn:microsoft.com/office/officeart/2018/2/layout/IconVerticalSolidList"/>
    <dgm:cxn modelId="{9CAB6210-A44B-45F0-869A-FBD9672485DE}" type="presParOf" srcId="{EE72D34B-62AE-4CFD-8F3A-8AB928B18AB3}" destId="{482B064D-6CE5-47FC-86AE-AC75B5DF51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8BC18-8DB6-4064-A691-BBFB4CF9CD51}">
      <dsp:nvSpPr>
        <dsp:cNvPr id="0" name=""/>
        <dsp:cNvSpPr/>
      </dsp:nvSpPr>
      <dsp:spPr>
        <a:xfrm>
          <a:off x="0" y="361"/>
          <a:ext cx="6224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4CB8B-D031-4E5B-B80B-E0ACABB72808}">
      <dsp:nvSpPr>
        <dsp:cNvPr id="0" name=""/>
        <dsp:cNvSpPr/>
      </dsp:nvSpPr>
      <dsp:spPr>
        <a:xfrm>
          <a:off x="0" y="361"/>
          <a:ext cx="6224336" cy="422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1 – Cloud storage .</a:t>
          </a:r>
          <a:endParaRPr lang="en-US" sz="1900" kern="1200"/>
        </a:p>
      </dsp:txBody>
      <dsp:txXfrm>
        <a:off x="0" y="361"/>
        <a:ext cx="6224336" cy="422878"/>
      </dsp:txXfrm>
    </dsp:sp>
    <dsp:sp modelId="{E160088D-451C-47B3-9D7F-738A5B1109B8}">
      <dsp:nvSpPr>
        <dsp:cNvPr id="0" name=""/>
        <dsp:cNvSpPr/>
      </dsp:nvSpPr>
      <dsp:spPr>
        <a:xfrm>
          <a:off x="0" y="423240"/>
          <a:ext cx="6224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C4F-D73A-42BC-A835-06A1DB25238D}">
      <dsp:nvSpPr>
        <dsp:cNvPr id="0" name=""/>
        <dsp:cNvSpPr/>
      </dsp:nvSpPr>
      <dsp:spPr>
        <a:xfrm>
          <a:off x="0" y="423240"/>
          <a:ext cx="6224336" cy="422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2 – Continuously updates .</a:t>
          </a:r>
          <a:endParaRPr lang="en-US" sz="1900" kern="1200"/>
        </a:p>
      </dsp:txBody>
      <dsp:txXfrm>
        <a:off x="0" y="423240"/>
        <a:ext cx="6224336" cy="422878"/>
      </dsp:txXfrm>
    </dsp:sp>
    <dsp:sp modelId="{710EA257-0195-4864-869B-EE11421B46CF}">
      <dsp:nvSpPr>
        <dsp:cNvPr id="0" name=""/>
        <dsp:cNvSpPr/>
      </dsp:nvSpPr>
      <dsp:spPr>
        <a:xfrm>
          <a:off x="0" y="846119"/>
          <a:ext cx="6224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22DFA-BBB9-4D3D-BC29-036B58127B60}">
      <dsp:nvSpPr>
        <dsp:cNvPr id="0" name=""/>
        <dsp:cNvSpPr/>
      </dsp:nvSpPr>
      <dsp:spPr>
        <a:xfrm>
          <a:off x="0" y="846119"/>
          <a:ext cx="6224336" cy="422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3 – Designers community .</a:t>
          </a:r>
          <a:endParaRPr lang="en-US" sz="1900" kern="1200"/>
        </a:p>
      </dsp:txBody>
      <dsp:txXfrm>
        <a:off x="0" y="846119"/>
        <a:ext cx="6224336" cy="422878"/>
      </dsp:txXfrm>
    </dsp:sp>
    <dsp:sp modelId="{A74E3DB7-A4C1-4E4B-8108-2CB69FBAC1FD}">
      <dsp:nvSpPr>
        <dsp:cNvPr id="0" name=""/>
        <dsp:cNvSpPr/>
      </dsp:nvSpPr>
      <dsp:spPr>
        <a:xfrm>
          <a:off x="0" y="1268998"/>
          <a:ext cx="6224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374B3-A288-4635-85F4-BAC16608E733}">
      <dsp:nvSpPr>
        <dsp:cNvPr id="0" name=""/>
        <dsp:cNvSpPr/>
      </dsp:nvSpPr>
      <dsp:spPr>
        <a:xfrm>
          <a:off x="0" y="1268998"/>
          <a:ext cx="6224336" cy="422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4 – Components .</a:t>
          </a:r>
          <a:endParaRPr lang="en-US" sz="1900" kern="1200"/>
        </a:p>
      </dsp:txBody>
      <dsp:txXfrm>
        <a:off x="0" y="1268998"/>
        <a:ext cx="6224336" cy="422878"/>
      </dsp:txXfrm>
    </dsp:sp>
    <dsp:sp modelId="{11A0AB1C-0FE2-4C11-B6A7-7B9D4EC403C4}">
      <dsp:nvSpPr>
        <dsp:cNvPr id="0" name=""/>
        <dsp:cNvSpPr/>
      </dsp:nvSpPr>
      <dsp:spPr>
        <a:xfrm>
          <a:off x="0" y="1691876"/>
          <a:ext cx="6224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40A56-0131-423B-8660-C2196135BF9D}">
      <dsp:nvSpPr>
        <dsp:cNvPr id="0" name=""/>
        <dsp:cNvSpPr/>
      </dsp:nvSpPr>
      <dsp:spPr>
        <a:xfrm>
          <a:off x="0" y="1691876"/>
          <a:ext cx="6224336" cy="422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5 – Prototype .</a:t>
          </a:r>
          <a:endParaRPr lang="en-US" sz="1900" kern="1200"/>
        </a:p>
      </dsp:txBody>
      <dsp:txXfrm>
        <a:off x="0" y="1691876"/>
        <a:ext cx="6224336" cy="422878"/>
      </dsp:txXfrm>
    </dsp:sp>
    <dsp:sp modelId="{21721D31-0695-458F-B72C-8FBF2690CA62}">
      <dsp:nvSpPr>
        <dsp:cNvPr id="0" name=""/>
        <dsp:cNvSpPr/>
      </dsp:nvSpPr>
      <dsp:spPr>
        <a:xfrm>
          <a:off x="0" y="2114755"/>
          <a:ext cx="6224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AD4EE-27B2-47D8-BC01-842C7696C70C}">
      <dsp:nvSpPr>
        <dsp:cNvPr id="0" name=""/>
        <dsp:cNvSpPr/>
      </dsp:nvSpPr>
      <dsp:spPr>
        <a:xfrm>
          <a:off x="0" y="2114755"/>
          <a:ext cx="6224336" cy="422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6 – Figma mirror .</a:t>
          </a:r>
          <a:endParaRPr lang="en-US" sz="1900" kern="1200"/>
        </a:p>
      </dsp:txBody>
      <dsp:txXfrm>
        <a:off x="0" y="2114755"/>
        <a:ext cx="6224336" cy="422878"/>
      </dsp:txXfrm>
    </dsp:sp>
    <dsp:sp modelId="{57A8E809-E0E2-4F77-9C99-5BB7100F1600}">
      <dsp:nvSpPr>
        <dsp:cNvPr id="0" name=""/>
        <dsp:cNvSpPr/>
      </dsp:nvSpPr>
      <dsp:spPr>
        <a:xfrm>
          <a:off x="0" y="2537634"/>
          <a:ext cx="6224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109FF-CA1B-42D3-AAB8-E50D505D2CF2}">
      <dsp:nvSpPr>
        <dsp:cNvPr id="0" name=""/>
        <dsp:cNvSpPr/>
      </dsp:nvSpPr>
      <dsp:spPr>
        <a:xfrm>
          <a:off x="0" y="2537634"/>
          <a:ext cx="6224336" cy="422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7 – Price .</a:t>
          </a:r>
          <a:endParaRPr lang="en-US" sz="1900" kern="1200"/>
        </a:p>
      </dsp:txBody>
      <dsp:txXfrm>
        <a:off x="0" y="2537634"/>
        <a:ext cx="6224336" cy="422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A8201-EB12-4EA5-BD83-4CDE363F3E78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A321F-EAFD-4B82-93EE-D7EABB5EA2C6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68A3C-92AF-46C7-8D37-5B60740A292A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Declarative views</a:t>
          </a:r>
        </a:p>
      </dsp:txBody>
      <dsp:txXfrm>
        <a:off x="333914" y="2456402"/>
        <a:ext cx="1800000" cy="720000"/>
      </dsp:txXfrm>
    </dsp:sp>
    <dsp:sp modelId="{A2D5C70E-0761-4E44-9DC8-68446AD0CE83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1CE04-354F-46F1-AFA8-977E581FECFA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DEB17-2E54-4027-9677-3EF782B5A2CC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JSX advantage</a:t>
          </a:r>
        </a:p>
      </dsp:txBody>
      <dsp:txXfrm>
        <a:off x="2448914" y="2456402"/>
        <a:ext cx="1800000" cy="720000"/>
      </dsp:txXfrm>
    </dsp:sp>
    <dsp:sp modelId="{4F1BC3CF-F4C3-4EE5-954B-1622BF6A39E3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DDD2F-0DE2-4C5C-910E-FA104B9A3768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9F6E0-F0E9-4C68-8EBB-EEEABEF6BD3C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Virtual DOM</a:t>
          </a:r>
        </a:p>
      </dsp:txBody>
      <dsp:txXfrm>
        <a:off x="4563914" y="2456402"/>
        <a:ext cx="1800000" cy="720000"/>
      </dsp:txXfrm>
    </dsp:sp>
    <dsp:sp modelId="{3B0F60DC-88F7-4A6B-B9AD-AF2ABFA42364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2A64C-0A3B-44ED-B539-002D3EAD76EC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09B55-841A-4370-B1E7-6E47893EAAE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One-way data binding</a:t>
          </a:r>
        </a:p>
      </dsp:txBody>
      <dsp:txXfrm>
        <a:off x="6678914" y="2456402"/>
        <a:ext cx="1800000" cy="720000"/>
      </dsp:txXfrm>
    </dsp:sp>
    <dsp:sp modelId="{51CFF83C-C00A-49A2-BB5B-75CA9FD9E7E1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A24A7-D812-4B48-963D-ABAC51462FD3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50A25-0CF6-4C01-BC3E-E84C0E5D2783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Building blocks flexibility</a:t>
          </a:r>
        </a:p>
      </dsp:txBody>
      <dsp:txXfrm>
        <a:off x="8793914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D4BCA-A3BF-4910-B300-F8C85AB6392B}">
      <dsp:nvSpPr>
        <dsp:cNvPr id="0" name=""/>
        <dsp:cNvSpPr/>
      </dsp:nvSpPr>
      <dsp:spPr>
        <a:xfrm>
          <a:off x="0" y="3444"/>
          <a:ext cx="7983220" cy="7337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AD221-817D-4709-AF94-C5F84A6F894A}">
      <dsp:nvSpPr>
        <dsp:cNvPr id="0" name=""/>
        <dsp:cNvSpPr/>
      </dsp:nvSpPr>
      <dsp:spPr>
        <a:xfrm>
          <a:off x="221961" y="168540"/>
          <a:ext cx="403567" cy="403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C8D0A-3C55-494E-93BF-7BC750DBE5B1}">
      <dsp:nvSpPr>
        <dsp:cNvPr id="0" name=""/>
        <dsp:cNvSpPr/>
      </dsp:nvSpPr>
      <dsp:spPr>
        <a:xfrm>
          <a:off x="847490" y="3444"/>
          <a:ext cx="7135729" cy="7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6" tIns="77656" rIns="77656" bIns="776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Simplified Data Fetching: Abstracts away repetitive code.</a:t>
          </a:r>
        </a:p>
      </dsp:txBody>
      <dsp:txXfrm>
        <a:off x="847490" y="3444"/>
        <a:ext cx="7135729" cy="733758"/>
      </dsp:txXfrm>
    </dsp:sp>
    <dsp:sp modelId="{40148646-5FE8-4EE2-8DA0-51A04A55A298}">
      <dsp:nvSpPr>
        <dsp:cNvPr id="0" name=""/>
        <dsp:cNvSpPr/>
      </dsp:nvSpPr>
      <dsp:spPr>
        <a:xfrm>
          <a:off x="0" y="920642"/>
          <a:ext cx="7983220" cy="7337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366F3-71D2-4CBB-B897-9A38C9D03BC0}">
      <dsp:nvSpPr>
        <dsp:cNvPr id="0" name=""/>
        <dsp:cNvSpPr/>
      </dsp:nvSpPr>
      <dsp:spPr>
        <a:xfrm>
          <a:off x="221961" y="1085738"/>
          <a:ext cx="403567" cy="403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BF90C-58A3-41D8-AA06-4A9ED5FDAD1A}">
      <dsp:nvSpPr>
        <dsp:cNvPr id="0" name=""/>
        <dsp:cNvSpPr/>
      </dsp:nvSpPr>
      <dsp:spPr>
        <a:xfrm>
          <a:off x="847490" y="920642"/>
          <a:ext cx="7135729" cy="7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6" tIns="77656" rIns="77656" bIns="776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Automatic Caching: Improves performance by storing fetched data.</a:t>
          </a:r>
        </a:p>
      </dsp:txBody>
      <dsp:txXfrm>
        <a:off x="847490" y="920642"/>
        <a:ext cx="7135729" cy="733758"/>
      </dsp:txXfrm>
    </dsp:sp>
    <dsp:sp modelId="{D821199C-69D2-4432-AF89-F9C211B94439}">
      <dsp:nvSpPr>
        <dsp:cNvPr id="0" name=""/>
        <dsp:cNvSpPr/>
      </dsp:nvSpPr>
      <dsp:spPr>
        <a:xfrm>
          <a:off x="0" y="1837840"/>
          <a:ext cx="7983220" cy="7337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CDD99-95BB-4166-8FD2-4795410CC06F}">
      <dsp:nvSpPr>
        <dsp:cNvPr id="0" name=""/>
        <dsp:cNvSpPr/>
      </dsp:nvSpPr>
      <dsp:spPr>
        <a:xfrm>
          <a:off x="221961" y="2002936"/>
          <a:ext cx="403567" cy="4035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137EA-5213-4B86-9B28-FDC8AD6FC974}">
      <dsp:nvSpPr>
        <dsp:cNvPr id="0" name=""/>
        <dsp:cNvSpPr/>
      </dsp:nvSpPr>
      <dsp:spPr>
        <a:xfrm>
          <a:off x="847490" y="1837840"/>
          <a:ext cx="7135729" cy="7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6" tIns="77656" rIns="77656" bIns="776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Background Updates: Keeps data fresh without interrupting the user.</a:t>
          </a:r>
        </a:p>
      </dsp:txBody>
      <dsp:txXfrm>
        <a:off x="847490" y="1837840"/>
        <a:ext cx="7135729" cy="733758"/>
      </dsp:txXfrm>
    </dsp:sp>
    <dsp:sp modelId="{FFF85FA5-A429-479A-90AC-43B233BC4A32}">
      <dsp:nvSpPr>
        <dsp:cNvPr id="0" name=""/>
        <dsp:cNvSpPr/>
      </dsp:nvSpPr>
      <dsp:spPr>
        <a:xfrm>
          <a:off x="0" y="2755038"/>
          <a:ext cx="7983220" cy="7337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60739-5C96-4E3D-B0C5-81F2492B067E}">
      <dsp:nvSpPr>
        <dsp:cNvPr id="0" name=""/>
        <dsp:cNvSpPr/>
      </dsp:nvSpPr>
      <dsp:spPr>
        <a:xfrm>
          <a:off x="221961" y="2920134"/>
          <a:ext cx="403567" cy="4035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B01DB-E831-4950-AC6B-43AAA91AB7DF}">
      <dsp:nvSpPr>
        <dsp:cNvPr id="0" name=""/>
        <dsp:cNvSpPr/>
      </dsp:nvSpPr>
      <dsp:spPr>
        <a:xfrm>
          <a:off x="847490" y="2755038"/>
          <a:ext cx="7135729" cy="7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6" tIns="77656" rIns="77656" bIns="776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Error Handling: Provides tools for managing and displaying errors.</a:t>
          </a:r>
        </a:p>
      </dsp:txBody>
      <dsp:txXfrm>
        <a:off x="847490" y="2755038"/>
        <a:ext cx="7135729" cy="733758"/>
      </dsp:txXfrm>
    </dsp:sp>
    <dsp:sp modelId="{0A5E2E25-B123-4A06-81BE-A768BD9E2217}">
      <dsp:nvSpPr>
        <dsp:cNvPr id="0" name=""/>
        <dsp:cNvSpPr/>
      </dsp:nvSpPr>
      <dsp:spPr>
        <a:xfrm>
          <a:off x="0" y="3672236"/>
          <a:ext cx="7983220" cy="7337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CC0DD-5CFD-40E1-BFC4-AE17DCB91DC8}">
      <dsp:nvSpPr>
        <dsp:cNvPr id="0" name=""/>
        <dsp:cNvSpPr/>
      </dsp:nvSpPr>
      <dsp:spPr>
        <a:xfrm>
          <a:off x="221961" y="3837332"/>
          <a:ext cx="403567" cy="4035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B064D-6CE5-47FC-86AE-AC75B5DF510F}">
      <dsp:nvSpPr>
        <dsp:cNvPr id="0" name=""/>
        <dsp:cNvSpPr/>
      </dsp:nvSpPr>
      <dsp:spPr>
        <a:xfrm>
          <a:off x="847490" y="3672236"/>
          <a:ext cx="7135729" cy="7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6" tIns="77656" rIns="77656" bIns="776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Optimistic Updates: Enhances user experience by showing changes immediately.</a:t>
          </a:r>
        </a:p>
      </dsp:txBody>
      <dsp:txXfrm>
        <a:off x="847490" y="3672236"/>
        <a:ext cx="7135729" cy="73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08:54:30.4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3482 72 24575,'0'1'0,"0"0"0,-1-1 0,1 1 0,0 0 0,-1-1 0,1 1 0,-1-1 0,1 1 0,-1 0 0,1-1 0,-1 1 0,1-1 0,-1 0 0,1 1 0,-1-1 0,1 1 0,-1-1 0,0 0 0,1 1 0,-1-1 0,0 0 0,1 0 0,-1 0 0,0 1 0,0-1 0,1 0 0,-1 0 0,0 0 0,-26 2 0,24-2 0,-432 3 0,222-6 0,-1422 3 0,1614-2 0,0 0 0,0-2 0,0-1 0,-34-12 0,41 11 0,-1 1 0,0 1 0,1 0 0,-1 1 0,-1 1 0,-27-1 0,-434 4 0,466-2 0,-1 0 0,1-1 0,-1 0 0,-16-6 0,16 4 0,-2 1 0,1 0 0,-15-1 0,-150 3 190,92 2-1745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08:54:33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24575,'3'2'0,"-1"0"0,0-1 0,1 1 0,-1-1 0,1 0 0,-1 0 0,1 0 0,0 0 0,-1 0 0,1-1 0,0 1 0,5 0 0,39-1 0,-30 0 0,77-1 0,77 2 0,-116 5 0,-30-2 0,36 0 0,820-5 0,-848 3 0,0 2 0,55 12 0,-52-8 0,71 5 0,295-12 225,-190-3-1815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08:54:36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45 24575,'19'0'0,"25"1"0,-1-2 0,1-2 0,68-14 0,-69 9 0,0 1 0,67-3 0,89 11 0,-80 1 0,-91-2-1365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08:54:40.8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2:54:57.6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0 113 24575,'219'1'0,"238"-3"0,-248-12 0,69 0 0,-19 29 0,27-1 0,1030-15 0,-705 2 0,-580-3 0,-1-1 0,36-8 0,12-1 0,4 1 0,-22 3 0,71-2 0,27 12 0,132-3 0,-264-3 0,0 0 0,0-1 0,27-10 0,-29 7 0,1 2 0,0 0 0,43-3 0,158 9 264,-93 2-1893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2:55:01.0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3792 169 24575,'-1399'0'0,"1227"-14"0,15 0 0,26 15 0,-54-2 0,166-2 0,-1 0 0,1-2 0,-37-13 0,-22-5 0,6 10 0,-2 3 0,1 4 0,-99 3 0,102 4 0,-109-3 0,17-24 0,112 15 0,-91-7 0,-197 17 0,164 3 0,165-2-341,1 0 0,-1 1-1,-16 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2:55:03.8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366 1 24575,'-9'5'0,"-8"1"0,-6 0 0,-4 0 0,-2-3 0,-5-1 0,-2 0 0,0-2 0,2 0 0,2 0 0,1 0 0,2-1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4T12:55:06.4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F8200-87A4-4FAF-A137-70D0003C4B2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038A1-A958-4D4D-A209-18901396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8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platform: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.net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apps can run on windows,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mocOs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Linux.</a:t>
            </a:r>
            <a:endParaRPr lang="en-US" sz="11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 and scalability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 performance.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Provide scalability that is important to our application.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Comprehensive ecosystem: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 libraries like: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Asp.net core =&gt; used to develop web applications.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EFCore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=&gt; used for database access.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 tools like: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 Studio =&gt; adv. Debug, test, deployment capabilities.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 Built in security features: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Authentication &amp; Authorization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Encryption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Regular update and patches.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Modern language features	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Like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c#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f#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=&gt; which offer powerful features like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asynchronous programming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safety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API depends on MC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archeticture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MC is simplified version of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mvc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pattern without the view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API depends on MC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archeticture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MC is simplified version of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mvc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pattern without the view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Technology Used</a:t>
            </a:r>
            <a:br>
              <a:rPr lang="en-US" dirty="0"/>
            </a:br>
            <a:r>
              <a:rPr lang="en-US" dirty="0"/>
              <a:t>Common challenges 3</a:t>
            </a:r>
          </a:p>
          <a:p>
            <a:pPr marL="228600" indent="-228600">
              <a:buAutoNum type="arabicPeriod"/>
            </a:pPr>
            <a:r>
              <a:rPr lang="en-US" dirty="0"/>
              <a:t>How it works internally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DB first because schema of database wasn’t clear at first</a:t>
            </a:r>
          </a:p>
          <a:p>
            <a:pPr marL="0" indent="0">
              <a:buNone/>
            </a:pPr>
            <a:r>
              <a:rPr lang="en-US" dirty="0"/>
              <a:t>Will need a lot of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96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 creating or updating =&gt; take different data from user</a:t>
            </a:r>
          </a:p>
          <a:p>
            <a:pPr marL="228600" indent="-228600">
              <a:buAutoNum type="arabicPeriod"/>
            </a:pPr>
            <a:r>
              <a:rPr lang="en-US" dirty="0"/>
              <a:t>On getting =&gt; take different data from user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2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Authentication : By multiple ways –user passwords –external login. support 2 factor authentication</a:t>
            </a:r>
          </a:p>
          <a:p>
            <a:pPr marL="228600" indent="-228600">
              <a:buAutoNum type="arabicPeriod"/>
            </a:pPr>
            <a:r>
              <a:rPr lang="en-US" dirty="0"/>
              <a:t>Authorization: Manage permission and roles ensuring only authorized users can access data,.</a:t>
            </a:r>
          </a:p>
          <a:p>
            <a:pPr marL="228600" indent="-228600">
              <a:buAutoNum type="arabicPeriod"/>
            </a:pPr>
            <a:r>
              <a:rPr lang="en-US" dirty="0"/>
              <a:t>User Management: Provide a predefined schema that store user information and role, also provide password recovery.</a:t>
            </a:r>
          </a:p>
          <a:p>
            <a:pPr marL="228600" indent="-228600">
              <a:buAutoNum type="arabicPeriod"/>
            </a:pPr>
            <a:r>
              <a:rPr lang="en-US" dirty="0"/>
              <a:t>Security: implement best practices for security such as hashing passwords.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22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Technology Used</a:t>
            </a:r>
            <a:br>
              <a:rPr lang="en-US" dirty="0"/>
            </a:br>
            <a:r>
              <a:rPr lang="en-US" dirty="0"/>
              <a:t>Common challenges 3</a:t>
            </a:r>
          </a:p>
          <a:p>
            <a:pPr marL="228600" indent="-228600">
              <a:buAutoNum type="arabicPeriod"/>
            </a:pPr>
            <a:r>
              <a:rPr lang="en-US" dirty="0"/>
              <a:t>How it works internally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5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  <a:br>
              <a:rPr lang="en-US" dirty="0"/>
            </a:br>
            <a:r>
              <a:rPr lang="en-US" dirty="0"/>
              <a:t>1.      </a:t>
            </a:r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Session data storage can be bottleneck.</a:t>
            </a:r>
          </a:p>
          <a:p>
            <a:pPr marL="0" indent="0">
              <a:buNone/>
            </a:pPr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2.      Server load due to session lookup for every request.</a:t>
            </a:r>
          </a:p>
          <a:p>
            <a:pPr marL="0" indent="0">
              <a:buNone/>
            </a:pPr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3.      Cause problems with horizontally scaled application.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solution</a:t>
            </a:r>
          </a:p>
          <a:p>
            <a:r>
              <a:rPr lang="en-US" dirty="0"/>
              <a:t>Market position</a:t>
            </a:r>
          </a:p>
          <a:p>
            <a:r>
              <a:rPr lang="en-US" dirty="0"/>
              <a:t>Fee structure</a:t>
            </a:r>
          </a:p>
          <a:p>
            <a:r>
              <a:rPr lang="en-US" dirty="0"/>
              <a:t>Investment in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51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JWT =&gt; Header (metadata) + payload (claims) + signature</a:t>
            </a:r>
            <a:br>
              <a:rPr lang="en-US" dirty="0"/>
            </a:br>
            <a:r>
              <a:rPr lang="en-US" dirty="0"/>
              <a:t>Problems:</a:t>
            </a:r>
            <a:br>
              <a:rPr lang="en-US" dirty="0"/>
            </a:br>
            <a:r>
              <a:rPr lang="en-US" dirty="0"/>
              <a:t>1.      </a:t>
            </a:r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Could share </a:t>
            </a:r>
            <a:r>
              <a:rPr lang="en-US" dirty="0" err="1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jwt</a:t>
            </a:r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between multiple users =&gt; refresh token + add claim with </a:t>
            </a:r>
            <a:r>
              <a:rPr lang="en-US" dirty="0" err="1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ip</a:t>
            </a:r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address to the payload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39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Polling</a:t>
            </a:r>
          </a:p>
          <a:p>
            <a:pPr marL="228600" indent="-228600">
              <a:buAutoNum type="arabicPeriod"/>
            </a:pPr>
            <a:r>
              <a:rPr lang="en-US" b="1" dirty="0"/>
              <a:t>Long polling</a:t>
            </a:r>
          </a:p>
          <a:p>
            <a:pPr marL="228600" indent="-228600">
              <a:buAutoNum type="arabicPeriod"/>
            </a:pPr>
            <a:r>
              <a:rPr lang="en-US" dirty="0" err="1"/>
              <a:t>ForeverFrames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b="1" dirty="0"/>
              <a:t>Server Send Events</a:t>
            </a:r>
          </a:p>
          <a:p>
            <a:pPr marL="228600" indent="-228600">
              <a:buAutoNum type="arabicPeriod"/>
            </a:pPr>
            <a:r>
              <a:rPr lang="en-US" b="1" dirty="0"/>
              <a:t>Web Sockets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0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Why?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5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Why?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9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 request send in chunks</a:t>
            </a:r>
          </a:p>
          <a:p>
            <a:pPr marL="0" indent="0">
              <a:buNone/>
            </a:pPr>
            <a:r>
              <a:rPr lang="en-US" dirty="0"/>
              <a:t>Only supported by IE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9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one way communication from server to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8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ways of communication between server and client</a:t>
            </a:r>
            <a:br>
              <a:rPr lang="en-US" dirty="0"/>
            </a:b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Polling</a:t>
            </a:r>
          </a:p>
          <a:p>
            <a:pPr marL="228600" indent="-228600">
              <a:buAutoNum type="arabicPeriod"/>
            </a:pPr>
            <a:r>
              <a:rPr lang="en-US" b="1" dirty="0"/>
              <a:t>Long polling</a:t>
            </a:r>
          </a:p>
          <a:p>
            <a:pPr marL="228600" indent="-228600">
              <a:buAutoNum type="arabicPeriod"/>
            </a:pPr>
            <a:r>
              <a:rPr lang="en-US" dirty="0"/>
              <a:t>Forever Frames</a:t>
            </a:r>
          </a:p>
          <a:p>
            <a:pPr marL="228600" indent="-228600">
              <a:buAutoNum type="arabicPeriod"/>
            </a:pPr>
            <a:r>
              <a:rPr lang="en-US" b="1" dirty="0"/>
              <a:t>Server Send Events</a:t>
            </a:r>
          </a:p>
          <a:p>
            <a:pPr marL="228600" indent="-228600">
              <a:buAutoNum type="arabicPeriod"/>
            </a:pPr>
            <a:r>
              <a:rPr lang="en-US" b="1" dirty="0"/>
              <a:t>Web Sockets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8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6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1-Big businesses find it hard to reach to a whole team Or hire complete squads </a:t>
            </a:r>
            <a:endParaRPr lang="ar-EG" dirty="0"/>
          </a:p>
          <a:p>
            <a:r>
              <a:rPr lang="en-US" dirty="0"/>
              <a:t>2-lack of communication updating projects without recognition about the budget </a:t>
            </a:r>
            <a:endParaRPr lang="ar-EG" dirty="0"/>
          </a:p>
          <a:p>
            <a:r>
              <a:rPr lang="en-US" dirty="0"/>
              <a:t>3-new commers find it hard to build up their profiles till they contribute to big projects </a:t>
            </a:r>
            <a:endParaRPr lang="ar-EG" dirty="0"/>
          </a:p>
          <a:p>
            <a:r>
              <a:rPr lang="en-US" dirty="0"/>
              <a:t>4-isolation and lack of social interactions </a:t>
            </a:r>
            <a:endParaRPr lang="ar-EG" dirty="0"/>
          </a:p>
          <a:p>
            <a:r>
              <a:rPr lang="en-US" dirty="0"/>
              <a:t>5-management of multiple roles handling all aspects of business can be overwhelming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7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9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7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4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0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Cross-Platform Development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Single Codebase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Flutter allows you to write one codebase for both iOS and Android platforms, significantly reducing development time and effort.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Consistency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Ensures consistent UI and performance across different platforms.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Hot Reload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Fast Iteration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hot reload feature allows developers to see changes in real-time without restarting the application, speeding up the development process and making it easier to experiment and iterate.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Beautiful and Customizable UIs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Rich Widgets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Flutter offers a rich set of customizable widgets that make it easy to create attractive and responsive user interfaces.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 Designs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flexibility to create custom designs that match your vision without compromising on performance.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Strong Community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Growing Community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Flutter has a large and active community, providing extensive support, tutorials, and libraries.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Plugins and Packages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A vast collection of plugins and packages available through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Pub.dev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extend functionality and integrate with other services.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Development Efficiency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Productivity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Flutter's comprehensive development tools and libraries boost productivity and help deliver applications faster.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Reduced Costs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By developing for multiple platforms simultaneously, Flutter reduces the overall cost and time to market.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7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9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0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State Management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Using the provider package to manage the state across different screens and components.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UI/UX Design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 Design Implementation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Implementing a user-friendly and attractive UI for the freelance platform.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Testing and Debugging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Making sure the application works fine and smoothly.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Debugging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Identifying and fixing bugs, especially those that are platform-specific or occur in production.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 and API Handling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Error Handling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Properly handling network errors, timeouts, and retries.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Parsing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Efficiently parsing and managing data from APIs.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549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05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35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3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7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1-importance of </a:t>
            </a:r>
            <a:r>
              <a:rPr lang="en-US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recom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sys 2--graph representation 2-GNN architecture (message passing _ polling and readout) 3-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72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607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7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1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Ad Revenue model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a. freelancer =&gt; more jobs</a:t>
            </a:r>
          </a:p>
          <a:p>
            <a:pPr marL="914400" lvl="2" indent="0">
              <a:buNone/>
            </a:pPr>
            <a:r>
              <a:rPr lang="en-US" b="1" dirty="0"/>
              <a:t>b. Client =&gt; more project proposals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2. Commission Revenue model</a:t>
            </a:r>
          </a:p>
          <a:p>
            <a:r>
              <a:rPr lang="en-US" b="1" dirty="0"/>
              <a:t>	taking percentage of payment from freelancer</a:t>
            </a:r>
          </a:p>
          <a:p>
            <a:endParaRPr lang="en-US" b="1" dirty="0"/>
          </a:p>
          <a:p>
            <a:r>
              <a:rPr lang="en-US" b="1" dirty="0"/>
              <a:t>3. Subscription Revenue model</a:t>
            </a:r>
          </a:p>
          <a:p>
            <a:r>
              <a:rPr lang="en-US" b="1" dirty="0"/>
              <a:t>	freelancer / user has limited card to post / apply for projects</a:t>
            </a:r>
          </a:p>
          <a:p>
            <a:r>
              <a:rPr lang="en-US" b="1" dirty="0"/>
              <a:t>	so subscription will allow them to have more</a:t>
            </a:r>
          </a:p>
          <a:p>
            <a:endParaRPr lang="en-US" dirty="0"/>
          </a:p>
          <a:p>
            <a:r>
              <a:rPr lang="en-US" b="1" dirty="0"/>
              <a:t>4. Value Added Services</a:t>
            </a:r>
          </a:p>
          <a:p>
            <a:r>
              <a:rPr lang="en-US" b="1" dirty="0"/>
              <a:t>	Ai models will be available on website for instance easy tasks like speech to text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Ui / </a:t>
            </a:r>
            <a:r>
              <a:rPr lang="en-US" dirty="0" err="1"/>
              <a:t>ux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Frontend</a:t>
            </a:r>
          </a:p>
          <a:p>
            <a:pPr marL="228600" indent="-228600">
              <a:buAutoNum type="arabicPeriod"/>
            </a:pPr>
            <a:r>
              <a:rPr lang="en-US" dirty="0"/>
              <a:t>Mobile</a:t>
            </a:r>
          </a:p>
          <a:p>
            <a:pPr marL="228600" indent="-228600">
              <a:buAutoNum type="arabicPeriod"/>
            </a:pPr>
            <a:r>
              <a:rPr lang="en-US" dirty="0"/>
              <a:t>Backend</a:t>
            </a:r>
          </a:p>
          <a:p>
            <a:pPr marL="228600" indent="-228600">
              <a:buAutoNum type="arabicPeriod"/>
            </a:pPr>
            <a:r>
              <a:rPr lang="en-US" dirty="0"/>
              <a:t>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0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1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038A1-A958-4D4D-A209-189013961D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534-03E2-605C-78FB-DEEF48531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54CE-F908-E5CD-BB95-DD6A7970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2E87-FDE1-F18F-AFEF-0CCE13FC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07FE-01E7-92BD-C016-5839C289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367E-4DF2-3C49-8948-F7556F25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1481-9864-537C-55C6-EC1224E5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1466-505C-5948-9C1F-0C09BD63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673D-75DE-16C7-92D0-F820FC52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9E48-A1FE-EBB1-BC29-667178C9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96C6-D5B0-B4B3-AD53-53FC705F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1A56D-C8AC-55DC-8DC6-953DF82D7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3D23-567A-07AA-E09B-7A53E288F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99EE-7B7F-1945-ACAE-292B197C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A928-A49A-2537-AE33-E3328405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4E14-4A94-B9E6-1989-21891CF8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FD5D-D7D7-5FF6-3592-B6961897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9B41-68D7-8D71-750C-10FDAE92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A9A4-B9CF-7CDF-6BCB-93336409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B2BD-666B-8686-36F5-37BA19E8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266F-81FA-D6BB-276A-5EF272B8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C377-2AC2-10FA-06F9-2A7109EF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CABD0-A1BB-39D4-E3FD-36F35410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F107-966D-6643-4B61-BCBD2C24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E942-28EA-21A7-855B-29F9DE45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02C3-9C5B-CB85-4D7D-561A9E0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7DE7-76AF-34AB-BBB2-3AB4B860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2056-8758-524C-20B5-D2BB760F3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A965A-5256-9D3A-9027-46A3E0B6A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A6B1-33FF-8E07-E8FF-D8C87923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D56E-7DF7-143D-2B21-EA4DB109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66190-EACD-EAF8-350F-44D9713E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931D-A5F9-C5B1-2668-112F70E0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B4ED5-2765-9F58-AA32-C551F649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445B3-5B58-B891-79AB-4DA57413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0C7AD-FC6A-3975-421F-AA6E99340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73E4D-6831-82C5-39E2-140D2EF2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12EB-F96A-EA3A-92A7-38018229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BD297-9BAB-02D9-4A8B-F84E0FD6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72FD0-30C8-B27E-D0A7-44C678C9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6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967-A554-8E0E-200D-84EA45A1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FAEB-3B92-A7F5-8634-531FB11B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84472-0D5D-21B5-71EE-17A35A54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DFF78-C415-44B2-F77C-BF099D2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E7E78-2AFA-CB3B-CD4A-E8D314FB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E868E-D741-6639-DA2A-5C9B9B9F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BAE5-5356-DDD7-7A0B-41AE55A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3C6D-32B8-D11A-150E-9D0CFC28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B599-289E-112B-C671-8E83B1DD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8EC4B-6571-FB79-3F54-4E7EBDF7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9D98-2C92-8E2D-6489-2AB6A14E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64558-C593-540E-B621-E0076BCA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2358E-58AE-7912-1ABF-7170DAD5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7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88BF-7072-1ED3-0FBF-8BB473D6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30A61-2A2F-D6F3-3EB1-D8882696E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A783B-2FFC-16C1-CB99-E2D12AA79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CE7BA-5FE2-64B7-3FB3-6FDE62DB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2B06E-634A-E986-3845-7F2D9257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7E9C-B455-E7A8-5915-2EF0F552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24AF1-9045-C93E-520E-3833E6EF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0CA0-51DE-B1F7-9AD5-426B82B0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CFE5-D98F-09F8-FC0A-3B6CF298D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EAF7A-2CA6-4CC0-B921-F8FDA4CC04F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1E3A-6497-6386-0447-DAA6C3E24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4D50-14E8-EBE2-4248-BE8F989D7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83650-DEAC-41F7-A387-F4AA53CB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1.png"/><Relationship Id="rId21" Type="http://schemas.openxmlformats.org/officeDocument/2006/relationships/image" Target="../media/image38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3.png"/><Relationship Id="rId18" Type="http://schemas.openxmlformats.org/officeDocument/2006/relationships/slide" Target="slide52.xml"/><Relationship Id="rId3" Type="http://schemas.openxmlformats.org/officeDocument/2006/relationships/image" Target="../media/image50.jpg"/><Relationship Id="rId7" Type="http://schemas.openxmlformats.org/officeDocument/2006/relationships/image" Target="../media/image51.png"/><Relationship Id="rId12" Type="http://schemas.openxmlformats.org/officeDocument/2006/relationships/slide" Target="slide46.xml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53.png"/><Relationship Id="rId5" Type="http://schemas.openxmlformats.org/officeDocument/2006/relationships/image" Target="../media/image51.png"/><Relationship Id="rId15" Type="http://schemas.openxmlformats.org/officeDocument/2006/relationships/slide" Target="slide21.xml"/><Relationship Id="rId10" Type="http://schemas.openxmlformats.org/officeDocument/2006/relationships/image" Target="../media/image52.png"/><Relationship Id="rId19" Type="http://schemas.openxmlformats.org/officeDocument/2006/relationships/image" Target="../media/image55.png"/><Relationship Id="rId4" Type="http://schemas.openxmlformats.org/officeDocument/2006/relationships/hyperlink" Target="https://pxhere.com/en/photo/1566887" TargetMode="External"/><Relationship Id="rId9" Type="http://schemas.openxmlformats.org/officeDocument/2006/relationships/slide" Target="slide38.xml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JKornobis/becoming-ux-designer-at-linagora-7ccce1ea49c8" TargetMode="External"/><Relationship Id="rId4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7.png"/><Relationship Id="rId9" Type="http://schemas.microsoft.com/office/2007/relationships/diagramDrawing" Target="../diagrams/drawin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microsoft.com/office/2007/relationships/hdphoto" Target="../media/hdphoto2.wdp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0.png"/><Relationship Id="rId10" Type="http://schemas.openxmlformats.org/officeDocument/2006/relationships/image" Target="../media/image49.svg"/><Relationship Id="rId4" Type="http://schemas.openxmlformats.org/officeDocument/2006/relationships/image" Target="../media/image79.png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15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image" Target="../media/image4.png"/><Relationship Id="rId1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31.png"/><Relationship Id="rId4" Type="http://schemas.openxmlformats.org/officeDocument/2006/relationships/image" Target="../media/image88.png"/><Relationship Id="rId9" Type="http://schemas.openxmlformats.org/officeDocument/2006/relationships/customXml" Target="../ink/ink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.png"/><Relationship Id="rId7" Type="http://schemas.openxmlformats.org/officeDocument/2006/relationships/customXml" Target="../ink/ink6.xml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37.png"/><Relationship Id="rId4" Type="http://schemas.openxmlformats.org/officeDocument/2006/relationships/image" Target="../media/image90.png"/><Relationship Id="rId9" Type="http://schemas.openxmlformats.org/officeDocument/2006/relationships/customXml" Target="../ink/ink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5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.png"/><Relationship Id="rId7" Type="http://schemas.openxmlformats.org/officeDocument/2006/relationships/image" Target="../media/image114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svg"/><Relationship Id="rId5" Type="http://schemas.openxmlformats.org/officeDocument/2006/relationships/image" Target="../media/image112.sv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.png"/><Relationship Id="rId7" Type="http://schemas.openxmlformats.org/officeDocument/2006/relationships/image" Target="../media/image114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svg"/><Relationship Id="rId5" Type="http://schemas.openxmlformats.org/officeDocument/2006/relationships/image" Target="../media/image112.sv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.png"/><Relationship Id="rId7" Type="http://schemas.openxmlformats.org/officeDocument/2006/relationships/image" Target="../media/image114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svg"/><Relationship Id="rId4" Type="http://schemas.openxmlformats.org/officeDocument/2006/relationships/image" Target="../media/image111.png"/><Relationship Id="rId9" Type="http://schemas.openxmlformats.org/officeDocument/2006/relationships/image" Target="../media/image11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1.png"/><Relationship Id="rId5" Type="http://schemas.openxmlformats.org/officeDocument/2006/relationships/image" Target="../media/image124.png"/><Relationship Id="rId10" Type="http://schemas.openxmlformats.org/officeDocument/2006/relationships/image" Target="../media/image133.png"/><Relationship Id="rId4" Type="http://schemas.openxmlformats.org/officeDocument/2006/relationships/image" Target="../media/image123.svg"/><Relationship Id="rId9" Type="http://schemas.openxmlformats.org/officeDocument/2006/relationships/image" Target="../media/image1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8.png"/><Relationship Id="rId4" Type="http://schemas.openxmlformats.org/officeDocument/2006/relationships/image" Target="../media/image1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05.svg"/><Relationship Id="rId4" Type="http://schemas.openxmlformats.org/officeDocument/2006/relationships/image" Target="../media/image10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46.png"/><Relationship Id="rId4" Type="http://schemas.openxmlformats.org/officeDocument/2006/relationships/image" Target="../media/image14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147.png"/><Relationship Id="rId4" Type="http://schemas.openxmlformats.org/officeDocument/2006/relationships/image" Target="../media/image79.png"/><Relationship Id="rId9" Type="http://schemas.openxmlformats.org/officeDocument/2006/relationships/image" Target="../media/image49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507F79"/>
            </a:gs>
            <a:gs pos="0">
              <a:srgbClr val="13544E"/>
            </a:gs>
            <a:gs pos="100000">
              <a:srgbClr val="F7F5F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2FD83-45E9-EF17-13AF-553A2460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554026"/>
            <a:ext cx="4430148" cy="574994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5D72D-AA49-8375-1131-34BA99001131}"/>
              </a:ext>
            </a:extLst>
          </p:cNvPr>
          <p:cNvSpPr txBox="1"/>
          <p:nvPr/>
        </p:nvSpPr>
        <p:spPr>
          <a:xfrm>
            <a:off x="6739559" y="2701786"/>
            <a:ext cx="3823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7F5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dirty="0">
              <a:solidFill>
                <a:srgbClr val="F7F5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E3D10-25CD-4C1E-C711-61F3F36E966E}"/>
              </a:ext>
            </a:extLst>
          </p:cNvPr>
          <p:cNvCxnSpPr/>
          <p:nvPr/>
        </p:nvCxnSpPr>
        <p:spPr>
          <a:xfrm>
            <a:off x="5828277" y="3781425"/>
            <a:ext cx="5125473" cy="0"/>
          </a:xfrm>
          <a:prstGeom prst="line">
            <a:avLst/>
          </a:prstGeom>
          <a:ln>
            <a:solidFill>
              <a:srgbClr val="22BE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4302CE-DD54-8610-E1F8-9DF898994E5F}"/>
              </a:ext>
            </a:extLst>
          </p:cNvPr>
          <p:cNvSpPr txBox="1"/>
          <p:nvPr/>
        </p:nvSpPr>
        <p:spPr>
          <a:xfrm>
            <a:off x="5524501" y="3929042"/>
            <a:ext cx="5772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Freelancing</a:t>
            </a:r>
            <a:r>
              <a:rPr lang="en-US" sz="4400" dirty="0">
                <a:solidFill>
                  <a:srgbClr val="22BE0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44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Platform</a:t>
            </a:r>
            <a:endParaRPr lang="en-US" sz="12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02B489-FF27-9D6F-FADB-B4CEB39827AB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688152" y="46412"/>
            <a:ext cx="6769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Freelancing Websites Market 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98263-19FB-E7D6-6D11-4DE0F38F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F9DD2-26E8-220E-EE68-52D34AC7D7AB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9084C0-BB14-AC8E-17A9-56C7CCE57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36418"/>
              </p:ext>
            </p:extLst>
          </p:nvPr>
        </p:nvGraphicFramePr>
        <p:xfrm>
          <a:off x="1700784" y="1536191"/>
          <a:ext cx="9701784" cy="50493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33928">
                  <a:extLst>
                    <a:ext uri="{9D8B030D-6E8A-4147-A177-3AD203B41FA5}">
                      <a16:colId xmlns:a16="http://schemas.microsoft.com/office/drawing/2014/main" val="1931430442"/>
                    </a:ext>
                  </a:extLst>
                </a:gridCol>
                <a:gridCol w="3233928">
                  <a:extLst>
                    <a:ext uri="{9D8B030D-6E8A-4147-A177-3AD203B41FA5}">
                      <a16:colId xmlns:a16="http://schemas.microsoft.com/office/drawing/2014/main" val="901492739"/>
                    </a:ext>
                  </a:extLst>
                </a:gridCol>
                <a:gridCol w="3233928">
                  <a:extLst>
                    <a:ext uri="{9D8B030D-6E8A-4147-A177-3AD203B41FA5}">
                      <a16:colId xmlns:a16="http://schemas.microsoft.com/office/drawing/2014/main" val="646770793"/>
                    </a:ext>
                  </a:extLst>
                </a:gridCol>
              </a:tblGrid>
              <a:tr h="12623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Year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Annual</a:t>
                      </a:r>
                    </a:p>
                    <a:p>
                      <a:pPr algn="ctr"/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19812"/>
                  </a:ext>
                </a:extLst>
              </a:tr>
              <a:tr h="1262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$618.1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$4.5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7037"/>
                  </a:ext>
                </a:extLst>
              </a:tr>
              <a:tr h="1262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$47.6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$5.1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21990"/>
                  </a:ext>
                </a:extLst>
              </a:tr>
              <a:tr h="1262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$337.4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$1.1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96648"/>
                  </a:ext>
                </a:extLst>
              </a:tr>
            </a:tbl>
          </a:graphicData>
        </a:graphic>
      </p:graphicFrame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2C28E-B2EB-33CF-DFFE-3C24D6659BD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22" y="5723651"/>
            <a:ext cx="564680" cy="564680"/>
          </a:xfrm>
          <a:prstGeom prst="rect">
            <a:avLst/>
          </a:prstGeom>
        </p:spPr>
      </p:pic>
      <p:pic>
        <p:nvPicPr>
          <p:cNvPr id="10" name="Picture 9" descr="A blue paper airplane with lines coming out of it&#10;&#10;Description automatically generated">
            <a:extLst>
              <a:ext uri="{FF2B5EF4-FFF2-40B4-BE49-F238E27FC236}">
                <a16:creationId xmlns:a16="http://schemas.microsoft.com/office/drawing/2014/main" id="{901A528F-54C9-514F-8C14-FD7FFBFE44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53" y="4271452"/>
            <a:ext cx="684924" cy="6849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BAF6CD-DB57-3608-B114-07D02DEF29F5}"/>
              </a:ext>
            </a:extLst>
          </p:cNvPr>
          <p:cNvSpPr txBox="1"/>
          <p:nvPr/>
        </p:nvSpPr>
        <p:spPr>
          <a:xfrm>
            <a:off x="2556987" y="4429248"/>
            <a:ext cx="1369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3544E"/>
                </a:solidFill>
              </a:rPr>
              <a:t>Freelancer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388A18-1491-0A7F-27D4-214FC498551C}"/>
              </a:ext>
            </a:extLst>
          </p:cNvPr>
          <p:cNvSpPr txBox="1"/>
          <p:nvPr/>
        </p:nvSpPr>
        <p:spPr>
          <a:xfrm>
            <a:off x="2808191" y="589593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3544E"/>
                </a:solidFill>
              </a:rPr>
              <a:t>Fiverr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987533-40F4-5B02-A85F-76F06FA3AC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78" y="2943631"/>
            <a:ext cx="915874" cy="915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5EDA03-36E2-4D4A-1B54-21A46D72F57B}"/>
              </a:ext>
            </a:extLst>
          </p:cNvPr>
          <p:cNvSpPr txBox="1"/>
          <p:nvPr/>
        </p:nvSpPr>
        <p:spPr>
          <a:xfrm>
            <a:off x="2724116" y="3201513"/>
            <a:ext cx="1035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3544E"/>
                </a:solidFill>
              </a:rPr>
              <a:t>Upwork</a:t>
            </a:r>
          </a:p>
        </p:txBody>
      </p:sp>
    </p:spTree>
    <p:extLst>
      <p:ext uri="{BB962C8B-B14F-4D97-AF65-F5344CB8AC3E}">
        <p14:creationId xmlns:p14="http://schemas.microsoft.com/office/powerpoint/2010/main" val="1698086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1897570" y="2203472"/>
            <a:ext cx="6769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Competitive Advantage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0A308F5-BFF6-398C-2CD1-654BBC85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388" y="2487168"/>
            <a:ext cx="1655296" cy="16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5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02B489-FF27-9D6F-FADB-B4CEB39827AB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711386" y="153635"/>
            <a:ext cx="676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Competitive Advantage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98263-19FB-E7D6-6D11-4DE0F38F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F9DD2-26E8-220E-EE68-52D34AC7D7AB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C8C8D6-3774-2D9E-523A-9C773F1C2C2B}"/>
              </a:ext>
            </a:extLst>
          </p:cNvPr>
          <p:cNvSpPr/>
          <p:nvPr/>
        </p:nvSpPr>
        <p:spPr>
          <a:xfrm>
            <a:off x="3667077" y="1249773"/>
            <a:ext cx="4857844" cy="502920"/>
          </a:xfrm>
          <a:prstGeom prst="round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7F5F0"/>
                </a:solidFill>
              </a:rPr>
              <a:t>Problems with large 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00EF0-3450-4586-BB75-0445F1A4E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647" y="2115133"/>
            <a:ext cx="1088136" cy="1088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03502B-A07E-4C03-2505-444662A1660D}"/>
              </a:ext>
            </a:extLst>
          </p:cNvPr>
          <p:cNvSpPr txBox="1"/>
          <p:nvPr/>
        </p:nvSpPr>
        <p:spPr>
          <a:xfrm>
            <a:off x="2971629" y="3229218"/>
            <a:ext cx="268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Big businesses struggle to hire entire teams efficiently.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90643A-25B2-5868-5B09-A74224AC5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143" y="2115133"/>
            <a:ext cx="1088136" cy="1088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53E56A-DB72-36FC-CF42-921F46593B0B}"/>
              </a:ext>
            </a:extLst>
          </p:cNvPr>
          <p:cNvSpPr txBox="1"/>
          <p:nvPr/>
        </p:nvSpPr>
        <p:spPr>
          <a:xfrm>
            <a:off x="6314344" y="3231296"/>
            <a:ext cx="3224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Newcomers struggle to build profiles without big projects.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4ACCFE-5425-6E9E-B43E-C1A17E0BF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8239" y="4475985"/>
            <a:ext cx="946697" cy="9466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72E6A0-D054-82C3-05F7-4BB17D0622D6}"/>
              </a:ext>
            </a:extLst>
          </p:cNvPr>
          <p:cNvSpPr txBox="1"/>
          <p:nvPr/>
        </p:nvSpPr>
        <p:spPr>
          <a:xfrm>
            <a:off x="1367300" y="5422682"/>
            <a:ext cx="268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Managing multiple roles in business is overwhelming.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04D7FE1-4091-BD39-74A4-1ACCC43CC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9801" y="4494642"/>
            <a:ext cx="909381" cy="9093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5AF38EB-1479-4762-584A-967A71125335}"/>
              </a:ext>
            </a:extLst>
          </p:cNvPr>
          <p:cNvSpPr txBox="1"/>
          <p:nvPr/>
        </p:nvSpPr>
        <p:spPr>
          <a:xfrm>
            <a:off x="4751912" y="5401150"/>
            <a:ext cx="277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Poor communication updates projects without budget awareness.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8317EFE-3950-2BD7-99A0-8D82A14D4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2108" y="4526968"/>
            <a:ext cx="844728" cy="8447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9D1566-FDB1-4FE3-0FAF-39B89A7D358E}"/>
              </a:ext>
            </a:extLst>
          </p:cNvPr>
          <p:cNvSpPr txBox="1"/>
          <p:nvPr/>
        </p:nvSpPr>
        <p:spPr>
          <a:xfrm>
            <a:off x="8059108" y="5435685"/>
            <a:ext cx="3224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Isolation and lack of social interactions hinder teamwork.</a:t>
            </a:r>
          </a:p>
        </p:txBody>
      </p:sp>
    </p:spTree>
    <p:extLst>
      <p:ext uri="{BB962C8B-B14F-4D97-AF65-F5344CB8AC3E}">
        <p14:creationId xmlns:p14="http://schemas.microsoft.com/office/powerpoint/2010/main" val="3019506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20" grpId="0"/>
      <p:bldP spid="23" grpId="0"/>
      <p:bldP spid="27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02B489-FF27-9D6F-FADB-B4CEB39827AB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711386" y="153635"/>
            <a:ext cx="676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Competitive Advantage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98263-19FB-E7D6-6D11-4DE0F38F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174962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F9DD2-26E8-220E-EE68-52D34AC7D7AB}"/>
              </a:ext>
            </a:extLst>
          </p:cNvPr>
          <p:cNvSpPr txBox="1"/>
          <p:nvPr/>
        </p:nvSpPr>
        <p:spPr>
          <a:xfrm rot="5400000">
            <a:off x="-575467" y="3458391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16716-9608-2517-9B98-B5143A429FC0}"/>
              </a:ext>
            </a:extLst>
          </p:cNvPr>
          <p:cNvSpPr txBox="1"/>
          <p:nvPr/>
        </p:nvSpPr>
        <p:spPr>
          <a:xfrm>
            <a:off x="12560877" y="153635"/>
            <a:ext cx="1016768" cy="2206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Complex large project: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require whole team to work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Dividing the large project to mini small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C8C8D6-3774-2D9E-523A-9C773F1C2C2B}"/>
              </a:ext>
            </a:extLst>
          </p:cNvPr>
          <p:cNvSpPr/>
          <p:nvPr/>
        </p:nvSpPr>
        <p:spPr>
          <a:xfrm>
            <a:off x="4307667" y="1129255"/>
            <a:ext cx="3576663" cy="526143"/>
          </a:xfrm>
          <a:prstGeom prst="round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7F5F0"/>
                </a:solidFill>
              </a:rPr>
              <a:t>Solution – Client POV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DEFFA-EE63-326C-6F3F-B156E49D08C8}"/>
              </a:ext>
            </a:extLst>
          </p:cNvPr>
          <p:cNvSpPr txBox="1"/>
          <p:nvPr/>
        </p:nvSpPr>
        <p:spPr>
          <a:xfrm>
            <a:off x="1478450" y="2590006"/>
            <a:ext cx="10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Sad Client</a:t>
            </a:r>
          </a:p>
        </p:txBody>
      </p:sp>
      <p:pic>
        <p:nvPicPr>
          <p:cNvPr id="14" name="Graphic 13" descr="List with solid fill">
            <a:extLst>
              <a:ext uri="{FF2B5EF4-FFF2-40B4-BE49-F238E27FC236}">
                <a16:creationId xmlns:a16="http://schemas.microsoft.com/office/drawing/2014/main" id="{BD13AB02-1B54-2D05-2B96-E774137AB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6516" y="3064233"/>
            <a:ext cx="743956" cy="743956"/>
          </a:xfrm>
          <a:prstGeom prst="rect">
            <a:avLst/>
          </a:prstGeom>
        </p:spPr>
      </p:pic>
      <p:pic>
        <p:nvPicPr>
          <p:cNvPr id="18" name="Graphic 17" descr="Arrow: Slight curve outline">
            <a:extLst>
              <a:ext uri="{FF2B5EF4-FFF2-40B4-BE49-F238E27FC236}">
                <a16:creationId xmlns:a16="http://schemas.microsoft.com/office/drawing/2014/main" id="{9D25812B-D987-C01F-792B-21074F5A1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814" y="2938962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4F1DEE-7AD7-5379-7337-2D068E0085D9}"/>
              </a:ext>
            </a:extLst>
          </p:cNvPr>
          <p:cNvSpPr txBox="1"/>
          <p:nvPr/>
        </p:nvSpPr>
        <p:spPr>
          <a:xfrm>
            <a:off x="4192814" y="3661996"/>
            <a:ext cx="101676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Create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66FCD7-5897-5F6C-3690-E5A2A0F847CB}"/>
              </a:ext>
            </a:extLst>
          </p:cNvPr>
          <p:cNvSpPr txBox="1"/>
          <p:nvPr/>
        </p:nvSpPr>
        <p:spPr>
          <a:xfrm>
            <a:off x="6946050" y="3261173"/>
            <a:ext cx="101676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</a:p>
        </p:txBody>
      </p:sp>
      <p:pic>
        <p:nvPicPr>
          <p:cNvPr id="25" name="Graphic 24" descr="Arrow: Slight curve outline">
            <a:extLst>
              <a:ext uri="{FF2B5EF4-FFF2-40B4-BE49-F238E27FC236}">
                <a16:creationId xmlns:a16="http://schemas.microsoft.com/office/drawing/2014/main" id="{85264EDA-9E2C-5BDC-8B04-E85A5514F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4211102" y="2281013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25DA12-8423-3567-6D6A-8904C8629315}"/>
              </a:ext>
            </a:extLst>
          </p:cNvPr>
          <p:cNvSpPr txBox="1"/>
          <p:nvPr/>
        </p:nvSpPr>
        <p:spPr>
          <a:xfrm>
            <a:off x="4079065" y="2156784"/>
            <a:ext cx="128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Complete</a:t>
            </a:r>
          </a:p>
        </p:txBody>
      </p:sp>
      <p:pic>
        <p:nvPicPr>
          <p:cNvPr id="32" name="Graphic 31" descr="Transfer1 with solid fill">
            <a:extLst>
              <a:ext uri="{FF2B5EF4-FFF2-40B4-BE49-F238E27FC236}">
                <a16:creationId xmlns:a16="http://schemas.microsoft.com/office/drawing/2014/main" id="{F2596CBB-1BA9-BC71-7DA8-75269222A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93550" y="2221339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01CBCE-F1D0-B5E0-1DBC-9A038791BBE8}"/>
              </a:ext>
            </a:extLst>
          </p:cNvPr>
          <p:cNvSpPr txBox="1"/>
          <p:nvPr/>
        </p:nvSpPr>
        <p:spPr>
          <a:xfrm>
            <a:off x="6946050" y="2543840"/>
            <a:ext cx="116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Payment</a:t>
            </a:r>
          </a:p>
        </p:txBody>
      </p:sp>
      <p:pic>
        <p:nvPicPr>
          <p:cNvPr id="36" name="Graphic 35" descr="Continuous Improvement outline">
            <a:extLst>
              <a:ext uri="{FF2B5EF4-FFF2-40B4-BE49-F238E27FC236}">
                <a16:creationId xmlns:a16="http://schemas.microsoft.com/office/drawing/2014/main" id="{BD5C1B1E-2064-E2E8-0D11-6EEE451F6E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79079" y="3799703"/>
            <a:ext cx="1803068" cy="1803068"/>
          </a:xfrm>
          <a:prstGeom prst="rect">
            <a:avLst/>
          </a:prstGeom>
        </p:spPr>
      </p:pic>
      <p:pic>
        <p:nvPicPr>
          <p:cNvPr id="40" name="Graphic 39" descr="Box outline">
            <a:extLst>
              <a:ext uri="{FF2B5EF4-FFF2-40B4-BE49-F238E27FC236}">
                <a16:creationId xmlns:a16="http://schemas.microsoft.com/office/drawing/2014/main" id="{311CD68C-18F8-E1A1-0117-9FF8B3C06F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9911" y="5524143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AB4B8D4-2AD8-32EB-2ED5-57337977AD9B}"/>
              </a:ext>
            </a:extLst>
          </p:cNvPr>
          <p:cNvSpPr txBox="1"/>
          <p:nvPr/>
        </p:nvSpPr>
        <p:spPr>
          <a:xfrm>
            <a:off x="10146298" y="4378071"/>
            <a:ext cx="116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Abstract</a:t>
            </a:r>
            <a:b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Process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60776A-65D6-EDED-50FA-CD7189FBC13A}"/>
              </a:ext>
            </a:extLst>
          </p:cNvPr>
          <p:cNvSpPr txBox="1"/>
          <p:nvPr/>
        </p:nvSpPr>
        <p:spPr>
          <a:xfrm>
            <a:off x="5342598" y="5758271"/>
            <a:ext cx="15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Final Product</a:t>
            </a:r>
          </a:p>
        </p:txBody>
      </p:sp>
      <p:pic>
        <p:nvPicPr>
          <p:cNvPr id="44" name="Graphic 43" descr="Line arrow: Counter-clockwise curve with solid fill">
            <a:extLst>
              <a:ext uri="{FF2B5EF4-FFF2-40B4-BE49-F238E27FC236}">
                <a16:creationId xmlns:a16="http://schemas.microsoft.com/office/drawing/2014/main" id="{C46328B4-FF49-C783-6037-8A8DB0FD72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091971" flipV="1">
            <a:off x="8141374" y="2737893"/>
            <a:ext cx="914400" cy="914400"/>
          </a:xfrm>
          <a:prstGeom prst="rect">
            <a:avLst/>
          </a:prstGeom>
        </p:spPr>
      </p:pic>
      <p:pic>
        <p:nvPicPr>
          <p:cNvPr id="45" name="Graphic 44" descr="Line arrow: Counter-clockwise curve with solid fill">
            <a:extLst>
              <a:ext uri="{FF2B5EF4-FFF2-40B4-BE49-F238E27FC236}">
                <a16:creationId xmlns:a16="http://schemas.microsoft.com/office/drawing/2014/main" id="{60496ADB-06AB-86AE-16E9-673B87201C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996109" flipV="1">
            <a:off x="8121879" y="5337161"/>
            <a:ext cx="914400" cy="914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52F020-48AC-5CB4-7C64-51F9F23D05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22264" y="5360876"/>
            <a:ext cx="1164121" cy="116412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3833EB8-FEA9-F9A5-11D4-FB0F9464BD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66549" y="2239564"/>
            <a:ext cx="1164121" cy="1164121"/>
          </a:xfrm>
          <a:prstGeom prst="rect">
            <a:avLst/>
          </a:prstGeom>
        </p:spPr>
      </p:pic>
      <p:pic>
        <p:nvPicPr>
          <p:cNvPr id="54" name="Graphic 53" descr="Arrow Right with solid fill">
            <a:extLst>
              <a:ext uri="{FF2B5EF4-FFF2-40B4-BE49-F238E27FC236}">
                <a16:creationId xmlns:a16="http://schemas.microsoft.com/office/drawing/2014/main" id="{B7FFA93A-A3CC-2344-B194-F2150A21DB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0800000">
            <a:off x="4072395" y="5485737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623D8CC-CAD2-36B8-D572-F63ECE8A9301}"/>
              </a:ext>
            </a:extLst>
          </p:cNvPr>
          <p:cNvSpPr txBox="1"/>
          <p:nvPr/>
        </p:nvSpPr>
        <p:spPr>
          <a:xfrm>
            <a:off x="1479173" y="5658177"/>
            <a:ext cx="10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Happy</a:t>
            </a:r>
          </a:p>
          <a:p>
            <a:pPr algn="ctr"/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42087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/>
      <p:bldP spid="28" grpId="0"/>
      <p:bldP spid="33" grpId="0"/>
      <p:bldP spid="41" grpId="0"/>
      <p:bldP spid="42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02B489-FF27-9D6F-FADB-B4CEB39827AB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711386" y="153635"/>
            <a:ext cx="676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Competitive Advantage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98263-19FB-E7D6-6D11-4DE0F38F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F9DD2-26E8-220E-EE68-52D34AC7D7AB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C8C8D6-3774-2D9E-523A-9C773F1C2C2B}"/>
              </a:ext>
            </a:extLst>
          </p:cNvPr>
          <p:cNvSpPr/>
          <p:nvPr/>
        </p:nvSpPr>
        <p:spPr>
          <a:xfrm>
            <a:off x="3885169" y="1107773"/>
            <a:ext cx="4421660" cy="502920"/>
          </a:xfrm>
          <a:prstGeom prst="round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7F5F0"/>
                </a:solidFill>
              </a:rPr>
              <a:t>Solution – Freelancer POV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EC34B-6B82-D35F-BF9B-40D71B2D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74" y="3665674"/>
            <a:ext cx="1068252" cy="1068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B20B9D-849A-0C06-C680-4FAAD511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629" y="2692016"/>
            <a:ext cx="559568" cy="559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0B3712-2CB4-379E-5407-FF5FF8F9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029" y="2844416"/>
            <a:ext cx="559568" cy="55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25BFD-09D4-FC1D-86EC-1F957208F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429" y="2996816"/>
            <a:ext cx="559568" cy="5595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5AEEC-ECD8-7ED7-447C-7E5F9D992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829" y="3149216"/>
            <a:ext cx="559568" cy="5595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598E8E-B81C-AAFC-AD4E-607D4DB26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667" y="2787160"/>
            <a:ext cx="724111" cy="724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71F05B-E5C9-875E-3F1D-AE3CD409D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022" y="4966217"/>
            <a:ext cx="559568" cy="5595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A04540-3EAC-B9CE-336D-F965A77C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422" y="5118617"/>
            <a:ext cx="559568" cy="5595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0D26CB-2C72-67B5-8CDC-421C9C6B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822" y="5271017"/>
            <a:ext cx="559568" cy="5595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E088D5-704D-B413-F1B2-819F1C319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22" y="5423417"/>
            <a:ext cx="559568" cy="5595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7773D5-9F28-925A-7B2D-272D3930B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13" y="4711450"/>
            <a:ext cx="559568" cy="5595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479171-E4BB-4BD0-E8BE-3FEE9A51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041" y="4748443"/>
            <a:ext cx="551217" cy="5512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F17953-C638-091B-1D20-2B2850BE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121" y="5633534"/>
            <a:ext cx="559568" cy="5595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3FA3BE-465A-FA46-2F38-21235CE5E3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0949" y="5670527"/>
            <a:ext cx="551217" cy="5512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D051ED-8149-602E-9D0E-0838300C3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866" y="4838833"/>
            <a:ext cx="559568" cy="5595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41822AE-EC99-7DD8-DE6C-DDDE4B92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25694" y="4875826"/>
            <a:ext cx="551217" cy="5512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3EAEEC-43A2-3200-539C-E9A77755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289" y="5448434"/>
            <a:ext cx="559568" cy="5595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8B60E3-7AD2-DD5D-83F3-6A52328423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2117" y="5485427"/>
            <a:ext cx="551217" cy="551217"/>
          </a:xfrm>
          <a:prstGeom prst="rect">
            <a:avLst/>
          </a:prstGeom>
        </p:spPr>
      </p:pic>
      <p:pic>
        <p:nvPicPr>
          <p:cNvPr id="38" name="Graphic 37" descr="Arrow Right outline">
            <a:extLst>
              <a:ext uri="{FF2B5EF4-FFF2-40B4-BE49-F238E27FC236}">
                <a16:creationId xmlns:a16="http://schemas.microsoft.com/office/drawing/2014/main" id="{987950FB-A858-126B-FDD0-3A4BB8280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1698" y="2421421"/>
            <a:ext cx="1455588" cy="1455588"/>
          </a:xfrm>
          <a:prstGeom prst="rect">
            <a:avLst/>
          </a:prstGeom>
        </p:spPr>
      </p:pic>
      <p:pic>
        <p:nvPicPr>
          <p:cNvPr id="39" name="Graphic 38" descr="Arrow Right outline">
            <a:extLst>
              <a:ext uri="{FF2B5EF4-FFF2-40B4-BE49-F238E27FC236}">
                <a16:creationId xmlns:a16="http://schemas.microsoft.com/office/drawing/2014/main" id="{8D1DA5D8-53A8-3FE6-E3F9-08A648EE8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6110" y="4823007"/>
            <a:ext cx="1455588" cy="14555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CC3547-DBBD-686A-501E-E1D09453C756}"/>
              </a:ext>
            </a:extLst>
          </p:cNvPr>
          <p:cNvSpPr txBox="1"/>
          <p:nvPr/>
        </p:nvSpPr>
        <p:spPr>
          <a:xfrm>
            <a:off x="5366871" y="2771396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Divide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4E031-EDD4-A84C-FA21-79BC026FCBC5}"/>
              </a:ext>
            </a:extLst>
          </p:cNvPr>
          <p:cNvSpPr txBox="1"/>
          <p:nvPr/>
        </p:nvSpPr>
        <p:spPr>
          <a:xfrm>
            <a:off x="5404058" y="5576803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Assign</a:t>
            </a:r>
          </a:p>
        </p:txBody>
      </p:sp>
    </p:spTree>
    <p:extLst>
      <p:ext uri="{BB962C8B-B14F-4D97-AF65-F5344CB8AC3E}">
        <p14:creationId xmlns:p14="http://schemas.microsoft.com/office/powerpoint/2010/main" val="508565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1815274" y="2802154"/>
            <a:ext cx="6769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5.Revenue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C214F-7E76-6A51-597E-4E2F6FA1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922" y="2614505"/>
            <a:ext cx="1174807" cy="11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02B489-FF27-9D6F-FADB-B4CEB39827AB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711386" y="162779"/>
            <a:ext cx="676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5.Revenue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98263-19FB-E7D6-6D11-4DE0F38F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F9DD2-26E8-220E-EE68-52D34AC7D7AB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D9B56-B2C8-5690-0A54-BB2BA19F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490" y="1723724"/>
            <a:ext cx="980932" cy="980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62426-ED36-7F33-E555-A9451B4FDD55}"/>
              </a:ext>
            </a:extLst>
          </p:cNvPr>
          <p:cNvSpPr txBox="1"/>
          <p:nvPr/>
        </p:nvSpPr>
        <p:spPr>
          <a:xfrm>
            <a:off x="1814199" y="2792855"/>
            <a:ext cx="21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Promoted Listing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2C39AB-695E-EE9B-3B19-25C673CA8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414" y="4609121"/>
            <a:ext cx="1134005" cy="1134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9A78D8-0BD6-BE3B-2CD7-6D2B35293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15" y="1723724"/>
            <a:ext cx="980932" cy="9809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07184D-DB6C-9719-1B1B-ED8E00DB9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4972" y="4291251"/>
            <a:ext cx="1334717" cy="133471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302C28-27E1-9547-822B-77A36DF80740}"/>
              </a:ext>
            </a:extLst>
          </p:cNvPr>
          <p:cNvSpPr/>
          <p:nvPr/>
        </p:nvSpPr>
        <p:spPr>
          <a:xfrm>
            <a:off x="4973216" y="3442165"/>
            <a:ext cx="2379306" cy="849086"/>
          </a:xfrm>
          <a:prstGeom prst="round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7F5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Hybrid </a:t>
            </a:r>
          </a:p>
          <a:p>
            <a:pPr algn="ctr"/>
            <a:r>
              <a:rPr lang="en-US" sz="1800" dirty="0">
                <a:solidFill>
                  <a:srgbClr val="F7F5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Revenue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87FFA-63C4-9355-3C13-35496ECBC154}"/>
              </a:ext>
            </a:extLst>
          </p:cNvPr>
          <p:cNvSpPr txBox="1"/>
          <p:nvPr/>
        </p:nvSpPr>
        <p:spPr>
          <a:xfrm>
            <a:off x="8485335" y="5667961"/>
            <a:ext cx="241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Value Added Services Revenue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8CC01-4373-66CB-6846-760028D6E93B}"/>
              </a:ext>
            </a:extLst>
          </p:cNvPr>
          <p:cNvSpPr txBox="1"/>
          <p:nvPr/>
        </p:nvSpPr>
        <p:spPr>
          <a:xfrm>
            <a:off x="8590824" y="2782669"/>
            <a:ext cx="21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Subscription Revenue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6EAD8-3452-5522-9C9C-D415686CAD57}"/>
              </a:ext>
            </a:extLst>
          </p:cNvPr>
          <p:cNvSpPr txBox="1"/>
          <p:nvPr/>
        </p:nvSpPr>
        <p:spPr>
          <a:xfrm>
            <a:off x="1814199" y="5743126"/>
            <a:ext cx="197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  <a:t>Commission Revenue Model</a:t>
            </a:r>
          </a:p>
        </p:txBody>
      </p:sp>
      <p:pic>
        <p:nvPicPr>
          <p:cNvPr id="29" name="Graphic 28" descr="Line arrow: Counter-clockwise curve with solid fill">
            <a:extLst>
              <a:ext uri="{FF2B5EF4-FFF2-40B4-BE49-F238E27FC236}">
                <a16:creationId xmlns:a16="http://schemas.microsoft.com/office/drawing/2014/main" id="{8EA372C2-EF78-D300-C3F3-5D86F10EF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769286">
            <a:off x="4098525" y="1985258"/>
            <a:ext cx="1508774" cy="1834116"/>
          </a:xfrm>
          <a:prstGeom prst="rect">
            <a:avLst/>
          </a:prstGeom>
        </p:spPr>
      </p:pic>
      <p:pic>
        <p:nvPicPr>
          <p:cNvPr id="30" name="Graphic 29" descr="Line arrow: Counter-clockwise curve with solid fill">
            <a:extLst>
              <a:ext uri="{FF2B5EF4-FFF2-40B4-BE49-F238E27FC236}">
                <a16:creationId xmlns:a16="http://schemas.microsoft.com/office/drawing/2014/main" id="{4326EFC2-B665-57D8-0E61-C23295D119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30714" flipV="1">
            <a:off x="4124406" y="3919597"/>
            <a:ext cx="1508774" cy="1834116"/>
          </a:xfrm>
          <a:prstGeom prst="rect">
            <a:avLst/>
          </a:prstGeom>
        </p:spPr>
      </p:pic>
      <p:pic>
        <p:nvPicPr>
          <p:cNvPr id="31" name="Graphic 30" descr="Line arrow: Counter-clockwise curve with solid fill">
            <a:extLst>
              <a:ext uri="{FF2B5EF4-FFF2-40B4-BE49-F238E27FC236}">
                <a16:creationId xmlns:a16="http://schemas.microsoft.com/office/drawing/2014/main" id="{65F80729-347B-E764-E0EE-71A0069E33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769286" flipH="1" flipV="1">
            <a:off x="6691874" y="3914043"/>
            <a:ext cx="1508774" cy="1834116"/>
          </a:xfrm>
          <a:prstGeom prst="rect">
            <a:avLst/>
          </a:prstGeom>
        </p:spPr>
      </p:pic>
      <p:pic>
        <p:nvPicPr>
          <p:cNvPr id="32" name="Graphic 31" descr="Line arrow: Counter-clockwise curve with solid fill">
            <a:extLst>
              <a:ext uri="{FF2B5EF4-FFF2-40B4-BE49-F238E27FC236}">
                <a16:creationId xmlns:a16="http://schemas.microsoft.com/office/drawing/2014/main" id="{3348AA3A-A5B3-2619-12A7-0E4645DA1D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30714" flipH="1">
            <a:off x="6616212" y="2000766"/>
            <a:ext cx="1508774" cy="18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9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310033" y="-17717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Tech. Discussion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B3A10006-B744-5D4B-CBF3-0B3C71354335}"/>
              </a:ext>
            </a:extLst>
          </p:cNvPr>
          <p:cNvSpPr/>
          <p:nvPr/>
        </p:nvSpPr>
        <p:spPr>
          <a:xfrm>
            <a:off x="4192429" y="2299536"/>
            <a:ext cx="3143890" cy="2797469"/>
          </a:xfrm>
          <a:prstGeom prst="pentag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Tech.</a:t>
            </a:r>
          </a:p>
          <a:p>
            <a:pPr algn="ctr"/>
            <a:r>
              <a:rPr lang="en-US" sz="3200" dirty="0"/>
              <a:t>Topics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3B5FC436-F26F-902A-2FD6-F475EF9D8D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4020301"/>
                  </p:ext>
                </p:extLst>
              </p:nvPr>
            </p:nvGraphicFramePr>
            <p:xfrm rot="19493969">
              <a:off x="2883019" y="129426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6A82054-71F9-4C44-ACC1-DB5F6F5D1B7D}">
                    <psez:zmPr id="{39ADFBD0-D675-46AD-AF33-C51B0F6059FB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493969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B5FC436-F26F-902A-2FD6-F475EF9D8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493969">
                <a:off x="2883019" y="129426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5821CC45-0420-9C16-6638-E32D655A33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0280130"/>
                  </p:ext>
                </p:extLst>
              </p:nvPr>
            </p:nvGraphicFramePr>
            <p:xfrm rot="17345907">
              <a:off x="6324123" y="375157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E790CE3-AE92-49BD-81B5-6E2017A5CE4F}">
                    <psez:zmPr id="{0358F814-4EFA-4A37-BDB4-52BC613495B2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345907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821CC45-0420-9C16-6638-E32D655A33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7345907">
                <a:off x="6324123" y="3751579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56F5B095-C255-5D14-2171-82697E3CA8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1626234"/>
                  </p:ext>
                </p:extLst>
              </p:nvPr>
            </p:nvGraphicFramePr>
            <p:xfrm>
              <a:off x="4240374" y="510996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D75EE1A-CD34-4E60-92BA-5034A74DBC84}">
                    <psez:zmPr id="{B30C824B-DFBA-465B-923A-3500B1B83E73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6F5B095-C255-5D14-2171-82697E3CA8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0374" y="510996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0FA818DC-26BA-A59D-2450-C67D7D804A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8207931"/>
                  </p:ext>
                </p:extLst>
              </p:nvPr>
            </p:nvGraphicFramePr>
            <p:xfrm rot="2068910">
              <a:off x="5570622" y="126718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73F8938-6542-4147-8F62-4E388E8BD573}">
                    <psez:zmPr id="{1AD04989-35E3-4774-9409-3CD18D0359F5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68910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0FA818DC-26BA-A59D-2450-C67D7D804A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rot="2068910">
                <a:off x="5570622" y="126718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3363C707-5AEC-7B41-A6FB-F23A194AF7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888078"/>
                  </p:ext>
                </p:extLst>
              </p:nvPr>
            </p:nvGraphicFramePr>
            <p:xfrm rot="4244785">
              <a:off x="2134524" y="368851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5428894-DAE4-493C-975A-9EE2F86B8DD2}">
                    <psez:zmPr id="{F13B1480-9334-444D-A9D2-D8D2E4AB6736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244785"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3363C707-5AEC-7B41-A6FB-F23A194AF7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4244785">
                <a:off x="2134524" y="3688515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74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445764" y="2644648"/>
            <a:ext cx="481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Ui / </a:t>
            </a:r>
            <a:r>
              <a:rPr lang="en-US" sz="6000" dirty="0" err="1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Ux</a:t>
            </a:r>
            <a:endParaRPr lang="en-US" sz="6000" dirty="0">
              <a:solidFill>
                <a:srgbClr val="13544E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4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435604" y="2265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Ui / </a:t>
            </a:r>
            <a:r>
              <a:rPr lang="en-US" sz="3600" dirty="0" err="1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Ux</a:t>
            </a:r>
            <a:endParaRPr lang="en-US" sz="3600" dirty="0">
              <a:solidFill>
                <a:srgbClr val="13544E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EAE7C-BA82-3EB5-9326-7C99D1833FD9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701579-B098-3E8B-ED2B-63D5A2A3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8800B-0249-04F2-F1F5-6FF7C204F004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8F8F8-F800-4166-1190-E1615BCFF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10774" y="965406"/>
            <a:ext cx="8481347" cy="56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759250-49FC-B1B8-5E51-43230CB0B5FF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2FD83-45E9-EF17-13AF-553A2460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5D72D-AA49-8375-1131-34BA99001131}"/>
              </a:ext>
            </a:extLst>
          </p:cNvPr>
          <p:cNvSpPr txBox="1"/>
          <p:nvPr/>
        </p:nvSpPr>
        <p:spPr>
          <a:xfrm rot="5400000">
            <a:off x="-575467" y="3485460"/>
            <a:ext cx="1834057" cy="662874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4303776" y="201168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579FD-4FB6-560D-17BC-B78C00A95A57}"/>
              </a:ext>
            </a:extLst>
          </p:cNvPr>
          <p:cNvSpPr txBox="1"/>
          <p:nvPr/>
        </p:nvSpPr>
        <p:spPr>
          <a:xfrm>
            <a:off x="1064322" y="1874512"/>
            <a:ext cx="3584449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Abdallah </a:t>
            </a:r>
            <a:r>
              <a:rPr lang="en-US" sz="2400" dirty="0" err="1">
                <a:latin typeface="+mj-lt"/>
              </a:rPr>
              <a:t>Atya</a:t>
            </a:r>
            <a:r>
              <a:rPr lang="en-US" sz="2400" dirty="0">
                <a:latin typeface="+mj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13544E"/>
                </a:solidFill>
                <a:latin typeface="+mj-lt"/>
              </a:rPr>
              <a:t>(Frontend)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AF5CD-54FD-0E0D-13F2-759511EFD26A}"/>
              </a:ext>
            </a:extLst>
          </p:cNvPr>
          <p:cNvSpPr txBox="1"/>
          <p:nvPr/>
        </p:nvSpPr>
        <p:spPr>
          <a:xfrm>
            <a:off x="8131787" y="1874512"/>
            <a:ext cx="3655983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Abdelme3m Khalifa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13544E"/>
                </a:solidFill>
                <a:latin typeface="+mj-lt"/>
              </a:rPr>
              <a:t>(Frontend</a:t>
            </a:r>
            <a:r>
              <a:rPr lang="en-US" sz="2000" dirty="0">
                <a:latin typeface="+mj-lt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BEB7E-D7C1-A68F-9A4F-8ACDA48406DC}"/>
              </a:ext>
            </a:extLst>
          </p:cNvPr>
          <p:cNvSpPr txBox="1"/>
          <p:nvPr/>
        </p:nvSpPr>
        <p:spPr>
          <a:xfrm>
            <a:off x="8437365" y="4173970"/>
            <a:ext cx="3209417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Omar Elbaz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13544E"/>
                </a:solidFill>
                <a:latin typeface="+mj-lt"/>
              </a:rPr>
              <a:t>(Mobile)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A3D1E-D0CB-4B7F-7E10-3AC5AD5532D2}"/>
              </a:ext>
            </a:extLst>
          </p:cNvPr>
          <p:cNvSpPr txBox="1"/>
          <p:nvPr/>
        </p:nvSpPr>
        <p:spPr>
          <a:xfrm>
            <a:off x="617790" y="4128242"/>
            <a:ext cx="4477512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Korolos</a:t>
            </a:r>
            <a:r>
              <a:rPr lang="en-US" sz="2400" dirty="0">
                <a:latin typeface="+mj-lt"/>
              </a:rPr>
              <a:t> Sameh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13544E"/>
                </a:solidFill>
                <a:latin typeface="+mj-lt"/>
              </a:rPr>
              <a:t>(Ui/</a:t>
            </a:r>
            <a:r>
              <a:rPr lang="en-US" sz="2000" dirty="0" err="1">
                <a:solidFill>
                  <a:srgbClr val="13544E"/>
                </a:solidFill>
                <a:latin typeface="+mj-lt"/>
              </a:rPr>
              <a:t>Ux</a:t>
            </a:r>
            <a:r>
              <a:rPr lang="en-US" sz="2000" dirty="0">
                <a:solidFill>
                  <a:srgbClr val="13544E"/>
                </a:solidFill>
                <a:latin typeface="+mj-lt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08276-112B-141F-F1E6-88FE34CD894F}"/>
              </a:ext>
            </a:extLst>
          </p:cNvPr>
          <p:cNvSpPr txBox="1"/>
          <p:nvPr/>
        </p:nvSpPr>
        <p:spPr>
          <a:xfrm>
            <a:off x="4303776" y="1874512"/>
            <a:ext cx="4042083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Mohamed </a:t>
            </a:r>
            <a:r>
              <a:rPr lang="en-US" sz="2400" dirty="0" err="1">
                <a:latin typeface="+mj-lt"/>
              </a:rPr>
              <a:t>Abohend</a:t>
            </a:r>
            <a:r>
              <a:rPr lang="en-US" sz="2400" dirty="0">
                <a:latin typeface="+mj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13544E"/>
                </a:solidFill>
                <a:latin typeface="+mj-lt"/>
              </a:rPr>
              <a:t>(Backend, </a:t>
            </a:r>
            <a:r>
              <a:rPr lang="en-US" sz="2000" dirty="0" err="1">
                <a:solidFill>
                  <a:srgbClr val="13544E"/>
                </a:solidFill>
                <a:latin typeface="+mj-lt"/>
              </a:rPr>
              <a:t>Teamleader</a:t>
            </a:r>
            <a:r>
              <a:rPr lang="en-US" sz="2000" dirty="0">
                <a:solidFill>
                  <a:srgbClr val="13544E"/>
                </a:solidFill>
                <a:latin typeface="+mj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93016-F2B0-3350-987F-E2C1CACC1102}"/>
              </a:ext>
            </a:extLst>
          </p:cNvPr>
          <p:cNvSpPr txBox="1"/>
          <p:nvPr/>
        </p:nvSpPr>
        <p:spPr>
          <a:xfrm>
            <a:off x="4648771" y="4128241"/>
            <a:ext cx="3655983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Mohamed </a:t>
            </a:r>
            <a:r>
              <a:rPr lang="en-US" sz="2400" dirty="0" err="1">
                <a:latin typeface="+mj-lt"/>
              </a:rPr>
              <a:t>Elsorbagy</a:t>
            </a:r>
            <a:r>
              <a:rPr lang="en-US" sz="2400" dirty="0">
                <a:latin typeface="+mj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13544E"/>
                </a:solidFill>
                <a:latin typeface="+mj-lt"/>
              </a:rPr>
              <a:t>(AI)</a:t>
            </a:r>
          </a:p>
        </p:txBody>
      </p:sp>
    </p:spTree>
    <p:extLst>
      <p:ext uri="{BB962C8B-B14F-4D97-AF65-F5344CB8AC3E}">
        <p14:creationId xmlns:p14="http://schemas.microsoft.com/office/powerpoint/2010/main" val="88791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435604" y="2265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Ui / </a:t>
            </a:r>
            <a:r>
              <a:rPr lang="en-US" sz="3600" dirty="0" err="1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Ux</a:t>
            </a:r>
            <a:endParaRPr lang="en-US" sz="3600" dirty="0">
              <a:solidFill>
                <a:srgbClr val="13544E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EAE7C-BA82-3EB5-9326-7C99D1833FD9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701579-B098-3E8B-ED2B-63D5A2A3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8800B-0249-04F2-F1F5-6FF7C204F004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61908-010B-AB23-D446-07C3E37A9887}"/>
              </a:ext>
            </a:extLst>
          </p:cNvPr>
          <p:cNvSpPr txBox="1"/>
          <p:nvPr/>
        </p:nvSpPr>
        <p:spPr>
          <a:xfrm>
            <a:off x="3482496" y="1528334"/>
            <a:ext cx="481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Why Figma?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787DF2-51AE-C455-47EC-C76066F66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373" y="2600985"/>
            <a:ext cx="3174486" cy="3174486"/>
          </a:xfrm>
          <a:prstGeom prst="rect">
            <a:avLst/>
          </a:prstGeom>
        </p:spPr>
      </p:pic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061691FF-9545-4DFA-BC3C-50714D83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880839"/>
              </p:ext>
            </p:extLst>
          </p:nvPr>
        </p:nvGraphicFramePr>
        <p:xfrm>
          <a:off x="1915916" y="2707791"/>
          <a:ext cx="6224336" cy="29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4042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058BC18-8DB6-4064-A691-BBFB4CF9C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graphicEl>
                                              <a:dgm id="{F058BC18-8DB6-4064-A691-BBFB4CF9C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graphicEl>
                                              <a:dgm id="{F058BC18-8DB6-4064-A691-BBFB4CF9C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304CB8B-D031-4E5B-B80B-E0ACABB72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graphicEl>
                                              <a:dgm id="{4304CB8B-D031-4E5B-B80B-E0ACABB72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graphicEl>
                                              <a:dgm id="{4304CB8B-D031-4E5B-B80B-E0ACABB72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160088D-451C-47B3-9D7F-738A5B110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graphicEl>
                                              <a:dgm id="{E160088D-451C-47B3-9D7F-738A5B110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graphicEl>
                                              <a:dgm id="{E160088D-451C-47B3-9D7F-738A5B110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E4EFC4F-D73A-42BC-A835-06A1DB25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graphicEl>
                                              <a:dgm id="{9E4EFC4F-D73A-42BC-A835-06A1DB25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graphicEl>
                                              <a:dgm id="{9E4EFC4F-D73A-42BC-A835-06A1DB252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10EA257-0195-4864-869B-EE11421B4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graphicEl>
                                              <a:dgm id="{710EA257-0195-4864-869B-EE11421B4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graphicEl>
                                              <a:dgm id="{710EA257-0195-4864-869B-EE11421B4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F22DFA-BBB9-4D3D-BC29-036B58127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graphicEl>
                                              <a:dgm id="{49F22DFA-BBB9-4D3D-BC29-036B58127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graphicEl>
                                              <a:dgm id="{49F22DFA-BBB9-4D3D-BC29-036B58127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74E3DB7-A4C1-4E4B-8108-2CB69FBAC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graphicEl>
                                              <a:dgm id="{A74E3DB7-A4C1-4E4B-8108-2CB69FBAC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graphicEl>
                                              <a:dgm id="{A74E3DB7-A4C1-4E4B-8108-2CB69FBAC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8A374B3-A288-4635-85F4-BAC16608E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graphicEl>
                                              <a:dgm id="{18A374B3-A288-4635-85F4-BAC16608E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graphicEl>
                                              <a:dgm id="{18A374B3-A288-4635-85F4-BAC16608E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1A0AB1C-0FE2-4C11-B6A7-7B9D4EC40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>
                                            <p:graphicEl>
                                              <a:dgm id="{11A0AB1C-0FE2-4C11-B6A7-7B9D4EC40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graphicEl>
                                              <a:dgm id="{11A0AB1C-0FE2-4C11-B6A7-7B9D4EC40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6440A56-0131-423B-8660-C2196135B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graphicEl>
                                              <a:dgm id="{16440A56-0131-423B-8660-C2196135B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graphicEl>
                                              <a:dgm id="{16440A56-0131-423B-8660-C2196135B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1721D31-0695-458F-B72C-8FBF2690C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graphicEl>
                                              <a:dgm id="{21721D31-0695-458F-B72C-8FBF2690C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graphicEl>
                                              <a:dgm id="{21721D31-0695-458F-B72C-8FBF2690C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36AD4EE-27B2-47D8-BC01-842C7696C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graphicEl>
                                              <a:dgm id="{136AD4EE-27B2-47D8-BC01-842C7696C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graphicEl>
                                              <a:dgm id="{136AD4EE-27B2-47D8-BC01-842C7696C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7A8E809-E0E2-4F77-9C99-5BB7100F1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graphicEl>
                                              <a:dgm id="{57A8E809-E0E2-4F77-9C99-5BB7100F1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graphicEl>
                                              <a:dgm id="{57A8E809-E0E2-4F77-9C99-5BB7100F1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7C109FF-CA1B-42D3-AAB8-E50D505D2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>
                                            <p:graphicEl>
                                              <a:dgm id="{67C109FF-CA1B-42D3-AAB8-E50D505D2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>
                                            <p:graphicEl>
                                              <a:dgm id="{67C109FF-CA1B-42D3-AAB8-E50D505D2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445764" y="2644648"/>
            <a:ext cx="481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Backend</a:t>
            </a:r>
          </a:p>
        </p:txBody>
      </p:sp>
    </p:spTree>
    <p:extLst>
      <p:ext uri="{BB962C8B-B14F-4D97-AF65-F5344CB8AC3E}">
        <p14:creationId xmlns:p14="http://schemas.microsoft.com/office/powerpoint/2010/main" val="35232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869215" y="41534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2F463-EB35-4F45-49C5-B5BBA24F7463}"/>
              </a:ext>
            </a:extLst>
          </p:cNvPr>
          <p:cNvSpPr txBox="1"/>
          <p:nvPr/>
        </p:nvSpPr>
        <p:spPr>
          <a:xfrm>
            <a:off x="4768040" y="975748"/>
            <a:ext cx="301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Technology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18426" y="-112159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1892" y="2260283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40743" y="3543712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8" name="Picture 4" descr="NET Core Monitoring and Performance Management with Instana ...">
            <a:extLst>
              <a:ext uri="{FF2B5EF4-FFF2-40B4-BE49-F238E27FC236}">
                <a16:creationId xmlns:a16="http://schemas.microsoft.com/office/drawing/2014/main" id="{102A0215-5EF3-84CF-2854-10503586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48" b="97619" l="10000" r="90000">
                        <a14:foregroundMark x1="51000" y1="91667" x2="51000" y2="91667"/>
                        <a14:foregroundMark x1="50333" y1="6548" x2="50333" y2="6548"/>
                        <a14:foregroundMark x1="49000" y1="63690" x2="49000" y2="63690"/>
                        <a14:foregroundMark x1="36667" y1="50000" x2="36333" y2="50000"/>
                        <a14:foregroundMark x1="36333" y1="52381" x2="36333" y2="52381"/>
                        <a14:foregroundMark x1="36333" y1="52976" x2="36333" y2="52976"/>
                        <a14:foregroundMark x1="34000" y1="49405" x2="37000" y2="53571"/>
                        <a14:foregroundMark x1="40667" y1="39286" x2="40000" y2="44048"/>
                        <a14:foregroundMark x1="40000" y1="51786" x2="40333" y2="41071"/>
                        <a14:foregroundMark x1="40333" y1="41071" x2="46000" y2="48810"/>
                        <a14:foregroundMark x1="46000" y1="48810" x2="47000" y2="34524"/>
                        <a14:foregroundMark x1="51333" y1="38095" x2="51333" y2="52381"/>
                        <a14:foregroundMark x1="51333" y1="52381" x2="55333" y2="54167"/>
                        <a14:foregroundMark x1="61667" y1="48214" x2="61667" y2="48214"/>
                        <a14:foregroundMark x1="61333" y1="48810" x2="61333" y2="39286"/>
                        <a14:foregroundMark x1="47667" y1="63095" x2="48000" y2="64881"/>
                        <a14:foregroundMark x1="43333" y1="64286" x2="44333" y2="66071"/>
                        <a14:foregroundMark x1="54333" y1="63690" x2="54333" y2="66667"/>
                        <a14:foregroundMark x1="50000" y1="97024" x2="50000" y2="97024"/>
                        <a14:foregroundMark x1="50000" y1="97619" x2="5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934" y="1582253"/>
            <a:ext cx="1877097" cy="105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1FBB7-5141-6E80-3F5D-0198C442A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107" y="4070079"/>
            <a:ext cx="907315" cy="907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35F58B-F98D-5A8E-4FEC-18B9CB204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8485" y="3968470"/>
            <a:ext cx="907315" cy="90731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B186A-30E1-B1B1-42EF-1A96C5715E0B}"/>
              </a:ext>
            </a:extLst>
          </p:cNvPr>
          <p:cNvGrpSpPr/>
          <p:nvPr/>
        </p:nvGrpSpPr>
        <p:grpSpPr>
          <a:xfrm>
            <a:off x="3769859" y="3787395"/>
            <a:ext cx="1016768" cy="1051174"/>
            <a:chOff x="4275417" y="3579025"/>
            <a:chExt cx="984193" cy="9818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7BB5F4-2FD8-7018-F33B-85443B62D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5417" y="3579025"/>
              <a:ext cx="528078" cy="52807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C4E47B2-CBDA-43CB-6310-6E3E3C16D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95928" y="4096279"/>
              <a:ext cx="463682" cy="46458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224DD19-6763-A712-E228-3E2067CB84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2063" y="3931253"/>
            <a:ext cx="907316" cy="907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480E8-CF50-A724-D099-2CB6F6F4C0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1237" y="3899106"/>
            <a:ext cx="907315" cy="9073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6670EE-6F7F-FDEB-E1C3-849704831714}"/>
              </a:ext>
            </a:extLst>
          </p:cNvPr>
          <p:cNvSpPr txBox="1"/>
          <p:nvPr/>
        </p:nvSpPr>
        <p:spPr>
          <a:xfrm>
            <a:off x="1599628" y="5075718"/>
            <a:ext cx="1042272" cy="674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</a:p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platform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C93228-69C5-05C2-9218-07669FDB447D}"/>
              </a:ext>
            </a:extLst>
          </p:cNvPr>
          <p:cNvSpPr txBox="1"/>
          <p:nvPr/>
        </p:nvSpPr>
        <p:spPr>
          <a:xfrm>
            <a:off x="5885962" y="2778268"/>
            <a:ext cx="813043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13544E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Why?</a:t>
            </a:r>
            <a:endParaRPr lang="en-US" sz="1800" b="1" kern="100" dirty="0">
              <a:solidFill>
                <a:srgbClr val="13544E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C29E2-5434-FDCC-2CD8-EC175B695538}"/>
              </a:ext>
            </a:extLst>
          </p:cNvPr>
          <p:cNvSpPr txBox="1"/>
          <p:nvPr/>
        </p:nvSpPr>
        <p:spPr>
          <a:xfrm>
            <a:off x="5503414" y="5075718"/>
            <a:ext cx="1864613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Comprehensive </a:t>
            </a:r>
          </a:p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ecosystem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2BF3A0-AE98-C994-CEB4-F0E82E6B7784}"/>
              </a:ext>
            </a:extLst>
          </p:cNvPr>
          <p:cNvSpPr txBox="1"/>
          <p:nvPr/>
        </p:nvSpPr>
        <p:spPr>
          <a:xfrm>
            <a:off x="3306164" y="5078218"/>
            <a:ext cx="2018501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 and </a:t>
            </a:r>
          </a:p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scalability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E24C7-FC65-96FF-1DE7-B7D1108EC1E3}"/>
              </a:ext>
            </a:extLst>
          </p:cNvPr>
          <p:cNvSpPr txBox="1"/>
          <p:nvPr/>
        </p:nvSpPr>
        <p:spPr>
          <a:xfrm>
            <a:off x="8023028" y="5223899"/>
            <a:ext cx="1018227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38BE08-91D5-AE74-8218-2B990AB43EA1}"/>
              </a:ext>
            </a:extLst>
          </p:cNvPr>
          <p:cNvSpPr txBox="1"/>
          <p:nvPr/>
        </p:nvSpPr>
        <p:spPr>
          <a:xfrm>
            <a:off x="9683351" y="5075718"/>
            <a:ext cx="1903085" cy="674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Modern language</a:t>
            </a:r>
          </a:p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support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0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869215" y="41534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2F463-EB35-4F45-49C5-B5BBA24F7463}"/>
              </a:ext>
            </a:extLst>
          </p:cNvPr>
          <p:cNvSpPr txBox="1"/>
          <p:nvPr/>
        </p:nvSpPr>
        <p:spPr>
          <a:xfrm>
            <a:off x="4768040" y="1656395"/>
            <a:ext cx="301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it works internally?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18426" y="-112159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1892" y="2260283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40743" y="3543712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77F4A-00CE-2CAF-C097-A5BB898C8A73}"/>
              </a:ext>
            </a:extLst>
          </p:cNvPr>
          <p:cNvSpPr txBox="1"/>
          <p:nvPr/>
        </p:nvSpPr>
        <p:spPr>
          <a:xfrm>
            <a:off x="1459609" y="3271258"/>
            <a:ext cx="301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MC </a:t>
            </a:r>
          </a:p>
          <a:p>
            <a:pPr algn="ctr"/>
            <a:r>
              <a:rPr lang="en-US" sz="2400" b="1" dirty="0"/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E5DF7-C60D-1812-D6A5-4C60CB675FE4}"/>
              </a:ext>
            </a:extLst>
          </p:cNvPr>
          <p:cNvSpPr txBox="1"/>
          <p:nvPr/>
        </p:nvSpPr>
        <p:spPr>
          <a:xfrm>
            <a:off x="3498683" y="3455923"/>
            <a:ext cx="301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3AEE-A6F0-BDB4-E4EA-8C01F3D237D6}"/>
              </a:ext>
            </a:extLst>
          </p:cNvPr>
          <p:cNvSpPr txBox="1"/>
          <p:nvPr/>
        </p:nvSpPr>
        <p:spPr>
          <a:xfrm>
            <a:off x="5537757" y="3271258"/>
            <a:ext cx="301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MVC</a:t>
            </a:r>
            <a:br>
              <a:rPr lang="en-US" sz="2400" b="1" dirty="0"/>
            </a:br>
            <a:r>
              <a:rPr lang="en-US" sz="2400" b="1" dirty="0"/>
              <a:t>Pattern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5D40A-056E-5A7B-7E3D-0E6EFA848706}"/>
              </a:ext>
            </a:extLst>
          </p:cNvPr>
          <p:cNvSpPr txBox="1"/>
          <p:nvPr/>
        </p:nvSpPr>
        <p:spPr>
          <a:xfrm>
            <a:off x="7045327" y="3455922"/>
            <a:ext cx="301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72790-9A18-EDE1-CF5E-AF9358064A94}"/>
              </a:ext>
            </a:extLst>
          </p:cNvPr>
          <p:cNvSpPr txBox="1"/>
          <p:nvPr/>
        </p:nvSpPr>
        <p:spPr>
          <a:xfrm>
            <a:off x="8552897" y="3244359"/>
            <a:ext cx="301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sz="2400" b="1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402759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869215" y="41534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2F463-EB35-4F45-49C5-B5BBA24F7463}"/>
              </a:ext>
            </a:extLst>
          </p:cNvPr>
          <p:cNvSpPr txBox="1"/>
          <p:nvPr/>
        </p:nvSpPr>
        <p:spPr>
          <a:xfrm>
            <a:off x="4768040" y="998897"/>
            <a:ext cx="301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So, what’s MVC pattern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18426" y="-112159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1892" y="2260283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40743" y="3543712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3" name="Graphic 12" descr="Office worker male with solid fill">
            <a:extLst>
              <a:ext uri="{FF2B5EF4-FFF2-40B4-BE49-F238E27FC236}">
                <a16:creationId xmlns:a16="http://schemas.microsoft.com/office/drawing/2014/main" id="{D808C201-7318-846A-7C91-4A1429234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443" y="3421890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529E64-6D2A-9E72-21D9-E960AE6CFC93}"/>
              </a:ext>
            </a:extLst>
          </p:cNvPr>
          <p:cNvSpPr/>
          <p:nvPr/>
        </p:nvSpPr>
        <p:spPr>
          <a:xfrm>
            <a:off x="8682007" y="3626138"/>
            <a:ext cx="1261641" cy="4977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A4F7C2-F21B-F968-1759-51EE419E2AFF}"/>
              </a:ext>
            </a:extLst>
          </p:cNvPr>
          <p:cNvSpPr/>
          <p:nvPr/>
        </p:nvSpPr>
        <p:spPr>
          <a:xfrm>
            <a:off x="3227075" y="3630234"/>
            <a:ext cx="1261641" cy="4977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09D91E-E825-643E-C4B1-DFD193EB641C}"/>
              </a:ext>
            </a:extLst>
          </p:cNvPr>
          <p:cNvSpPr/>
          <p:nvPr/>
        </p:nvSpPr>
        <p:spPr>
          <a:xfrm>
            <a:off x="5900551" y="3626138"/>
            <a:ext cx="1261641" cy="4977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93F05D-499A-DC95-6D99-C88DD3454C47}"/>
              </a:ext>
            </a:extLst>
          </p:cNvPr>
          <p:cNvCxnSpPr>
            <a:cxnSpLocks/>
          </p:cNvCxnSpPr>
          <p:nvPr/>
        </p:nvCxnSpPr>
        <p:spPr>
          <a:xfrm>
            <a:off x="2045843" y="3751773"/>
            <a:ext cx="10976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30F6B9-CA63-8018-2704-BF083B5F490D}"/>
              </a:ext>
            </a:extLst>
          </p:cNvPr>
          <p:cNvCxnSpPr>
            <a:cxnSpLocks/>
          </p:cNvCxnSpPr>
          <p:nvPr/>
        </p:nvCxnSpPr>
        <p:spPr>
          <a:xfrm flipH="1">
            <a:off x="2045844" y="4031490"/>
            <a:ext cx="109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0A3657-EC08-2956-10B8-9EBDE61D82FF}"/>
              </a:ext>
            </a:extLst>
          </p:cNvPr>
          <p:cNvSpPr txBox="1"/>
          <p:nvPr/>
        </p:nvSpPr>
        <p:spPr>
          <a:xfrm>
            <a:off x="2045843" y="3407280"/>
            <a:ext cx="10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35E724-1DCA-4784-02B0-8D3CBC33BA83}"/>
              </a:ext>
            </a:extLst>
          </p:cNvPr>
          <p:cNvSpPr txBox="1"/>
          <p:nvPr/>
        </p:nvSpPr>
        <p:spPr>
          <a:xfrm>
            <a:off x="1987968" y="4014533"/>
            <a:ext cx="118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310CCE-7839-9856-9C5D-C734346F54F1}"/>
              </a:ext>
            </a:extLst>
          </p:cNvPr>
          <p:cNvCxnSpPr>
            <a:cxnSpLocks/>
          </p:cNvCxnSpPr>
          <p:nvPr/>
        </p:nvCxnSpPr>
        <p:spPr>
          <a:xfrm>
            <a:off x="4572000" y="3751773"/>
            <a:ext cx="1245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0D05B9-6847-7801-D302-07756E5B6E82}"/>
              </a:ext>
            </a:extLst>
          </p:cNvPr>
          <p:cNvSpPr txBox="1"/>
          <p:nvPr/>
        </p:nvSpPr>
        <p:spPr>
          <a:xfrm>
            <a:off x="7251521" y="3076150"/>
            <a:ext cx="122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model for 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0C0F81-E867-B89A-6490-D309812E99BA}"/>
              </a:ext>
            </a:extLst>
          </p:cNvPr>
          <p:cNvCxnSpPr>
            <a:cxnSpLocks/>
          </p:cNvCxnSpPr>
          <p:nvPr/>
        </p:nvCxnSpPr>
        <p:spPr>
          <a:xfrm>
            <a:off x="7280770" y="3732128"/>
            <a:ext cx="1245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53B7EC-0A23-3262-9BFA-359FB396F7CB}"/>
              </a:ext>
            </a:extLst>
          </p:cNvPr>
          <p:cNvCxnSpPr>
            <a:cxnSpLocks/>
          </p:cNvCxnSpPr>
          <p:nvPr/>
        </p:nvCxnSpPr>
        <p:spPr>
          <a:xfrm flipH="1">
            <a:off x="4572000" y="4023418"/>
            <a:ext cx="1245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1DBD88-E7A0-D5C1-E3B7-58E432A8091D}"/>
              </a:ext>
            </a:extLst>
          </p:cNvPr>
          <p:cNvCxnSpPr>
            <a:cxnSpLocks/>
          </p:cNvCxnSpPr>
          <p:nvPr/>
        </p:nvCxnSpPr>
        <p:spPr>
          <a:xfrm flipH="1">
            <a:off x="7280770" y="4009201"/>
            <a:ext cx="1245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Database with solid fill">
            <a:extLst>
              <a:ext uri="{FF2B5EF4-FFF2-40B4-BE49-F238E27FC236}">
                <a16:creationId xmlns:a16="http://schemas.microsoft.com/office/drawing/2014/main" id="{8248A2DF-52B6-2486-7694-A22BC7BFC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6660" y="3319412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4ADF82-3AEA-6D92-A981-94B281977FC4}"/>
              </a:ext>
            </a:extLst>
          </p:cNvPr>
          <p:cNvCxnSpPr>
            <a:cxnSpLocks/>
          </p:cNvCxnSpPr>
          <p:nvPr/>
        </p:nvCxnSpPr>
        <p:spPr>
          <a:xfrm>
            <a:off x="9968026" y="3722481"/>
            <a:ext cx="1245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DC2792-5395-B86E-79BA-6C63EC0263CF}"/>
              </a:ext>
            </a:extLst>
          </p:cNvPr>
          <p:cNvCxnSpPr>
            <a:cxnSpLocks/>
          </p:cNvCxnSpPr>
          <p:nvPr/>
        </p:nvCxnSpPr>
        <p:spPr>
          <a:xfrm flipH="1">
            <a:off x="9968026" y="3999554"/>
            <a:ext cx="1245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E06C11-CB8F-BC47-BDD8-F1CEEB624C5A}"/>
              </a:ext>
            </a:extLst>
          </p:cNvPr>
          <p:cNvSpPr txBox="1"/>
          <p:nvPr/>
        </p:nvSpPr>
        <p:spPr>
          <a:xfrm>
            <a:off x="4653180" y="3076150"/>
            <a:ext cx="10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Process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AE7C1C-32B7-50DA-6D81-2B5E87FF801B}"/>
              </a:ext>
            </a:extLst>
          </p:cNvPr>
          <p:cNvSpPr txBox="1"/>
          <p:nvPr/>
        </p:nvSpPr>
        <p:spPr>
          <a:xfrm>
            <a:off x="10037893" y="3062050"/>
            <a:ext cx="117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data from DB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44686A-B269-EE26-DF65-5E2FF09D2EF1}"/>
              </a:ext>
            </a:extLst>
          </p:cNvPr>
          <p:cNvSpPr txBox="1"/>
          <p:nvPr/>
        </p:nvSpPr>
        <p:spPr>
          <a:xfrm>
            <a:off x="4581035" y="4023418"/>
            <a:ext cx="118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879340-904A-CC84-48F4-E295F5F66652}"/>
              </a:ext>
            </a:extLst>
          </p:cNvPr>
          <p:cNvSpPr txBox="1"/>
          <p:nvPr/>
        </p:nvSpPr>
        <p:spPr>
          <a:xfrm>
            <a:off x="7300476" y="4031490"/>
            <a:ext cx="118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96A525-C720-B77B-FB57-F780A2512C37}"/>
              </a:ext>
            </a:extLst>
          </p:cNvPr>
          <p:cNvSpPr txBox="1"/>
          <p:nvPr/>
        </p:nvSpPr>
        <p:spPr>
          <a:xfrm>
            <a:off x="10032061" y="3990422"/>
            <a:ext cx="118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622CB34-13E4-8CAD-B798-492B5CDC1708}"/>
              </a:ext>
            </a:extLst>
          </p:cNvPr>
          <p:cNvCxnSpPr>
            <a:cxnSpLocks/>
          </p:cNvCxnSpPr>
          <p:nvPr/>
        </p:nvCxnSpPr>
        <p:spPr>
          <a:xfrm>
            <a:off x="5165832" y="1886675"/>
            <a:ext cx="10036" cy="408586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E0D93C4-FD3B-E170-2B52-0E7667AFA883}"/>
              </a:ext>
            </a:extLst>
          </p:cNvPr>
          <p:cNvSpPr txBox="1"/>
          <p:nvPr/>
        </p:nvSpPr>
        <p:spPr>
          <a:xfrm>
            <a:off x="7953704" y="5320961"/>
            <a:ext cx="126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605B63-5CAC-0B90-99F1-6831E49279CB}"/>
              </a:ext>
            </a:extLst>
          </p:cNvPr>
          <p:cNvSpPr txBox="1"/>
          <p:nvPr/>
        </p:nvSpPr>
        <p:spPr>
          <a:xfrm>
            <a:off x="2417747" y="5320961"/>
            <a:ext cx="12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50177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7" grpId="0"/>
      <p:bldP spid="54" grpId="0"/>
      <p:bldP spid="55" grpId="0"/>
      <p:bldP spid="56" grpId="0"/>
      <p:bldP spid="57" grpId="0"/>
      <p:bldP spid="58" grpId="0"/>
      <p:bldP spid="71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9448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2F463-EB35-4F45-49C5-B5BBA24F7463}"/>
              </a:ext>
            </a:extLst>
          </p:cNvPr>
          <p:cNvSpPr txBox="1"/>
          <p:nvPr/>
        </p:nvSpPr>
        <p:spPr>
          <a:xfrm>
            <a:off x="4547112" y="2023573"/>
            <a:ext cx="301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3544E"/>
                </a:solidFill>
              </a:rPr>
              <a:t>Common Packages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B14A0-B292-B67E-BB10-EDA668582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549" y="4168403"/>
            <a:ext cx="907315" cy="90731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067A042-CD96-1E76-8F38-E856B98E3E2C}"/>
              </a:ext>
            </a:extLst>
          </p:cNvPr>
          <p:cNvSpPr/>
          <p:nvPr/>
        </p:nvSpPr>
        <p:spPr>
          <a:xfrm>
            <a:off x="7639612" y="4072908"/>
            <a:ext cx="979755" cy="931666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01960-D5D7-D903-936E-79E37E634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355" y="4045728"/>
            <a:ext cx="907316" cy="907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8370BF-1474-F6FC-71D6-D48B5C9DB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3987" y="4050280"/>
            <a:ext cx="907315" cy="907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0F0DBC-52AA-DDB3-E8B3-0DBC13FA7DBE}"/>
              </a:ext>
            </a:extLst>
          </p:cNvPr>
          <p:cNvSpPr txBox="1"/>
          <p:nvPr/>
        </p:nvSpPr>
        <p:spPr>
          <a:xfrm>
            <a:off x="5675170" y="5187692"/>
            <a:ext cx="931665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Identity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FCAEE-8059-3B8F-81C4-1FE35F86CA03}"/>
              </a:ext>
            </a:extLst>
          </p:cNvPr>
          <p:cNvSpPr txBox="1"/>
          <p:nvPr/>
        </p:nvSpPr>
        <p:spPr>
          <a:xfrm>
            <a:off x="1585244" y="5190193"/>
            <a:ext cx="1505540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 Mapper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C0BE1-A54B-283D-BDFC-505CA7B6D52B}"/>
              </a:ext>
            </a:extLst>
          </p:cNvPr>
          <p:cNvSpPr txBox="1"/>
          <p:nvPr/>
        </p:nvSpPr>
        <p:spPr>
          <a:xfrm>
            <a:off x="3918747" y="5190192"/>
            <a:ext cx="659155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JWT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638B6-8441-E5FF-BF6F-8A79543AA043}"/>
              </a:ext>
            </a:extLst>
          </p:cNvPr>
          <p:cNvSpPr txBox="1"/>
          <p:nvPr/>
        </p:nvSpPr>
        <p:spPr>
          <a:xfrm>
            <a:off x="7704103" y="5186269"/>
            <a:ext cx="979755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EFCore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3EF8F-2958-981F-90EB-60E402BD8EBB}"/>
              </a:ext>
            </a:extLst>
          </p:cNvPr>
          <p:cNvSpPr txBox="1"/>
          <p:nvPr/>
        </p:nvSpPr>
        <p:spPr>
          <a:xfrm>
            <a:off x="9781126" y="5186269"/>
            <a:ext cx="930063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SignalR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E271A4-88E2-A534-CD0C-A57C9D42B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2409" y="4045728"/>
            <a:ext cx="931666" cy="9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741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EF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7AB3F8-AB94-BF57-B121-1A51D08CBAF7}"/>
              </a:ext>
            </a:extLst>
          </p:cNvPr>
          <p:cNvSpPr/>
          <p:nvPr/>
        </p:nvSpPr>
        <p:spPr>
          <a:xfrm>
            <a:off x="5991388" y="1479806"/>
            <a:ext cx="979755" cy="931666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FC0C4-4CA2-1876-DF36-4687CAE0C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800" y="1232808"/>
            <a:ext cx="1425663" cy="1425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D41738-BBC7-DBE8-25D4-0C93DF4D3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029" y="1299163"/>
            <a:ext cx="1425663" cy="1425663"/>
          </a:xfrm>
          <a:prstGeom prst="rect">
            <a:avLst/>
          </a:prstGeom>
        </p:spPr>
      </p:pic>
      <p:pic>
        <p:nvPicPr>
          <p:cNvPr id="15" name="Graphic 14" descr="Arrow Down outline">
            <a:extLst>
              <a:ext uri="{FF2B5EF4-FFF2-40B4-BE49-F238E27FC236}">
                <a16:creationId xmlns:a16="http://schemas.microsoft.com/office/drawing/2014/main" id="{A0067BFA-BB42-6CC7-245C-A0AA37298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4243457" y="1371210"/>
            <a:ext cx="914400" cy="914400"/>
          </a:xfrm>
          <a:prstGeom prst="rect">
            <a:avLst/>
          </a:prstGeom>
        </p:spPr>
      </p:pic>
      <p:pic>
        <p:nvPicPr>
          <p:cNvPr id="16" name="Graphic 15" descr="Arrow Down outline">
            <a:extLst>
              <a:ext uri="{FF2B5EF4-FFF2-40B4-BE49-F238E27FC236}">
                <a16:creationId xmlns:a16="http://schemas.microsoft.com/office/drawing/2014/main" id="{2F37AF5A-A060-85E2-BFD8-19E35D6CC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243457" y="1810426"/>
            <a:ext cx="914400" cy="914400"/>
          </a:xfrm>
          <a:prstGeom prst="rect">
            <a:avLst/>
          </a:prstGeom>
        </p:spPr>
      </p:pic>
      <p:pic>
        <p:nvPicPr>
          <p:cNvPr id="19" name="Graphic 18" descr="Arrow Down outline">
            <a:extLst>
              <a:ext uri="{FF2B5EF4-FFF2-40B4-BE49-F238E27FC236}">
                <a16:creationId xmlns:a16="http://schemas.microsoft.com/office/drawing/2014/main" id="{319ADA54-D0EA-B56D-3902-8CA1CB492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804674" y="1352170"/>
            <a:ext cx="914400" cy="914400"/>
          </a:xfrm>
          <a:prstGeom prst="rect">
            <a:avLst/>
          </a:prstGeom>
        </p:spPr>
      </p:pic>
      <p:pic>
        <p:nvPicPr>
          <p:cNvPr id="20" name="Graphic 19" descr="Arrow Down outline">
            <a:extLst>
              <a:ext uri="{FF2B5EF4-FFF2-40B4-BE49-F238E27FC236}">
                <a16:creationId xmlns:a16="http://schemas.microsoft.com/office/drawing/2014/main" id="{635479C9-0FF2-63C7-8C7D-30496A1614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804674" y="179138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BAEB27-391E-74D8-1DA8-3CF4B38F5EBE}"/>
              </a:ext>
            </a:extLst>
          </p:cNvPr>
          <p:cNvSpPr txBox="1"/>
          <p:nvPr/>
        </p:nvSpPr>
        <p:spPr>
          <a:xfrm>
            <a:off x="1920240" y="7482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C1183-C09C-FC0E-4C17-8039E42AC48B}"/>
              </a:ext>
            </a:extLst>
          </p:cNvPr>
          <p:cNvSpPr txBox="1"/>
          <p:nvPr/>
        </p:nvSpPr>
        <p:spPr>
          <a:xfrm>
            <a:off x="9591039" y="75986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A639A-956C-72E1-1589-CC0BF5B8B34C}"/>
              </a:ext>
            </a:extLst>
          </p:cNvPr>
          <p:cNvSpPr txBox="1"/>
          <p:nvPr/>
        </p:nvSpPr>
        <p:spPr>
          <a:xfrm>
            <a:off x="1439337" y="396835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Freelancer object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584362-69BA-E5D4-2B52-59415F122034}"/>
              </a:ext>
            </a:extLst>
          </p:cNvPr>
          <p:cNvSpPr txBox="1"/>
          <p:nvPr/>
        </p:nvSpPr>
        <p:spPr>
          <a:xfrm>
            <a:off x="2111798" y="316192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63EA5A-037B-E3FD-3842-B3945D8E2F4D}"/>
              </a:ext>
            </a:extLst>
          </p:cNvPr>
          <p:cNvSpPr txBox="1"/>
          <p:nvPr/>
        </p:nvSpPr>
        <p:spPr>
          <a:xfrm>
            <a:off x="9091704" y="3968354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Freelancer column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54BDA-D491-E46B-DC3B-2916361FCD7C}"/>
              </a:ext>
            </a:extLst>
          </p:cNvPr>
          <p:cNvSpPr txBox="1"/>
          <p:nvPr/>
        </p:nvSpPr>
        <p:spPr>
          <a:xfrm>
            <a:off x="9340170" y="316192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 Schema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752F97-4DBC-D95F-5781-103307D4BBAF}"/>
              </a:ext>
            </a:extLst>
          </p:cNvPr>
          <p:cNvCxnSpPr>
            <a:cxnSpLocks/>
          </p:cNvCxnSpPr>
          <p:nvPr/>
        </p:nvCxnSpPr>
        <p:spPr>
          <a:xfrm>
            <a:off x="3901440" y="4162290"/>
            <a:ext cx="4817634" cy="0"/>
          </a:xfrm>
          <a:prstGeom prst="straightConnector1">
            <a:avLst/>
          </a:prstGeom>
          <a:ln>
            <a:solidFill>
              <a:srgbClr val="22BE0D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4700EF-D48A-1C7D-DE7B-F7D939DBF52A}"/>
              </a:ext>
            </a:extLst>
          </p:cNvPr>
          <p:cNvCxnSpPr>
            <a:cxnSpLocks/>
          </p:cNvCxnSpPr>
          <p:nvPr/>
        </p:nvCxnSpPr>
        <p:spPr>
          <a:xfrm>
            <a:off x="3911600" y="3420610"/>
            <a:ext cx="4817634" cy="0"/>
          </a:xfrm>
          <a:prstGeom prst="straightConnector1">
            <a:avLst/>
          </a:prstGeom>
          <a:ln>
            <a:solidFill>
              <a:srgbClr val="22BE0D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179A4C-8F68-A385-852D-181F90734EFC}"/>
              </a:ext>
            </a:extLst>
          </p:cNvPr>
          <p:cNvSpPr txBox="1"/>
          <p:nvPr/>
        </p:nvSpPr>
        <p:spPr>
          <a:xfrm>
            <a:off x="4132545" y="5364454"/>
            <a:ext cx="214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 approaches</a:t>
            </a:r>
          </a:p>
          <a:p>
            <a:pPr algn="ctr"/>
            <a:r>
              <a:rPr lang="en-US" sz="24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 work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7711BF5-BC06-A543-70B3-B1C248C3C2C0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>
            <a:off x="6277684" y="5779953"/>
            <a:ext cx="465459" cy="580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E6533D8-6429-B9AF-7EBA-D3840B5C44BE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 flipV="1">
            <a:off x="6277684" y="5252720"/>
            <a:ext cx="469499" cy="527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5FD325-A7DC-E366-EC84-5246F93306DE}"/>
              </a:ext>
            </a:extLst>
          </p:cNvPr>
          <p:cNvSpPr txBox="1"/>
          <p:nvPr/>
        </p:nvSpPr>
        <p:spPr>
          <a:xfrm>
            <a:off x="6747183" y="506805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DB First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6E852A-2FD2-5EA5-D177-FC593A670DDA}"/>
              </a:ext>
            </a:extLst>
          </p:cNvPr>
          <p:cNvSpPr txBox="1"/>
          <p:nvPr/>
        </p:nvSpPr>
        <p:spPr>
          <a:xfrm>
            <a:off x="6743143" y="617602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Code First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ADC2ECC-8D2C-27F9-24C5-B6A92D610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5805" y="5963412"/>
            <a:ext cx="632714" cy="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9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2" grpId="0"/>
      <p:bldP spid="23" grpId="0"/>
      <p:bldP spid="24" grpId="0"/>
      <p:bldP spid="25" grpId="0"/>
      <p:bldP spid="26" grpId="0"/>
      <p:bldP spid="32" grpId="0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9448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Auto Mapper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01960-D5D7-D903-936E-79E37E634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4804" y="3498924"/>
            <a:ext cx="907316" cy="90731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37D644-7EB1-B8D7-4297-623A8DD9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12888"/>
              </p:ext>
            </p:extLst>
          </p:nvPr>
        </p:nvGraphicFramePr>
        <p:xfrm>
          <a:off x="2166859" y="1659406"/>
          <a:ext cx="812800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63112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39476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92386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75228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84659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95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3544E"/>
                          </a:solidFill>
                        </a:rPr>
                        <a:t>Birth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278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68E40-410E-BD47-D233-3106F2C5DFBD}"/>
              </a:ext>
            </a:extLst>
          </p:cNvPr>
          <p:cNvSpPr txBox="1"/>
          <p:nvPr/>
        </p:nvSpPr>
        <p:spPr>
          <a:xfrm>
            <a:off x="2166858" y="1001876"/>
            <a:ext cx="201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Freelancer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A6CDE-0A85-3CC8-F120-73C387E9C520}"/>
              </a:ext>
            </a:extLst>
          </p:cNvPr>
          <p:cNvSpPr txBox="1"/>
          <p:nvPr/>
        </p:nvSpPr>
        <p:spPr>
          <a:xfrm>
            <a:off x="2305555" y="5045500"/>
            <a:ext cx="201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FreelancerDto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F1B326A-9536-FD60-47B2-57F8F3C4C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92374"/>
              </p:ext>
            </p:extLst>
          </p:nvPr>
        </p:nvGraphicFramePr>
        <p:xfrm>
          <a:off x="2305555" y="5909027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600200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32637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0233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3544E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1408"/>
                  </a:ext>
                </a:extLst>
              </a:tr>
            </a:tbl>
          </a:graphicData>
        </a:graphic>
      </p:graphicFrame>
      <p:pic>
        <p:nvPicPr>
          <p:cNvPr id="26" name="Graphic 25" descr="Arrow Down outline">
            <a:extLst>
              <a:ext uri="{FF2B5EF4-FFF2-40B4-BE49-F238E27FC236}">
                <a16:creationId xmlns:a16="http://schemas.microsoft.com/office/drawing/2014/main" id="{777D5656-9CCB-E1F6-959A-5399D838D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8640" y="2362200"/>
            <a:ext cx="914400" cy="914400"/>
          </a:xfrm>
          <a:prstGeom prst="rect">
            <a:avLst/>
          </a:prstGeom>
        </p:spPr>
      </p:pic>
      <p:pic>
        <p:nvPicPr>
          <p:cNvPr id="27" name="Graphic 26" descr="Arrow Down outline">
            <a:extLst>
              <a:ext uri="{FF2B5EF4-FFF2-40B4-BE49-F238E27FC236}">
                <a16:creationId xmlns:a16="http://schemas.microsoft.com/office/drawing/2014/main" id="{89A364E3-E0D1-6C46-5AF2-8E16087F0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085840" y="2345411"/>
            <a:ext cx="914400" cy="914400"/>
          </a:xfrm>
          <a:prstGeom prst="rect">
            <a:avLst/>
          </a:prstGeom>
        </p:spPr>
      </p:pic>
      <p:pic>
        <p:nvPicPr>
          <p:cNvPr id="28" name="Graphic 27" descr="Arrow Down outline">
            <a:extLst>
              <a:ext uri="{FF2B5EF4-FFF2-40B4-BE49-F238E27FC236}">
                <a16:creationId xmlns:a16="http://schemas.microsoft.com/office/drawing/2014/main" id="{0F6729EA-2F11-EFFF-E638-84CBCEC5B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730615"/>
            <a:ext cx="914400" cy="914400"/>
          </a:xfrm>
          <a:prstGeom prst="rect">
            <a:avLst/>
          </a:prstGeom>
        </p:spPr>
      </p:pic>
      <p:pic>
        <p:nvPicPr>
          <p:cNvPr id="29" name="Graphic 28" descr="Arrow Down outline">
            <a:extLst>
              <a:ext uri="{FF2B5EF4-FFF2-40B4-BE49-F238E27FC236}">
                <a16:creationId xmlns:a16="http://schemas.microsoft.com/office/drawing/2014/main" id="{218FF808-2A82-2235-31A7-5FE88ACB4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096000" y="47138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741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Identity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C87B6-5FDD-955E-6E16-70C2427FA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9490" y="1723724"/>
            <a:ext cx="980932" cy="980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0FE751-B6A4-4AD4-686E-28364A7D54BB}"/>
              </a:ext>
            </a:extLst>
          </p:cNvPr>
          <p:cNvSpPr txBox="1"/>
          <p:nvPr/>
        </p:nvSpPr>
        <p:spPr>
          <a:xfrm>
            <a:off x="1814199" y="2792855"/>
            <a:ext cx="219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Authentication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190A3-809C-859B-0944-85F2F1E664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414" y="4609121"/>
            <a:ext cx="1145320" cy="1145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2FFE8-60E6-A206-60E5-C48EC8C44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6115" y="1723724"/>
            <a:ext cx="980932" cy="980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FA2B68-1502-9D3F-EC57-6666FC94E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7056" y="4499844"/>
            <a:ext cx="1152075" cy="11520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E89C5-20AF-7244-C00C-078FC5A37F24}"/>
              </a:ext>
            </a:extLst>
          </p:cNvPr>
          <p:cNvSpPr/>
          <p:nvPr/>
        </p:nvSpPr>
        <p:spPr>
          <a:xfrm>
            <a:off x="4973216" y="3442165"/>
            <a:ext cx="2379306" cy="849086"/>
          </a:xfrm>
          <a:prstGeom prst="round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7F5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Provides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9C1E6-18DA-7470-C56B-655617FDCBCC}"/>
              </a:ext>
            </a:extLst>
          </p:cNvPr>
          <p:cNvSpPr txBox="1"/>
          <p:nvPr/>
        </p:nvSpPr>
        <p:spPr>
          <a:xfrm>
            <a:off x="8485335" y="5667961"/>
            <a:ext cx="241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15E05-28A4-4B9C-1F7C-3E41108B54B6}"/>
              </a:ext>
            </a:extLst>
          </p:cNvPr>
          <p:cNvSpPr txBox="1"/>
          <p:nvPr/>
        </p:nvSpPr>
        <p:spPr>
          <a:xfrm>
            <a:off x="8590824" y="2782669"/>
            <a:ext cx="21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 </a:t>
            </a:r>
          </a:p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7D8F2-FBF7-DE70-82F9-983FC61B6DBA}"/>
              </a:ext>
            </a:extLst>
          </p:cNvPr>
          <p:cNvSpPr txBox="1"/>
          <p:nvPr/>
        </p:nvSpPr>
        <p:spPr>
          <a:xfrm>
            <a:off x="1921867" y="5532831"/>
            <a:ext cx="197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Authorization</a:t>
            </a:r>
          </a:p>
        </p:txBody>
      </p:sp>
      <p:pic>
        <p:nvPicPr>
          <p:cNvPr id="17" name="Graphic 16" descr="Line arrow: Counter-clockwise curve with solid fill">
            <a:extLst>
              <a:ext uri="{FF2B5EF4-FFF2-40B4-BE49-F238E27FC236}">
                <a16:creationId xmlns:a16="http://schemas.microsoft.com/office/drawing/2014/main" id="{3D62A156-C837-FC4B-FBC4-D0A168B639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769286">
            <a:off x="4098525" y="1985258"/>
            <a:ext cx="1508774" cy="1834116"/>
          </a:xfrm>
          <a:prstGeom prst="rect">
            <a:avLst/>
          </a:prstGeom>
        </p:spPr>
      </p:pic>
      <p:pic>
        <p:nvPicPr>
          <p:cNvPr id="18" name="Graphic 17" descr="Line arrow: Counter-clockwise curve with solid fill">
            <a:extLst>
              <a:ext uri="{FF2B5EF4-FFF2-40B4-BE49-F238E27FC236}">
                <a16:creationId xmlns:a16="http://schemas.microsoft.com/office/drawing/2014/main" id="{D39CD4F8-7FB9-AAF8-DF60-EE06E7D03A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830714" flipV="1">
            <a:off x="4124406" y="3919597"/>
            <a:ext cx="1508774" cy="1834116"/>
          </a:xfrm>
          <a:prstGeom prst="rect">
            <a:avLst/>
          </a:prstGeom>
        </p:spPr>
      </p:pic>
      <p:pic>
        <p:nvPicPr>
          <p:cNvPr id="19" name="Graphic 18" descr="Line arrow: Counter-clockwise curve with solid fill">
            <a:extLst>
              <a:ext uri="{FF2B5EF4-FFF2-40B4-BE49-F238E27FC236}">
                <a16:creationId xmlns:a16="http://schemas.microsoft.com/office/drawing/2014/main" id="{F9A15557-51BA-134C-2D08-21FBD35F61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769286" flipH="1" flipV="1">
            <a:off x="6691874" y="3914043"/>
            <a:ext cx="1508774" cy="1834116"/>
          </a:xfrm>
          <a:prstGeom prst="rect">
            <a:avLst/>
          </a:prstGeom>
        </p:spPr>
      </p:pic>
      <p:pic>
        <p:nvPicPr>
          <p:cNvPr id="20" name="Graphic 19" descr="Line arrow: Counter-clockwise curve with solid fill">
            <a:extLst>
              <a:ext uri="{FF2B5EF4-FFF2-40B4-BE49-F238E27FC236}">
                <a16:creationId xmlns:a16="http://schemas.microsoft.com/office/drawing/2014/main" id="{BABDAEB5-64D3-F3BD-7103-E8FB05C62C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830714" flipH="1">
            <a:off x="6616212" y="2000766"/>
            <a:ext cx="1508774" cy="18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741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JWT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846E5-388B-CB8D-E69A-73F12D86C837}"/>
              </a:ext>
            </a:extLst>
          </p:cNvPr>
          <p:cNvSpPr txBox="1"/>
          <p:nvPr/>
        </p:nvSpPr>
        <p:spPr>
          <a:xfrm>
            <a:off x="2807019" y="2020695"/>
            <a:ext cx="65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There is 2 common ways to authenticate a website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2231402" y="4620964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Session cookies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AE155-345E-E9E6-32F9-25CA13A980B7}"/>
              </a:ext>
            </a:extLst>
          </p:cNvPr>
          <p:cNvSpPr txBox="1"/>
          <p:nvPr/>
        </p:nvSpPr>
        <p:spPr>
          <a:xfrm>
            <a:off x="8208965" y="4620964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JWT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8417E94-3BC3-A803-D830-32DD33F5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812" y="3470063"/>
            <a:ext cx="1035849" cy="103584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4673376-F6C2-6510-2997-4EF321232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37" y="3470063"/>
            <a:ext cx="931667" cy="9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DEAE7C-BA82-3EB5-9326-7C99D1833FD9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15544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Business Discussion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701579-B098-3E8B-ED2B-63D5A2A3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8800B-0249-04F2-F1F5-6FF7C204F004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B3A10006-B744-5D4B-CBF3-0B3C71354335}"/>
              </a:ext>
            </a:extLst>
          </p:cNvPr>
          <p:cNvSpPr/>
          <p:nvPr/>
        </p:nvSpPr>
        <p:spPr>
          <a:xfrm>
            <a:off x="4202589" y="2076194"/>
            <a:ext cx="3143890" cy="2797469"/>
          </a:xfrm>
          <a:prstGeom prst="pentagon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 Important Points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ection Zoom 19">
                <a:extLst>
                  <a:ext uri="{FF2B5EF4-FFF2-40B4-BE49-F238E27FC236}">
                    <a16:creationId xmlns:a16="http://schemas.microsoft.com/office/drawing/2014/main" id="{19EF0100-D131-E414-BEAE-4CC856050E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6878235"/>
                  </p:ext>
                </p:extLst>
              </p:nvPr>
            </p:nvGraphicFramePr>
            <p:xfrm rot="2049375">
              <a:off x="5808982" y="1352985"/>
              <a:ext cx="2504415" cy="1408733"/>
            </p:xfrm>
            <a:graphic>
              <a:graphicData uri="http://schemas.microsoft.com/office/powerpoint/2016/sectionzoom">
                <psez:sectionZm>
                  <psez:sectionZmObj sectionId="{C37F47C3-61F2-452E-BEA6-18CD4FF7235E}">
                    <psez:zmPr id="{5DA1D728-CC7F-401D-BC64-0D16EE22652B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49375">
                          <a:off x="0" y="0"/>
                          <a:ext cx="2504415" cy="140873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ection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EF0100-D131-E414-BEAE-4CC856050E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49375">
                <a:off x="5808982" y="1352985"/>
                <a:ext cx="2504415" cy="1408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2" name="Section Zoom 21">
                <a:extLst>
                  <a:ext uri="{FF2B5EF4-FFF2-40B4-BE49-F238E27FC236}">
                    <a16:creationId xmlns:a16="http://schemas.microsoft.com/office/drawing/2014/main" id="{F0C69746-68FC-8B38-3E7B-B9D0FFDAFF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0952050"/>
                  </p:ext>
                </p:extLst>
              </p:nvPr>
            </p:nvGraphicFramePr>
            <p:xfrm rot="17410773">
              <a:off x="6539066" y="3627979"/>
              <a:ext cx="2308266" cy="1298400"/>
            </p:xfrm>
            <a:graphic>
              <a:graphicData uri="http://schemas.microsoft.com/office/powerpoint/2016/sectionzoom">
                <psez:sectionZm>
                  <psez:sectionZmObj sectionId="{DB9ABB2A-3B7D-49C2-ADA9-64FEC197C98D}">
                    <psez:zmPr id="{57ABED39-7A1F-4586-9D56-BE960136B5A5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410773">
                          <a:off x="0" y="0"/>
                          <a:ext cx="2308266" cy="12984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2" name="Section Zoom 2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0C69746-68FC-8B38-3E7B-B9D0FFDAFF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7410773">
                <a:off x="6539066" y="3627979"/>
                <a:ext cx="2308266" cy="12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5672C171-B70C-A860-1B20-195F440187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5709053"/>
                  </p:ext>
                </p:extLst>
              </p:nvPr>
            </p:nvGraphicFramePr>
            <p:xfrm>
              <a:off x="4633912" y="4911763"/>
              <a:ext cx="2504415" cy="1408733"/>
            </p:xfrm>
            <a:graphic>
              <a:graphicData uri="http://schemas.microsoft.com/office/powerpoint/2016/sectionzoom">
                <psez:sectionZm>
                  <psez:sectionZmObj sectionId="{07F11A5A-30DA-4557-9548-F4C666894FD9}">
                    <psez:zmPr id="{C7103DA5-058D-4AE1-99B2-71D6AFF24955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04415" cy="140873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4" name="Section Zoom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5672C171-B70C-A860-1B20-195F440187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3912" y="4911763"/>
                <a:ext cx="2504415" cy="1408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6" name="Section Zoom 25">
                <a:extLst>
                  <a:ext uri="{FF2B5EF4-FFF2-40B4-BE49-F238E27FC236}">
                    <a16:creationId xmlns:a16="http://schemas.microsoft.com/office/drawing/2014/main" id="{339109A3-5056-6370-5B95-0DEAC606E2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1434030"/>
                  </p:ext>
                </p:extLst>
              </p:nvPr>
            </p:nvGraphicFramePr>
            <p:xfrm rot="4184583">
              <a:off x="2583775" y="3674678"/>
              <a:ext cx="2504414" cy="1408734"/>
            </p:xfrm>
            <a:graphic>
              <a:graphicData uri="http://schemas.microsoft.com/office/powerpoint/2016/sectionzoom">
                <psez:sectionZm>
                  <psez:sectionZmObj sectionId="{066DDE7B-DD24-44CC-81EB-81E150BE4A6A}">
                    <psez:zmPr id="{70CF8EC4-EFB7-4864-9D85-635257367892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184583">
                          <a:off x="0" y="0"/>
                          <a:ext cx="2504414" cy="140873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6" name="Section Zoom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339109A3-5056-6370-5B95-0DEAC606E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4184583">
                <a:off x="2583775" y="3674678"/>
                <a:ext cx="2504414" cy="1408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E808ADC4-7FF8-8625-D4F6-5E6F5FF177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407031"/>
                  </p:ext>
                </p:extLst>
              </p:nvPr>
            </p:nvGraphicFramePr>
            <p:xfrm rot="19553560">
              <a:off x="3265646" y="1324202"/>
              <a:ext cx="2504414" cy="1408734"/>
            </p:xfrm>
            <a:graphic>
              <a:graphicData uri="http://schemas.microsoft.com/office/powerpoint/2016/sectionzoom">
                <psez:sectionZm>
                  <psez:sectionZmObj sectionId="{B9584BE9-95F1-4A45-8E23-E295207F9BB8}">
                    <psez:zmPr id="{1AC519C7-8976-4BFE-94F8-A20E2D875237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553560">
                          <a:off x="0" y="0"/>
                          <a:ext cx="2504414" cy="140873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808ADC4-7FF8-8625-D4F6-5E6F5FF177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19553560">
                <a:off x="3265646" y="1324202"/>
                <a:ext cx="2504414" cy="14087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43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4568202" y="389322"/>
            <a:ext cx="311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Session cookies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65656E-3973-8BE2-1B63-5D908D029759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92161" y="2161760"/>
            <a:ext cx="0" cy="3479072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8C2DEA-283A-858B-2101-A0772E9316FC}"/>
              </a:ext>
            </a:extLst>
          </p:cNvPr>
          <p:cNvSpPr txBox="1"/>
          <p:nvPr/>
        </p:nvSpPr>
        <p:spPr>
          <a:xfrm>
            <a:off x="1128390" y="1792428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2BE0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68AF99-FC3C-DE05-D297-0AF1E2CF473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062455" y="2161760"/>
            <a:ext cx="0" cy="34821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EDD47A-32E0-68A0-AFD1-1F6E37DCCB2A}"/>
              </a:ext>
            </a:extLst>
          </p:cNvPr>
          <p:cNvSpPr txBox="1"/>
          <p:nvPr/>
        </p:nvSpPr>
        <p:spPr>
          <a:xfrm>
            <a:off x="8098684" y="1792428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2BE0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Server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BDE66C-B395-D5CB-34B4-3454B638FFA2}"/>
              </a:ext>
            </a:extLst>
          </p:cNvPr>
          <p:cNvCxnSpPr/>
          <p:nvPr/>
        </p:nvCxnSpPr>
        <p:spPr>
          <a:xfrm>
            <a:off x="2658262" y="2804160"/>
            <a:ext cx="5750560" cy="0"/>
          </a:xfrm>
          <a:prstGeom prst="straightConnector1">
            <a:avLst/>
          </a:prstGeom>
          <a:ln>
            <a:solidFill>
              <a:srgbClr val="1354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0DD4B6-B1E6-57F7-A270-8CD8E7451EFA}"/>
              </a:ext>
            </a:extLst>
          </p:cNvPr>
          <p:cNvSpPr txBox="1"/>
          <p:nvPr/>
        </p:nvSpPr>
        <p:spPr>
          <a:xfrm>
            <a:off x="4445181" y="2099547"/>
            <a:ext cx="23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Post Request</a:t>
            </a:r>
            <a:br>
              <a:rPr lang="en-US" dirty="0">
                <a:solidFill>
                  <a:srgbClr val="22BE0D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rgbClr val="22BE0D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(email, password)</a:t>
            </a:r>
          </a:p>
        </p:txBody>
      </p:sp>
      <p:pic>
        <p:nvPicPr>
          <p:cNvPr id="89" name="Graphic 88" descr="Line arrow: Horizontal U-turn outline">
            <a:extLst>
              <a:ext uri="{FF2B5EF4-FFF2-40B4-BE49-F238E27FC236}">
                <a16:creationId xmlns:a16="http://schemas.microsoft.com/office/drawing/2014/main" id="{3C564934-9EE2-5234-D307-E9FCA1B36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08788" y="2501679"/>
            <a:ext cx="914400" cy="134789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2392EC5-C0A1-E98E-2FCC-C9D8F27AB835}"/>
              </a:ext>
            </a:extLst>
          </p:cNvPr>
          <p:cNvSpPr txBox="1"/>
          <p:nvPr/>
        </p:nvSpPr>
        <p:spPr>
          <a:xfrm>
            <a:off x="9822492" y="2709457"/>
            <a:ext cx="23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Create session</a:t>
            </a:r>
          </a:p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In DB</a:t>
            </a: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705497-5A91-5F03-65C7-C918038DDE89}"/>
              </a:ext>
            </a:extLst>
          </p:cNvPr>
          <p:cNvCxnSpPr>
            <a:cxnSpLocks/>
          </p:cNvCxnSpPr>
          <p:nvPr/>
        </p:nvCxnSpPr>
        <p:spPr>
          <a:xfrm flipH="1" flipV="1">
            <a:off x="2610136" y="3339746"/>
            <a:ext cx="5774624" cy="16042"/>
          </a:xfrm>
          <a:prstGeom prst="straightConnector1">
            <a:avLst/>
          </a:prstGeom>
          <a:ln>
            <a:solidFill>
              <a:srgbClr val="1354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A0BB8D-778B-2D80-DAB4-CBD097C69009}"/>
              </a:ext>
            </a:extLst>
          </p:cNvPr>
          <p:cNvCxnSpPr/>
          <p:nvPr/>
        </p:nvCxnSpPr>
        <p:spPr>
          <a:xfrm>
            <a:off x="2634200" y="4640985"/>
            <a:ext cx="5750560" cy="0"/>
          </a:xfrm>
          <a:prstGeom prst="straightConnector1">
            <a:avLst/>
          </a:prstGeom>
          <a:ln>
            <a:solidFill>
              <a:srgbClr val="1354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28F7D04-674C-C2AA-5347-84EF70A5324D}"/>
              </a:ext>
            </a:extLst>
          </p:cNvPr>
          <p:cNvSpPr txBox="1"/>
          <p:nvPr/>
        </p:nvSpPr>
        <p:spPr>
          <a:xfrm>
            <a:off x="4421119" y="3936372"/>
            <a:ext cx="23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Request</a:t>
            </a:r>
            <a:br>
              <a:rPr lang="en-US" dirty="0">
                <a:solidFill>
                  <a:srgbClr val="22BE0D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rgbClr val="22BE0D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session ID cookie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7A4C56-7205-6E78-DCDE-1F8E38DBF76E}"/>
              </a:ext>
            </a:extLst>
          </p:cNvPr>
          <p:cNvCxnSpPr>
            <a:cxnSpLocks/>
          </p:cNvCxnSpPr>
          <p:nvPr/>
        </p:nvCxnSpPr>
        <p:spPr>
          <a:xfrm flipH="1">
            <a:off x="2586074" y="5176571"/>
            <a:ext cx="5798686" cy="0"/>
          </a:xfrm>
          <a:prstGeom prst="straightConnector1">
            <a:avLst/>
          </a:prstGeom>
          <a:ln>
            <a:solidFill>
              <a:srgbClr val="1354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B36F237-1D4E-E370-8692-DD31E2BA96AD}"/>
              </a:ext>
            </a:extLst>
          </p:cNvPr>
          <p:cNvSpPr txBox="1"/>
          <p:nvPr/>
        </p:nvSpPr>
        <p:spPr>
          <a:xfrm>
            <a:off x="4445181" y="2941273"/>
            <a:ext cx="236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Session Id as a cookie</a:t>
            </a: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1" name="Graphic 100" descr="Line arrow: Horizontal U-turn outline">
            <a:extLst>
              <a:ext uri="{FF2B5EF4-FFF2-40B4-BE49-F238E27FC236}">
                <a16:creationId xmlns:a16="http://schemas.microsoft.com/office/drawing/2014/main" id="{7EAA8928-BAD5-1449-1B4C-B6F4AB10E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32852" y="4274335"/>
            <a:ext cx="914400" cy="134789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6983786-775C-0389-70F1-DF029A7A4566}"/>
              </a:ext>
            </a:extLst>
          </p:cNvPr>
          <p:cNvSpPr txBox="1"/>
          <p:nvPr/>
        </p:nvSpPr>
        <p:spPr>
          <a:xfrm>
            <a:off x="9985585" y="4520080"/>
            <a:ext cx="23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Look  up session by</a:t>
            </a:r>
          </a:p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session ID</a:t>
            </a: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5AACC6-8B1C-B7DD-42D3-8A72265D75E0}"/>
              </a:ext>
            </a:extLst>
          </p:cNvPr>
          <p:cNvSpPr txBox="1"/>
          <p:nvPr/>
        </p:nvSpPr>
        <p:spPr>
          <a:xfrm>
            <a:off x="4445181" y="4789522"/>
            <a:ext cx="236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Response</a:t>
            </a: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6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6" grpId="0"/>
      <p:bldP spid="90" grpId="0"/>
      <p:bldP spid="96" grpId="0"/>
      <p:bldP spid="100" grpId="0"/>
      <p:bldP spid="102" grpId="0"/>
      <p:bldP spid="10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4568202" y="389322"/>
            <a:ext cx="311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JWT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65656E-3973-8BE2-1B63-5D908D029759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92161" y="2161760"/>
            <a:ext cx="0" cy="3479072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8C2DEA-283A-858B-2101-A0772E9316FC}"/>
              </a:ext>
            </a:extLst>
          </p:cNvPr>
          <p:cNvSpPr txBox="1"/>
          <p:nvPr/>
        </p:nvSpPr>
        <p:spPr>
          <a:xfrm>
            <a:off x="1128390" y="1792428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2BE0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68AF99-FC3C-DE05-D297-0AF1E2CF473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062455" y="2161760"/>
            <a:ext cx="0" cy="34821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EDD47A-32E0-68A0-AFD1-1F6E37DCCB2A}"/>
              </a:ext>
            </a:extLst>
          </p:cNvPr>
          <p:cNvSpPr txBox="1"/>
          <p:nvPr/>
        </p:nvSpPr>
        <p:spPr>
          <a:xfrm>
            <a:off x="8098684" y="1792428"/>
            <a:ext cx="1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2BE0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Server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BDE66C-B395-D5CB-34B4-3454B638FFA2}"/>
              </a:ext>
            </a:extLst>
          </p:cNvPr>
          <p:cNvCxnSpPr/>
          <p:nvPr/>
        </p:nvCxnSpPr>
        <p:spPr>
          <a:xfrm>
            <a:off x="2658262" y="2804160"/>
            <a:ext cx="5750560" cy="0"/>
          </a:xfrm>
          <a:prstGeom prst="straightConnector1">
            <a:avLst/>
          </a:prstGeom>
          <a:ln>
            <a:solidFill>
              <a:srgbClr val="1354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0DD4B6-B1E6-57F7-A270-8CD8E7451EFA}"/>
              </a:ext>
            </a:extLst>
          </p:cNvPr>
          <p:cNvSpPr txBox="1"/>
          <p:nvPr/>
        </p:nvSpPr>
        <p:spPr>
          <a:xfrm>
            <a:off x="4445181" y="2099547"/>
            <a:ext cx="23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Post Request</a:t>
            </a:r>
            <a:br>
              <a:rPr lang="en-US" dirty="0">
                <a:solidFill>
                  <a:srgbClr val="22BE0D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rgbClr val="22BE0D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(email, password)</a:t>
            </a:r>
          </a:p>
        </p:txBody>
      </p:sp>
      <p:pic>
        <p:nvPicPr>
          <p:cNvPr id="89" name="Graphic 88" descr="Line arrow: Horizontal U-turn outline">
            <a:extLst>
              <a:ext uri="{FF2B5EF4-FFF2-40B4-BE49-F238E27FC236}">
                <a16:creationId xmlns:a16="http://schemas.microsoft.com/office/drawing/2014/main" id="{3C564934-9EE2-5234-D307-E9FCA1B36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08788" y="2501679"/>
            <a:ext cx="914400" cy="134789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2392EC5-C0A1-E98E-2FCC-C9D8F27AB835}"/>
              </a:ext>
            </a:extLst>
          </p:cNvPr>
          <p:cNvSpPr txBox="1"/>
          <p:nvPr/>
        </p:nvSpPr>
        <p:spPr>
          <a:xfrm>
            <a:off x="9822492" y="2709457"/>
            <a:ext cx="23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Create JWT with secret key</a:t>
            </a: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705497-5A91-5F03-65C7-C918038DDE89}"/>
              </a:ext>
            </a:extLst>
          </p:cNvPr>
          <p:cNvCxnSpPr>
            <a:cxnSpLocks/>
          </p:cNvCxnSpPr>
          <p:nvPr/>
        </p:nvCxnSpPr>
        <p:spPr>
          <a:xfrm flipH="1" flipV="1">
            <a:off x="2610136" y="3339746"/>
            <a:ext cx="5774624" cy="16042"/>
          </a:xfrm>
          <a:prstGeom prst="straightConnector1">
            <a:avLst/>
          </a:prstGeom>
          <a:ln>
            <a:solidFill>
              <a:srgbClr val="1354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A0BB8D-778B-2D80-DAB4-CBD097C69009}"/>
              </a:ext>
            </a:extLst>
          </p:cNvPr>
          <p:cNvCxnSpPr/>
          <p:nvPr/>
        </p:nvCxnSpPr>
        <p:spPr>
          <a:xfrm>
            <a:off x="2634200" y="4640985"/>
            <a:ext cx="5750560" cy="0"/>
          </a:xfrm>
          <a:prstGeom prst="straightConnector1">
            <a:avLst/>
          </a:prstGeom>
          <a:ln>
            <a:solidFill>
              <a:srgbClr val="1354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28F7D04-674C-C2AA-5347-84EF70A5324D}"/>
              </a:ext>
            </a:extLst>
          </p:cNvPr>
          <p:cNvSpPr txBox="1"/>
          <p:nvPr/>
        </p:nvSpPr>
        <p:spPr>
          <a:xfrm>
            <a:off x="4421119" y="3936372"/>
            <a:ext cx="23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Request</a:t>
            </a:r>
            <a:br>
              <a:rPr lang="en-US" dirty="0">
                <a:solidFill>
                  <a:srgbClr val="22BE0D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rgbClr val="22BE0D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JWT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7A4C56-7205-6E78-DCDE-1F8E38DBF76E}"/>
              </a:ext>
            </a:extLst>
          </p:cNvPr>
          <p:cNvCxnSpPr>
            <a:cxnSpLocks/>
          </p:cNvCxnSpPr>
          <p:nvPr/>
        </p:nvCxnSpPr>
        <p:spPr>
          <a:xfrm flipH="1">
            <a:off x="2586074" y="5176571"/>
            <a:ext cx="5798686" cy="0"/>
          </a:xfrm>
          <a:prstGeom prst="straightConnector1">
            <a:avLst/>
          </a:prstGeom>
          <a:ln>
            <a:solidFill>
              <a:srgbClr val="1354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B36F237-1D4E-E370-8692-DD31E2BA96AD}"/>
              </a:ext>
            </a:extLst>
          </p:cNvPr>
          <p:cNvSpPr txBox="1"/>
          <p:nvPr/>
        </p:nvSpPr>
        <p:spPr>
          <a:xfrm>
            <a:off x="4445181" y="2941273"/>
            <a:ext cx="236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JWT</a:t>
            </a: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1" name="Graphic 100" descr="Line arrow: Horizontal U-turn outline">
            <a:extLst>
              <a:ext uri="{FF2B5EF4-FFF2-40B4-BE49-F238E27FC236}">
                <a16:creationId xmlns:a16="http://schemas.microsoft.com/office/drawing/2014/main" id="{7EAA8928-BAD5-1449-1B4C-B6F4AB10E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32852" y="4274335"/>
            <a:ext cx="914400" cy="134789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6983786-775C-0389-70F1-DF029A7A4566}"/>
              </a:ext>
            </a:extLst>
          </p:cNvPr>
          <p:cNvSpPr txBox="1"/>
          <p:nvPr/>
        </p:nvSpPr>
        <p:spPr>
          <a:xfrm>
            <a:off x="9985585" y="4520080"/>
            <a:ext cx="23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Verify JWT</a:t>
            </a:r>
          </a:p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signature </a:t>
            </a: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5AACC6-8B1C-B7DD-42D3-8A72265D75E0}"/>
              </a:ext>
            </a:extLst>
          </p:cNvPr>
          <p:cNvSpPr txBox="1"/>
          <p:nvPr/>
        </p:nvSpPr>
        <p:spPr>
          <a:xfrm>
            <a:off x="4445181" y="4789522"/>
            <a:ext cx="236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Response</a:t>
            </a:r>
            <a:endParaRPr lang="en-US" dirty="0">
              <a:solidFill>
                <a:srgbClr val="22BE0D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5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6" grpId="0"/>
      <p:bldP spid="90" grpId="0"/>
      <p:bldP spid="96" grpId="0"/>
      <p:bldP spid="100" grpId="0"/>
      <p:bldP spid="102" grpId="0"/>
      <p:bldP spid="10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4568202" y="389322"/>
            <a:ext cx="311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SignalR</a:t>
            </a:r>
            <a:endParaRPr lang="en-US" sz="2800" dirty="0">
              <a:solidFill>
                <a:srgbClr val="13544E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9FA36-9709-9229-9075-45502FA95664}"/>
              </a:ext>
            </a:extLst>
          </p:cNvPr>
          <p:cNvSpPr txBox="1"/>
          <p:nvPr/>
        </p:nvSpPr>
        <p:spPr>
          <a:xfrm>
            <a:off x="3830667" y="2915245"/>
            <a:ext cx="458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Add real-time web functionalities</a:t>
            </a:r>
          </a:p>
          <a:p>
            <a:pPr algn="ctr"/>
            <a:r>
              <a:rPr lang="en-US" dirty="0">
                <a:solidFill>
                  <a:srgbClr val="13544E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(Get response without refreshing the page)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01151-1732-15E0-EC82-CFC4F6F45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49" y="2717711"/>
            <a:ext cx="1041400" cy="104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ECC9A4-E780-2A25-3777-741A29A32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495" y="2722535"/>
            <a:ext cx="1036576" cy="10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8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4568202" y="389322"/>
            <a:ext cx="311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Polling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830216-44B2-55C8-0736-84457701E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251" y="1864251"/>
            <a:ext cx="7894605" cy="3581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29D88A-CA1C-0D5A-F7C3-10021B9B53AA}"/>
                  </a:ext>
                </a:extLst>
              </p14:cNvPr>
              <p14:cNvContentPartPr/>
              <p14:nvPr/>
            </p14:nvContentPartPr>
            <p14:xfrm>
              <a:off x="5568720" y="5313000"/>
              <a:ext cx="1253880" cy="3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29D88A-CA1C-0D5A-F7C3-10021B9B53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5720" y="5250360"/>
                <a:ext cx="137952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F0D3793-47E8-564F-4CBC-B096A70308DE}"/>
              </a:ext>
            </a:extLst>
          </p:cNvPr>
          <p:cNvGrpSpPr/>
          <p:nvPr/>
        </p:nvGrpSpPr>
        <p:grpSpPr>
          <a:xfrm>
            <a:off x="5912880" y="5307600"/>
            <a:ext cx="1783440" cy="57600"/>
            <a:chOff x="5912880" y="5307600"/>
            <a:chExt cx="178344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F0F74C-BD43-BEBE-CC94-946AB879ADB6}"/>
                    </a:ext>
                  </a:extLst>
                </p14:cNvPr>
                <p14:cNvContentPartPr/>
                <p14:nvPr/>
              </p14:nvContentPartPr>
              <p14:xfrm>
                <a:off x="6867960" y="5338920"/>
                <a:ext cx="82836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F0F74C-BD43-BEBE-CC94-946AB879AD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04960" y="5275920"/>
                  <a:ext cx="9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804012-7A7D-68F9-35C5-C1CCC7EEA96B}"/>
                    </a:ext>
                  </a:extLst>
                </p14:cNvPr>
                <p14:cNvContentPartPr/>
                <p14:nvPr/>
              </p14:nvContentPartPr>
              <p14:xfrm>
                <a:off x="5912880" y="5307600"/>
                <a:ext cx="289800" cy="1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804012-7A7D-68F9-35C5-C1CCC7EEA9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0240" y="5244600"/>
                  <a:ext cx="41544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345A4A7-003A-73E0-6720-8D4F9C0327E3}"/>
                  </a:ext>
                </a:extLst>
              </p14:cNvPr>
              <p14:cNvContentPartPr/>
              <p14:nvPr/>
            </p14:nvContentPartPr>
            <p14:xfrm>
              <a:off x="5943480" y="5369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345A4A7-003A-73E0-6720-8D4F9C0327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80480" y="530652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28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4568202" y="389322"/>
            <a:ext cx="311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Long Polling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D99B-6779-EE7D-5527-93B4A0BB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164" y="2131496"/>
            <a:ext cx="9203729" cy="3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7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4568202" y="389322"/>
            <a:ext cx="311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Forever Frames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47BD2-D882-FE2F-80B9-B6BECDD2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280" y="1644114"/>
            <a:ext cx="9348144" cy="41791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94DE0C-A14F-0D92-5919-FD316AC98777}"/>
                  </a:ext>
                </a:extLst>
              </p14:cNvPr>
              <p14:cNvContentPartPr/>
              <p14:nvPr/>
            </p14:nvContentPartPr>
            <p14:xfrm>
              <a:off x="6470652" y="5686580"/>
              <a:ext cx="1869840" cy="4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94DE0C-A14F-0D92-5919-FD316AC987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7652" y="5623580"/>
                <a:ext cx="199548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D1A04-74E9-9320-5852-BA0DEBFFF613}"/>
              </a:ext>
            </a:extLst>
          </p:cNvPr>
          <p:cNvGrpSpPr/>
          <p:nvPr/>
        </p:nvGrpSpPr>
        <p:grpSpPr>
          <a:xfrm>
            <a:off x="5155932" y="5646260"/>
            <a:ext cx="1365480" cy="91800"/>
            <a:chOff x="5155932" y="5646260"/>
            <a:chExt cx="136548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1A8BF1-381A-AEDA-1AA9-E17EBE181D1B}"/>
                    </a:ext>
                  </a:extLst>
                </p14:cNvPr>
                <p14:cNvContentPartPr/>
                <p14:nvPr/>
              </p14:nvContentPartPr>
              <p14:xfrm>
                <a:off x="5155932" y="5646260"/>
                <a:ext cx="1365480" cy="61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1A8BF1-381A-AEDA-1AA9-E17EBE181D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92932" y="5583260"/>
                  <a:ext cx="1491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8AC52C-9B17-5AC9-1C54-3D33B6A6D4A1}"/>
                    </a:ext>
                  </a:extLst>
                </p14:cNvPr>
                <p14:cNvContentPartPr/>
                <p14:nvPr/>
              </p14:nvContentPartPr>
              <p14:xfrm>
                <a:off x="5203452" y="5726900"/>
                <a:ext cx="132120" cy="1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8AC52C-9B17-5AC9-1C54-3D33B6A6D4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40812" y="5664260"/>
                  <a:ext cx="2577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991159-31DA-9768-EEB0-681B9E8D473A}"/>
                  </a:ext>
                </a:extLst>
              </p14:cNvPr>
              <p14:cNvContentPartPr/>
              <p14:nvPr/>
            </p14:nvContentPartPr>
            <p14:xfrm>
              <a:off x="8098572" y="57474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991159-31DA-9768-EEB0-681B9E8D47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35572" y="568442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25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4305406" y="405364"/>
            <a:ext cx="358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Server Send 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01534-C13F-E961-5AF3-3FCD5D566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17" y="1725034"/>
            <a:ext cx="9963835" cy="36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41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36996-C079-8895-4214-E4498853296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DF0F-4151-134A-BC98-B7C74F66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A93AF-9F78-84AD-DBB6-5C4F5D953F0A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A808D-9E48-E9F5-1AA9-2875F111732D}"/>
              </a:ext>
            </a:extLst>
          </p:cNvPr>
          <p:cNvSpPr txBox="1"/>
          <p:nvPr/>
        </p:nvSpPr>
        <p:spPr>
          <a:xfrm>
            <a:off x="4305406" y="405364"/>
            <a:ext cx="358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Web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2084B-B8EC-2EC4-7A85-4D8653E4A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00" y="1610198"/>
            <a:ext cx="9650752" cy="36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445764" y="2644648"/>
            <a:ext cx="481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Frontend</a:t>
            </a:r>
          </a:p>
        </p:txBody>
      </p:sp>
    </p:spTree>
    <p:extLst>
      <p:ext uri="{BB962C8B-B14F-4D97-AF65-F5344CB8AC3E}">
        <p14:creationId xmlns:p14="http://schemas.microsoft.com/office/powerpoint/2010/main" val="24333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757822FB-7C8E-AF1F-538F-9305938CC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948725"/>
              </p:ext>
            </p:extLst>
          </p:nvPr>
        </p:nvGraphicFramePr>
        <p:xfrm>
          <a:off x="644054" y="329088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4665248" y="113751"/>
            <a:ext cx="288544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EG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  <a:r>
              <a:rPr lang="en-US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Frontend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204999-593F-4EC8-BC52-89CBC25F9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76408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B13097-CDBB-1FCD-E4AC-56B6CBFCD33A}"/>
              </a:ext>
            </a:extLst>
          </p:cNvPr>
          <p:cNvSpPr txBox="1"/>
          <p:nvPr/>
        </p:nvSpPr>
        <p:spPr>
          <a:xfrm>
            <a:off x="3004088" y="1491690"/>
            <a:ext cx="62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There is 2 common frontend technologies:</a:t>
            </a:r>
          </a:p>
        </p:txBody>
      </p:sp>
      <p:pic>
        <p:nvPicPr>
          <p:cNvPr id="24" name="Graphic 23" descr="Fork In Road with solid fill">
            <a:extLst>
              <a:ext uri="{FF2B5EF4-FFF2-40B4-BE49-F238E27FC236}">
                <a16:creationId xmlns:a16="http://schemas.microsoft.com/office/drawing/2014/main" id="{8C6E9BF0-5313-C815-3FD1-CF81AE54D5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592893" y="190295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DBC577-1899-5B25-01D1-BAB77476AC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8938" y="2241359"/>
            <a:ext cx="961024" cy="961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5F0CC1-C857-00F1-4EFA-7420CDC85833}"/>
              </a:ext>
            </a:extLst>
          </p:cNvPr>
          <p:cNvSpPr txBox="1"/>
          <p:nvPr/>
        </p:nvSpPr>
        <p:spPr>
          <a:xfrm>
            <a:off x="2992120" y="3540534"/>
            <a:ext cx="62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But Why react over angular?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94605-1D6E-A82F-0EE2-C31F4C805B9C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EAA79-DA37-E909-6A1E-C30D66881B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A51CE0-63C0-5320-9465-EE12520668D9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8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0A8201-EB12-4EA5-BD83-4CDE363F3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640A8201-EB12-4EA5-BD83-4CDE363F3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40A8201-EB12-4EA5-BD83-4CDE363F3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2A321F-EAFD-4B82-93EE-D7EABB5EA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D12A321F-EAFD-4B82-93EE-D7EABB5EA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D12A321F-EAFD-4B82-93EE-D7EABB5EA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A68A3C-92AF-46C7-8D37-5B60740A2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2A68A3C-92AF-46C7-8D37-5B60740A2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F2A68A3C-92AF-46C7-8D37-5B60740A2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D5C70E-0761-4E44-9DC8-68446AD0C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A2D5C70E-0761-4E44-9DC8-68446AD0C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A2D5C70E-0761-4E44-9DC8-68446AD0C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91CE04-354F-46F1-AFA8-977E581FE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0991CE04-354F-46F1-AFA8-977E581FE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0991CE04-354F-46F1-AFA8-977E581FE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5DEB17-2E54-4027-9677-3EF782B5A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1D5DEB17-2E54-4027-9677-3EF782B5A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1D5DEB17-2E54-4027-9677-3EF782B5A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DDD2F-0DE2-4C5C-910E-FA104B9A3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5F5DDD2F-0DE2-4C5C-910E-FA104B9A3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5F5DDD2F-0DE2-4C5C-910E-FA104B9A3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BC3CF-F4C3-4EE5-954B-1622BF6A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4F1BC3CF-F4C3-4EE5-954B-1622BF6A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4F1BC3CF-F4C3-4EE5-954B-1622BF6A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C9F6E0-F0E9-4C68-8EBB-EEEABEF6B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6BC9F6E0-F0E9-4C68-8EBB-EEEABEF6B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6BC9F6E0-F0E9-4C68-8EBB-EEEABEF6B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0F60DC-88F7-4A6B-B9AD-AF2ABFA42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3B0F60DC-88F7-4A6B-B9AD-AF2ABFA42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3B0F60DC-88F7-4A6B-B9AD-AF2ABFA42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E2A64C-0A3B-44ED-B539-002D3EAD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dgm id="{51E2A64C-0A3B-44ED-B539-002D3EAD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graphicEl>
                                              <a:dgm id="{51E2A64C-0A3B-44ED-B539-002D3EAD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009B55-841A-4370-B1E7-6E47893E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7F009B55-841A-4370-B1E7-6E47893E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7F009B55-841A-4370-B1E7-6E47893E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CFF83C-C00A-49A2-BB5B-75CA9FD9E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graphicEl>
                                              <a:dgm id="{51CFF83C-C00A-49A2-BB5B-75CA9FD9E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graphicEl>
                                              <a:dgm id="{51CFF83C-C00A-49A2-BB5B-75CA9FD9E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7A24A7-D812-4B48-963D-ABAC51462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graphicEl>
                                              <a:dgm id="{6D7A24A7-D812-4B48-963D-ABAC51462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graphicEl>
                                              <a:dgm id="{6D7A24A7-D812-4B48-963D-ABAC51462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850A25-0CF6-4C01-BC3E-E84C0E5D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graphicEl>
                                              <a:dgm id="{77850A25-0CF6-4C01-BC3E-E84C0E5D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graphicEl>
                                              <a:dgm id="{77850A25-0CF6-4C01-BC3E-E84C0E5D2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2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532126" y="2684712"/>
            <a:ext cx="5496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Vision</a:t>
            </a:r>
          </a:p>
        </p:txBody>
      </p:sp>
      <p:pic>
        <p:nvPicPr>
          <p:cNvPr id="8" name="Picture 7" descr="A white and blue eye with black circles&#10;&#10;Description automatically generated">
            <a:extLst>
              <a:ext uri="{FF2B5EF4-FFF2-40B4-BE49-F238E27FC236}">
                <a16:creationId xmlns:a16="http://schemas.microsoft.com/office/drawing/2014/main" id="{F93A273C-781D-4065-D8F4-A8BA9155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88" y="2644258"/>
            <a:ext cx="1709816" cy="17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4665248" y="113751"/>
            <a:ext cx="288544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EG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  <a:r>
              <a:rPr lang="en-US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Frontend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94605-1D6E-A82F-0EE2-C31F4C805B9C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EAA79-DA37-E909-6A1E-C30D6688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A51CE0-63C0-5320-9465-EE12520668D9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EEFAC-59F3-25C1-414F-F1E53F0BC045}"/>
              </a:ext>
            </a:extLst>
          </p:cNvPr>
          <p:cNvSpPr txBox="1"/>
          <p:nvPr/>
        </p:nvSpPr>
        <p:spPr>
          <a:xfrm>
            <a:off x="4547112" y="2023573"/>
            <a:ext cx="301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3544E"/>
                </a:solidFill>
              </a:rPr>
              <a:t>Common Packages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BA920-F4BA-D733-B437-C048B903D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9080" y="4127433"/>
            <a:ext cx="907315" cy="904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3B5D95-9EC4-C721-B47D-263765DA4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886" y="4021106"/>
            <a:ext cx="907316" cy="871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D9E8DD-5AF5-8474-6D5A-E4CA2D623411}"/>
              </a:ext>
            </a:extLst>
          </p:cNvPr>
          <p:cNvSpPr txBox="1"/>
          <p:nvPr/>
        </p:nvSpPr>
        <p:spPr>
          <a:xfrm>
            <a:off x="6510014" y="5145395"/>
            <a:ext cx="1357039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lnSpc>
                <a:spcPct val="107000"/>
              </a:lnSpc>
            </a:pPr>
            <a:r>
              <a:rPr lang="en-US" b="1" dirty="0"/>
              <a:t>Material-UI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E17E7-C687-82AB-6E86-9A38213ECDA5}"/>
              </a:ext>
            </a:extLst>
          </p:cNvPr>
          <p:cNvSpPr txBox="1"/>
          <p:nvPr/>
        </p:nvSpPr>
        <p:spPr>
          <a:xfrm>
            <a:off x="2647875" y="5147896"/>
            <a:ext cx="147534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React Query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F2052-7A44-D679-77A5-CC43E01CD556}"/>
              </a:ext>
            </a:extLst>
          </p:cNvPr>
          <p:cNvSpPr txBox="1"/>
          <p:nvPr/>
        </p:nvSpPr>
        <p:spPr>
          <a:xfrm>
            <a:off x="4689504" y="5147895"/>
            <a:ext cx="1212704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lnSpc>
                <a:spcPct val="107000"/>
              </a:lnSpc>
            </a:pPr>
            <a:r>
              <a:rPr lang="en-US" b="1" dirty="0"/>
              <a:t>Bootstrap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E7119-B752-F174-9747-37AE0C7539AD}"/>
              </a:ext>
            </a:extLst>
          </p:cNvPr>
          <p:cNvSpPr txBox="1"/>
          <p:nvPr/>
        </p:nvSpPr>
        <p:spPr>
          <a:xfrm>
            <a:off x="8289007" y="5143972"/>
            <a:ext cx="1848711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React </a:t>
            </a:r>
            <a:r>
              <a:rPr lang="en-US" b="1" dirty="0" err="1"/>
              <a:t>Dropzone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3325AD-B0BA-D9A5-03A2-EB2CC3CD3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438" y="4003431"/>
            <a:ext cx="874669" cy="931666"/>
          </a:xfrm>
          <a:prstGeom prst="rect">
            <a:avLst/>
          </a:prstGeom>
        </p:spPr>
      </p:pic>
      <p:pic>
        <p:nvPicPr>
          <p:cNvPr id="19" name="Image7">
            <a:extLst>
              <a:ext uri="{FF2B5EF4-FFF2-40B4-BE49-F238E27FC236}">
                <a16:creationId xmlns:a16="http://schemas.microsoft.com/office/drawing/2014/main" id="{6A59CB22-5E69-1042-2492-7C6D57C31D18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8760152" y="4127433"/>
            <a:ext cx="907315" cy="9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1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4238894" y="93431"/>
            <a:ext cx="3919952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React Query Adv.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94605-1D6E-A82F-0EE2-C31F4C805B9C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EAA79-DA37-E909-6A1E-C30D6688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A51CE0-63C0-5320-9465-EE12520668D9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4001CFB8-FC6F-BB0D-7ECA-FE9B324BA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089440"/>
              </p:ext>
            </p:extLst>
          </p:nvPr>
        </p:nvGraphicFramePr>
        <p:xfrm>
          <a:off x="2339340" y="1584960"/>
          <a:ext cx="7983220" cy="440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867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C7AD221-817D-4709-AF94-C5F84A6F8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2C7AD221-817D-4709-AF94-C5F84A6F8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2C7AD221-817D-4709-AF94-C5F84A6F8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05D4BCA-A3BF-4910-B300-F8C85AB63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dgm id="{A05D4BCA-A3BF-4910-B300-F8C85AB63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dgm id="{A05D4BCA-A3BF-4910-B300-F8C85AB63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A6C8D0A-3C55-494E-93BF-7BC750DBE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dgm id="{BA6C8D0A-3C55-494E-93BF-7BC750DBE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dgm id="{BA6C8D0A-3C55-494E-93BF-7BC750DBE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FF366F3-71D2-4CBB-B897-9A38C9D03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graphicEl>
                                              <a:dgm id="{0FF366F3-71D2-4CBB-B897-9A38C9D03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graphicEl>
                                              <a:dgm id="{0FF366F3-71D2-4CBB-B897-9A38C9D03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0148646-5FE8-4EE2-8DA0-51A04A55A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40148646-5FE8-4EE2-8DA0-51A04A55A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40148646-5FE8-4EE2-8DA0-51A04A55A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23BF90C-58A3-41D8-AA06-4A9ED5FDA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graphicEl>
                                              <a:dgm id="{223BF90C-58A3-41D8-AA06-4A9ED5FDA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223BF90C-58A3-41D8-AA06-4A9ED5FDA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821199C-69D2-4432-AF89-F9C211B94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dgm id="{D821199C-69D2-4432-AF89-F9C211B94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dgm id="{D821199C-69D2-4432-AF89-F9C211B94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BCDD99-95BB-4166-8FD2-4795410CC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dgm id="{45BCDD99-95BB-4166-8FD2-4795410CC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dgm id="{45BCDD99-95BB-4166-8FD2-4795410CC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54137EA-5213-4B86-9B28-FDC8AD6FC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graphicEl>
                                              <a:dgm id="{B54137EA-5213-4B86-9B28-FDC8AD6FC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graphicEl>
                                              <a:dgm id="{B54137EA-5213-4B86-9B28-FDC8AD6FC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A560739-5C96-4E3D-B0C5-81F2492B0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graphicEl>
                                              <a:dgm id="{BA560739-5C96-4E3D-B0C5-81F2492B0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graphicEl>
                                              <a:dgm id="{BA560739-5C96-4E3D-B0C5-81F2492B0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FF85FA5-A429-479A-90AC-43B233BC4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graphicEl>
                                              <a:dgm id="{FFF85FA5-A429-479A-90AC-43B233BC4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graphicEl>
                                              <a:dgm id="{FFF85FA5-A429-479A-90AC-43B233BC4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FB01DB-E831-4950-AC6B-43AAA91A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graphicEl>
                                              <a:dgm id="{5EFB01DB-E831-4950-AC6B-43AAA91A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graphicEl>
                                              <a:dgm id="{5EFB01DB-E831-4950-AC6B-43AAA91A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75CC0DD-5CFD-40E1-BFC4-AE17DCB91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graphicEl>
                                              <a:dgm id="{A75CC0DD-5CFD-40E1-BFC4-AE17DCB91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>
                                            <p:graphicEl>
                                              <a:dgm id="{A75CC0DD-5CFD-40E1-BFC4-AE17DCB91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A5E2E25-B123-4A06-81BE-A768BD9E2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graphicEl>
                                              <a:dgm id="{0A5E2E25-B123-4A06-81BE-A768BD9E2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graphicEl>
                                              <a:dgm id="{0A5E2E25-B123-4A06-81BE-A768BD9E2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82B064D-6CE5-47FC-86AE-AC75B5DF5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graphicEl>
                                              <a:dgm id="{482B064D-6CE5-47FC-86AE-AC75B5DF5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graphicEl>
                                              <a:dgm id="{482B064D-6CE5-47FC-86AE-AC75B5DF5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4238894" y="93431"/>
            <a:ext cx="3919952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Bootstrap Adv.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94605-1D6E-A82F-0EE2-C31F4C805B9C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EAA79-DA37-E909-6A1E-C30D6688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A51CE0-63C0-5320-9465-EE12520668D9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A41126-7E02-0A5C-734A-4E7C5C6158B3}"/>
              </a:ext>
            </a:extLst>
          </p:cNvPr>
          <p:cNvSpPr/>
          <p:nvPr/>
        </p:nvSpPr>
        <p:spPr>
          <a:xfrm>
            <a:off x="2349500" y="1982332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Programmer">
            <a:extLst>
              <a:ext uri="{FF2B5EF4-FFF2-40B4-BE49-F238E27FC236}">
                <a16:creationId xmlns:a16="http://schemas.microsoft.com/office/drawing/2014/main" id="{E2603DD1-E5F7-3F19-7508-C91740C74E5E}"/>
              </a:ext>
            </a:extLst>
          </p:cNvPr>
          <p:cNvSpPr/>
          <p:nvPr/>
        </p:nvSpPr>
        <p:spPr>
          <a:xfrm>
            <a:off x="2571461" y="2147428"/>
            <a:ext cx="403567" cy="40356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087BA4-AC9B-B47E-B28B-5D75FEA2950F}"/>
              </a:ext>
            </a:extLst>
          </p:cNvPr>
          <p:cNvSpPr/>
          <p:nvPr/>
        </p:nvSpPr>
        <p:spPr>
          <a:xfrm>
            <a:off x="3196990" y="1982332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Lightweight HTTP Client: Simple and easy to use.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296ACB-2FE8-138D-AC7C-7BA23E1C9F49}"/>
              </a:ext>
            </a:extLst>
          </p:cNvPr>
          <p:cNvSpPr/>
          <p:nvPr/>
        </p:nvSpPr>
        <p:spPr>
          <a:xfrm>
            <a:off x="2349500" y="2899530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Database">
            <a:extLst>
              <a:ext uri="{FF2B5EF4-FFF2-40B4-BE49-F238E27FC236}">
                <a16:creationId xmlns:a16="http://schemas.microsoft.com/office/drawing/2014/main" id="{FCE66E75-3499-59DE-2D2C-F1E6E6062AA7}"/>
              </a:ext>
            </a:extLst>
          </p:cNvPr>
          <p:cNvSpPr/>
          <p:nvPr/>
        </p:nvSpPr>
        <p:spPr>
          <a:xfrm>
            <a:off x="2571461" y="3064626"/>
            <a:ext cx="403567" cy="40356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360664-F2FC-94D3-A988-D9E5E33F3C0B}"/>
              </a:ext>
            </a:extLst>
          </p:cNvPr>
          <p:cNvSpPr/>
          <p:nvPr/>
        </p:nvSpPr>
        <p:spPr>
          <a:xfrm>
            <a:off x="3196990" y="2899530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Promises-Based: Familiar API for asynchronous operations.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09630C-F974-BB64-71EC-38CF6759473D}"/>
              </a:ext>
            </a:extLst>
          </p:cNvPr>
          <p:cNvSpPr/>
          <p:nvPr/>
        </p:nvSpPr>
        <p:spPr>
          <a:xfrm>
            <a:off x="2349500" y="3816728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 descr="Stop Sign">
            <a:extLst>
              <a:ext uri="{FF2B5EF4-FFF2-40B4-BE49-F238E27FC236}">
                <a16:creationId xmlns:a16="http://schemas.microsoft.com/office/drawing/2014/main" id="{40C1D291-1D9B-6069-2343-9783D4987B9E}"/>
              </a:ext>
            </a:extLst>
          </p:cNvPr>
          <p:cNvSpPr/>
          <p:nvPr/>
        </p:nvSpPr>
        <p:spPr>
          <a:xfrm>
            <a:off x="2571461" y="3981824"/>
            <a:ext cx="403567" cy="40356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0285C0-E43D-D9F9-B018-C59425FD1B78}"/>
              </a:ext>
            </a:extLst>
          </p:cNvPr>
          <p:cNvSpPr/>
          <p:nvPr/>
        </p:nvSpPr>
        <p:spPr>
          <a:xfrm>
            <a:off x="3196990" y="3816728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Interceptors: Handle requests and responses globally.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8F4627-FED6-CE18-685C-328A932F780E}"/>
              </a:ext>
            </a:extLst>
          </p:cNvPr>
          <p:cNvSpPr/>
          <p:nvPr/>
        </p:nvSpPr>
        <p:spPr>
          <a:xfrm>
            <a:off x="2349500" y="4733926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rawing Compass">
            <a:extLst>
              <a:ext uri="{FF2B5EF4-FFF2-40B4-BE49-F238E27FC236}">
                <a16:creationId xmlns:a16="http://schemas.microsoft.com/office/drawing/2014/main" id="{5B2E0AA3-E1F1-B6D8-F7B7-0BF8A3293AAA}"/>
              </a:ext>
            </a:extLst>
          </p:cNvPr>
          <p:cNvSpPr/>
          <p:nvPr/>
        </p:nvSpPr>
        <p:spPr>
          <a:xfrm>
            <a:off x="2571461" y="4899022"/>
            <a:ext cx="403567" cy="403567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D167FE-03AD-F6C6-8F42-F27BD38B9DB8}"/>
              </a:ext>
            </a:extLst>
          </p:cNvPr>
          <p:cNvSpPr/>
          <p:nvPr/>
        </p:nvSpPr>
        <p:spPr>
          <a:xfrm>
            <a:off x="3196990" y="4733926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Cancelation Support: Gracefully abort requests when needed.</a:t>
            </a:r>
          </a:p>
        </p:txBody>
      </p:sp>
    </p:spTree>
    <p:extLst>
      <p:ext uri="{BB962C8B-B14F-4D97-AF65-F5344CB8AC3E}">
        <p14:creationId xmlns:p14="http://schemas.microsoft.com/office/powerpoint/2010/main" val="97422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4238894" y="93431"/>
            <a:ext cx="3919952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Material-UI Adv.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94605-1D6E-A82F-0EE2-C31F4C805B9C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EAA79-DA37-E909-6A1E-C30D6688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A51CE0-63C0-5320-9465-EE12520668D9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A41126-7E02-0A5C-734A-4E7C5C6158B3}"/>
              </a:ext>
            </a:extLst>
          </p:cNvPr>
          <p:cNvSpPr/>
          <p:nvPr/>
        </p:nvSpPr>
        <p:spPr>
          <a:xfrm>
            <a:off x="2349500" y="1982332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Programmer">
            <a:extLst>
              <a:ext uri="{FF2B5EF4-FFF2-40B4-BE49-F238E27FC236}">
                <a16:creationId xmlns:a16="http://schemas.microsoft.com/office/drawing/2014/main" id="{E2603DD1-E5F7-3F19-7508-C91740C74E5E}"/>
              </a:ext>
            </a:extLst>
          </p:cNvPr>
          <p:cNvSpPr/>
          <p:nvPr/>
        </p:nvSpPr>
        <p:spPr>
          <a:xfrm>
            <a:off x="2571461" y="2147428"/>
            <a:ext cx="403567" cy="40356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087BA4-AC9B-B47E-B28B-5D75FEA2950F}"/>
              </a:ext>
            </a:extLst>
          </p:cNvPr>
          <p:cNvSpPr/>
          <p:nvPr/>
        </p:nvSpPr>
        <p:spPr>
          <a:xfrm>
            <a:off x="3196990" y="1982332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lvl="0"/>
            <a:r>
              <a:rPr lang="en-US" dirty="0"/>
              <a:t>Consistent UI: Ensures a uniform look and feel across your 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296ACB-2FE8-138D-AC7C-7BA23E1C9F49}"/>
              </a:ext>
            </a:extLst>
          </p:cNvPr>
          <p:cNvSpPr/>
          <p:nvPr/>
        </p:nvSpPr>
        <p:spPr>
          <a:xfrm>
            <a:off x="2349500" y="2899530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Database">
            <a:extLst>
              <a:ext uri="{FF2B5EF4-FFF2-40B4-BE49-F238E27FC236}">
                <a16:creationId xmlns:a16="http://schemas.microsoft.com/office/drawing/2014/main" id="{FCE66E75-3499-59DE-2D2C-F1E6E6062AA7}"/>
              </a:ext>
            </a:extLst>
          </p:cNvPr>
          <p:cNvSpPr/>
          <p:nvPr/>
        </p:nvSpPr>
        <p:spPr>
          <a:xfrm>
            <a:off x="2571461" y="3064626"/>
            <a:ext cx="403567" cy="40356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360664-F2FC-94D3-A988-D9E5E33F3C0B}"/>
              </a:ext>
            </a:extLst>
          </p:cNvPr>
          <p:cNvSpPr/>
          <p:nvPr/>
        </p:nvSpPr>
        <p:spPr>
          <a:xfrm>
            <a:off x="3196990" y="2899530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lvl="0"/>
            <a:r>
              <a:rPr lang="en-US" dirty="0"/>
              <a:t>A component library for React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09630C-F974-BB64-71EC-38CF6759473D}"/>
              </a:ext>
            </a:extLst>
          </p:cNvPr>
          <p:cNvSpPr/>
          <p:nvPr/>
        </p:nvSpPr>
        <p:spPr>
          <a:xfrm>
            <a:off x="2349500" y="3816728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 descr="Stop Sign">
            <a:extLst>
              <a:ext uri="{FF2B5EF4-FFF2-40B4-BE49-F238E27FC236}">
                <a16:creationId xmlns:a16="http://schemas.microsoft.com/office/drawing/2014/main" id="{40C1D291-1D9B-6069-2343-9783D4987B9E}"/>
              </a:ext>
            </a:extLst>
          </p:cNvPr>
          <p:cNvSpPr/>
          <p:nvPr/>
        </p:nvSpPr>
        <p:spPr>
          <a:xfrm>
            <a:off x="2571461" y="3981824"/>
            <a:ext cx="403567" cy="40356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0285C0-E43D-D9F9-B018-C59425FD1B78}"/>
              </a:ext>
            </a:extLst>
          </p:cNvPr>
          <p:cNvSpPr/>
          <p:nvPr/>
        </p:nvSpPr>
        <p:spPr>
          <a:xfrm>
            <a:off x="3196990" y="3816728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lvl="0"/>
            <a:r>
              <a:rPr lang="en-US" dirty="0"/>
              <a:t>Implements Google's Material Design guidelines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8F4627-FED6-CE18-685C-328A932F780E}"/>
              </a:ext>
            </a:extLst>
          </p:cNvPr>
          <p:cNvSpPr/>
          <p:nvPr/>
        </p:nvSpPr>
        <p:spPr>
          <a:xfrm>
            <a:off x="2349500" y="4733926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rawing Compass">
            <a:extLst>
              <a:ext uri="{FF2B5EF4-FFF2-40B4-BE49-F238E27FC236}">
                <a16:creationId xmlns:a16="http://schemas.microsoft.com/office/drawing/2014/main" id="{5B2E0AA3-E1F1-B6D8-F7B7-0BF8A3293AAA}"/>
              </a:ext>
            </a:extLst>
          </p:cNvPr>
          <p:cNvSpPr/>
          <p:nvPr/>
        </p:nvSpPr>
        <p:spPr>
          <a:xfrm>
            <a:off x="2571461" y="4899022"/>
            <a:ext cx="403567" cy="403567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D167FE-03AD-F6C6-8F42-F27BD38B9DB8}"/>
              </a:ext>
            </a:extLst>
          </p:cNvPr>
          <p:cNvSpPr/>
          <p:nvPr/>
        </p:nvSpPr>
        <p:spPr>
          <a:xfrm>
            <a:off x="3196990" y="4733926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lvl="0"/>
            <a:r>
              <a:rPr lang="en-US" dirty="0"/>
              <a:t>Offers a wide range of pre-built components</a:t>
            </a:r>
          </a:p>
        </p:txBody>
      </p:sp>
    </p:spTree>
    <p:extLst>
      <p:ext uri="{BB962C8B-B14F-4D97-AF65-F5344CB8AC3E}">
        <p14:creationId xmlns:p14="http://schemas.microsoft.com/office/powerpoint/2010/main" val="59847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4136024" y="459191"/>
            <a:ext cx="3919952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React </a:t>
            </a:r>
            <a:r>
              <a:rPr lang="en-US" sz="4000" kern="1200" dirty="0" err="1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Dropzone</a:t>
            </a:r>
            <a:r>
              <a:rPr lang="en-US" sz="4000" kern="12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Adv.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94605-1D6E-A82F-0EE2-C31F4C805B9C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EAA79-DA37-E909-6A1E-C30D6688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A51CE0-63C0-5320-9465-EE12520668D9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A41126-7E02-0A5C-734A-4E7C5C6158B3}"/>
              </a:ext>
            </a:extLst>
          </p:cNvPr>
          <p:cNvSpPr/>
          <p:nvPr/>
        </p:nvSpPr>
        <p:spPr>
          <a:xfrm>
            <a:off x="2390140" y="2532989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Programmer">
            <a:extLst>
              <a:ext uri="{FF2B5EF4-FFF2-40B4-BE49-F238E27FC236}">
                <a16:creationId xmlns:a16="http://schemas.microsoft.com/office/drawing/2014/main" id="{E2603DD1-E5F7-3F19-7508-C91740C74E5E}"/>
              </a:ext>
            </a:extLst>
          </p:cNvPr>
          <p:cNvSpPr/>
          <p:nvPr/>
        </p:nvSpPr>
        <p:spPr>
          <a:xfrm>
            <a:off x="2612101" y="2698085"/>
            <a:ext cx="403567" cy="40356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087BA4-AC9B-B47E-B28B-5D75FEA2950F}"/>
              </a:ext>
            </a:extLst>
          </p:cNvPr>
          <p:cNvSpPr/>
          <p:nvPr/>
        </p:nvSpPr>
        <p:spPr>
          <a:xfrm>
            <a:off x="3237630" y="2532989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lvl="0"/>
            <a:r>
              <a:rPr lang="en-US" b="1" dirty="0"/>
              <a:t>Improved User Experience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296ACB-2FE8-138D-AC7C-7BA23E1C9F49}"/>
              </a:ext>
            </a:extLst>
          </p:cNvPr>
          <p:cNvSpPr/>
          <p:nvPr/>
        </p:nvSpPr>
        <p:spPr>
          <a:xfrm>
            <a:off x="2390140" y="3450187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Database">
            <a:extLst>
              <a:ext uri="{FF2B5EF4-FFF2-40B4-BE49-F238E27FC236}">
                <a16:creationId xmlns:a16="http://schemas.microsoft.com/office/drawing/2014/main" id="{FCE66E75-3499-59DE-2D2C-F1E6E6062AA7}"/>
              </a:ext>
            </a:extLst>
          </p:cNvPr>
          <p:cNvSpPr/>
          <p:nvPr/>
        </p:nvSpPr>
        <p:spPr>
          <a:xfrm>
            <a:off x="2612101" y="3615283"/>
            <a:ext cx="403567" cy="40356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360664-F2FC-94D3-A988-D9E5E33F3C0B}"/>
              </a:ext>
            </a:extLst>
          </p:cNvPr>
          <p:cNvSpPr/>
          <p:nvPr/>
        </p:nvSpPr>
        <p:spPr>
          <a:xfrm>
            <a:off x="3237630" y="3450187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lvl="0"/>
            <a:r>
              <a:rPr lang="en-US" b="1" dirty="0"/>
              <a:t>Reduced Development Time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09630C-F974-BB64-71EC-38CF6759473D}"/>
              </a:ext>
            </a:extLst>
          </p:cNvPr>
          <p:cNvSpPr/>
          <p:nvPr/>
        </p:nvSpPr>
        <p:spPr>
          <a:xfrm>
            <a:off x="2390140" y="4367385"/>
            <a:ext cx="7983220" cy="7337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 descr="Stop Sign">
            <a:extLst>
              <a:ext uri="{FF2B5EF4-FFF2-40B4-BE49-F238E27FC236}">
                <a16:creationId xmlns:a16="http://schemas.microsoft.com/office/drawing/2014/main" id="{40C1D291-1D9B-6069-2343-9783D4987B9E}"/>
              </a:ext>
            </a:extLst>
          </p:cNvPr>
          <p:cNvSpPr/>
          <p:nvPr/>
        </p:nvSpPr>
        <p:spPr>
          <a:xfrm>
            <a:off x="2612101" y="4532481"/>
            <a:ext cx="403567" cy="40356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0285C0-E43D-D9F9-B018-C59425FD1B78}"/>
              </a:ext>
            </a:extLst>
          </p:cNvPr>
          <p:cNvSpPr/>
          <p:nvPr/>
        </p:nvSpPr>
        <p:spPr>
          <a:xfrm>
            <a:off x="3237630" y="4367385"/>
            <a:ext cx="7135729" cy="733758"/>
          </a:xfrm>
          <a:custGeom>
            <a:avLst/>
            <a:gdLst>
              <a:gd name="connsiteX0" fmla="*/ 0 w 7135729"/>
              <a:gd name="connsiteY0" fmla="*/ 0 h 733758"/>
              <a:gd name="connsiteX1" fmla="*/ 7135729 w 7135729"/>
              <a:gd name="connsiteY1" fmla="*/ 0 h 733758"/>
              <a:gd name="connsiteX2" fmla="*/ 7135729 w 7135729"/>
              <a:gd name="connsiteY2" fmla="*/ 733758 h 733758"/>
              <a:gd name="connsiteX3" fmla="*/ 0 w 7135729"/>
              <a:gd name="connsiteY3" fmla="*/ 733758 h 733758"/>
              <a:gd name="connsiteX4" fmla="*/ 0 w 7135729"/>
              <a:gd name="connsiteY4" fmla="*/ 0 h 73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729" h="733758">
                <a:moveTo>
                  <a:pt x="0" y="0"/>
                </a:moveTo>
                <a:lnTo>
                  <a:pt x="7135729" y="0"/>
                </a:lnTo>
                <a:lnTo>
                  <a:pt x="7135729" y="733758"/>
                </a:lnTo>
                <a:lnTo>
                  <a:pt x="0" y="7337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656" tIns="77656" rIns="77656" bIns="77656" numCol="1" spcCol="1270" anchor="ctr" anchorCtr="0">
            <a:noAutofit/>
          </a:bodyPr>
          <a:lstStyle/>
          <a:p>
            <a:pPr lvl="0"/>
            <a:r>
              <a:rPr lang="en-US" b="1" dirty="0"/>
              <a:t>Flexibility and 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836164" y="3429000"/>
            <a:ext cx="6114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119FB-0842-6ACD-FA86-559BFBBB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42" y="1785112"/>
            <a:ext cx="1513840" cy="15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1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445764" y="2644648"/>
            <a:ext cx="481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Mobile</a:t>
            </a:r>
          </a:p>
        </p:txBody>
      </p:sp>
    </p:spTree>
    <p:extLst>
      <p:ext uri="{BB962C8B-B14F-4D97-AF65-F5344CB8AC3E}">
        <p14:creationId xmlns:p14="http://schemas.microsoft.com/office/powerpoint/2010/main" val="1469503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2265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Mobile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2B28-5FEA-53AE-C7F7-BA402439E40D}"/>
              </a:ext>
            </a:extLst>
          </p:cNvPr>
          <p:cNvSpPr txBox="1"/>
          <p:nvPr/>
        </p:nvSpPr>
        <p:spPr>
          <a:xfrm>
            <a:off x="1744248" y="1712936"/>
            <a:ext cx="62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Technology Used</a:t>
            </a:r>
          </a:p>
        </p:txBody>
      </p:sp>
      <p:sp>
        <p:nvSpPr>
          <p:cNvPr id="4" name="AutoShape 2" descr="Flutter App Development Company | Hire Flutter Developers">
            <a:extLst>
              <a:ext uri="{FF2B5EF4-FFF2-40B4-BE49-F238E27FC236}">
                <a16:creationId xmlns:a16="http://schemas.microsoft.com/office/drawing/2014/main" id="{7BFAE49E-FD45-59E4-4E25-75CFF5460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7376" y="3355830"/>
            <a:ext cx="3003884" cy="300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2D239D-CD54-388F-DAB0-9B6FF1EDE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8061" y="1344376"/>
            <a:ext cx="1302311" cy="130231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9C9C80-21F8-A4B0-FE61-720449B12D11}"/>
              </a:ext>
            </a:extLst>
          </p:cNvPr>
          <p:cNvSpPr/>
          <p:nvPr/>
        </p:nvSpPr>
        <p:spPr>
          <a:xfrm>
            <a:off x="1331759" y="5513240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Cross-Platform Development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5E469E-2E63-769D-D799-1F95D9CAD60D}"/>
              </a:ext>
            </a:extLst>
          </p:cNvPr>
          <p:cNvSpPr/>
          <p:nvPr/>
        </p:nvSpPr>
        <p:spPr>
          <a:xfrm>
            <a:off x="3446759" y="5513240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Hot Reload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39066E-CEF6-ABF9-B814-60F0325BB282}"/>
              </a:ext>
            </a:extLst>
          </p:cNvPr>
          <p:cNvSpPr/>
          <p:nvPr/>
        </p:nvSpPr>
        <p:spPr>
          <a:xfrm>
            <a:off x="5561759" y="5513240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Beautiful and Customizable UIs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A85413F-D435-3B63-38C8-7C50AD008EB2}"/>
              </a:ext>
            </a:extLst>
          </p:cNvPr>
          <p:cNvSpPr/>
          <p:nvPr/>
        </p:nvSpPr>
        <p:spPr>
          <a:xfrm>
            <a:off x="7772376" y="5513240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Strong Community 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E937FB-E3C0-4C1F-E70A-AD4DFC494675}"/>
              </a:ext>
            </a:extLst>
          </p:cNvPr>
          <p:cNvSpPr/>
          <p:nvPr/>
        </p:nvSpPr>
        <p:spPr>
          <a:xfrm>
            <a:off x="9791759" y="5513240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Development Efficiency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EE89D-1DA8-F0B2-8A51-F3761EEE5652}"/>
              </a:ext>
            </a:extLst>
          </p:cNvPr>
          <p:cNvSpPr txBox="1"/>
          <p:nvPr/>
        </p:nvSpPr>
        <p:spPr>
          <a:xfrm>
            <a:off x="3269852" y="3067259"/>
            <a:ext cx="62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Why?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265B62-1DCA-DA80-2F8B-9EEBB10C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6" y="3964772"/>
            <a:ext cx="1135560" cy="1135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EDA4D6-F2BE-835F-9D5A-3BED33EFE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761" y="4420701"/>
            <a:ext cx="874142" cy="8741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E5F16A-5B3B-9F00-5DC8-AD8476013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2872" y="4056857"/>
            <a:ext cx="1135560" cy="11355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9FD77A-C69A-90D0-5BA2-C160C19B6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779" y="4184925"/>
            <a:ext cx="1098001" cy="10980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C2E9B79-85F7-84FD-84A8-4CA3BFEAC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0896" y="4137805"/>
            <a:ext cx="1098001" cy="1098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00C894A-59CD-D8F2-D30E-F0D2F69DB8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6847" y="4135442"/>
            <a:ext cx="1159401" cy="115940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0E21615-86E6-8C61-AD30-211F6D39BE51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BA1DBB1-49F6-AC84-BEAB-4C336E687E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81BD183-EFB6-99F4-D508-F169C559A6BD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6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3" grpId="0"/>
      <p:bldP spid="26" grpId="0"/>
      <p:bldP spid="29" grpId="0"/>
      <p:bldP spid="32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2265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Mobile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2B28-5FEA-53AE-C7F7-BA402439E40D}"/>
              </a:ext>
            </a:extLst>
          </p:cNvPr>
          <p:cNvSpPr txBox="1"/>
          <p:nvPr/>
        </p:nvSpPr>
        <p:spPr>
          <a:xfrm>
            <a:off x="2992120" y="1116750"/>
            <a:ext cx="62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Common Packages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C634-7E66-A85E-D715-790298C18ABC}"/>
              </a:ext>
            </a:extLst>
          </p:cNvPr>
          <p:cNvSpPr txBox="1"/>
          <p:nvPr/>
        </p:nvSpPr>
        <p:spPr>
          <a:xfrm>
            <a:off x="1317590" y="2331720"/>
            <a:ext cx="10762787" cy="120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>
                <a:solidFill>
                  <a:srgbClr val="13544E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Image picker</a:t>
            </a:r>
            <a:r>
              <a:rPr lang="en-US" sz="2000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Allows users to pick images from their device gallery or capture images using the camera.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Facilitates image selection and uploading features in your app.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CDF3D-9547-BD94-473E-FC5F20EE155A}"/>
              </a:ext>
            </a:extLst>
          </p:cNvPr>
          <p:cNvSpPr txBox="1"/>
          <p:nvPr/>
        </p:nvSpPr>
        <p:spPr>
          <a:xfrm>
            <a:off x="1317591" y="4132030"/>
            <a:ext cx="10154652" cy="120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100" dirty="0">
                <a:solidFill>
                  <a:srgbClr val="13544E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Carousel slider</a:t>
            </a:r>
            <a:r>
              <a:rPr lang="en-US" sz="2000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Provides a carousel slider widget.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Displays images, content, or any other widget in a carousel fashion, enhancing the UI/UX.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94C6E-29D7-68E0-3D02-537B836CCB18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095AE2-4C10-4AA0-A861-49C7447E1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BA4012-55F6-32A9-D3A4-1904D10A75C7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5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2265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Mobile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2B28-5FEA-53AE-C7F7-BA402439E40D}"/>
              </a:ext>
            </a:extLst>
          </p:cNvPr>
          <p:cNvSpPr txBox="1"/>
          <p:nvPr/>
        </p:nvSpPr>
        <p:spPr>
          <a:xfrm>
            <a:off x="2992120" y="1116750"/>
            <a:ext cx="62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Common Packages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3EDC-E29A-65E6-B8B8-F97FB34FDF97}"/>
              </a:ext>
            </a:extLst>
          </p:cNvPr>
          <p:cNvSpPr txBox="1"/>
          <p:nvPr/>
        </p:nvSpPr>
        <p:spPr>
          <a:xfrm>
            <a:off x="1541111" y="1975853"/>
            <a:ext cx="10154652" cy="120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rgbClr val="13544E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ttp</a:t>
            </a:r>
            <a:r>
              <a:rPr lang="en-US" sz="2000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rgbClr val="13544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Handles HTTP requests.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rgbClr val="13544E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Usage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Facilitates communication with web services and APIs to fetch or send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C634-7E66-A85E-D715-790298C18ABC}"/>
              </a:ext>
            </a:extLst>
          </p:cNvPr>
          <p:cNvSpPr txBox="1"/>
          <p:nvPr/>
        </p:nvSpPr>
        <p:spPr>
          <a:xfrm>
            <a:off x="1541111" y="3479800"/>
            <a:ext cx="10154652" cy="15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13544E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Provider: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rgbClr val="13544E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Manages state in your Flutter application.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rgbClr val="13544E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Usage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Provides a reactive state management solution, making it easier to manage and share application state across different parts of the app.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CDF3D-9547-BD94-473E-FC5F20EE155A}"/>
              </a:ext>
            </a:extLst>
          </p:cNvPr>
          <p:cNvSpPr txBox="1"/>
          <p:nvPr/>
        </p:nvSpPr>
        <p:spPr>
          <a:xfrm>
            <a:off x="1541111" y="5280110"/>
            <a:ext cx="10154652" cy="120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 err="1">
                <a:solidFill>
                  <a:srgbClr val="13544E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Another_flushbar</a:t>
            </a:r>
            <a:r>
              <a:rPr lang="en-US" sz="2000" b="1" kern="100" dirty="0">
                <a:solidFill>
                  <a:srgbClr val="13544E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rgbClr val="13544E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Displays flush bar notifications.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rgbClr val="13544E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Usage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Shows temporary and customizable in-app notifications for user feedback or alerts.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932EC-832E-E5D8-D83C-4478CF82D614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F0065-8876-F64F-4A59-8E44CC18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00E16-4160-976E-EEE5-0747C6B9CCBB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0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404C29-859F-E056-8692-43A564941C82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5046726" y="685419"/>
            <a:ext cx="209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B5A3-982E-1686-B2EA-D4503A79A36D}"/>
              </a:ext>
            </a:extLst>
          </p:cNvPr>
          <p:cNvSpPr txBox="1"/>
          <p:nvPr/>
        </p:nvSpPr>
        <p:spPr>
          <a:xfrm>
            <a:off x="2295525" y="2347403"/>
            <a:ext cx="8096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 a unique freelancing model that facilitate the connection between freelancer and client and abstract all the details of developing a project from the client decreasing overall headache on client and providing flexibility of work for the freelancing.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84695-7F7F-4694-9FE7-20760F515026}"/>
              </a:ext>
            </a:extLst>
          </p:cNvPr>
          <p:cNvSpPr/>
          <p:nvPr/>
        </p:nvSpPr>
        <p:spPr>
          <a:xfrm>
            <a:off x="1775844" y="2114190"/>
            <a:ext cx="8863581" cy="2791185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98263-19FB-E7D6-6D11-4DE0F38F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F9DD2-26E8-220E-EE68-52D34AC7D7AB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6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22656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Mobile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82B28-5FEA-53AE-C7F7-BA402439E40D}"/>
              </a:ext>
            </a:extLst>
          </p:cNvPr>
          <p:cNvSpPr txBox="1"/>
          <p:nvPr/>
        </p:nvSpPr>
        <p:spPr>
          <a:xfrm>
            <a:off x="2992120" y="1116750"/>
            <a:ext cx="62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Common Challenges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388739-05AB-8EAF-2F05-A0EDAB1A12C9}"/>
              </a:ext>
            </a:extLst>
          </p:cNvPr>
          <p:cNvSpPr/>
          <p:nvPr/>
        </p:nvSpPr>
        <p:spPr>
          <a:xfrm>
            <a:off x="9237986" y="5764734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Network &amp;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dirty="0"/>
              <a:t>API handling</a:t>
            </a:r>
            <a:endParaRPr lang="en-US" sz="1700" b="0" kern="1200" dirty="0">
              <a:latin typeface="+mn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A6CF1B-D754-24D3-6FCF-D7518610BC3B}"/>
              </a:ext>
            </a:extLst>
          </p:cNvPr>
          <p:cNvSpPr/>
          <p:nvPr/>
        </p:nvSpPr>
        <p:spPr>
          <a:xfrm>
            <a:off x="6945077" y="5104869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Testing</a:t>
            </a:r>
            <a:r>
              <a:rPr lang="en-US" sz="1700" dirty="0"/>
              <a:t> &amp;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dirty="0" err="1"/>
              <a:t>Debuging</a:t>
            </a:r>
            <a:endParaRPr lang="en-US" sz="1700" b="0" kern="1200" dirty="0">
              <a:latin typeface="+mn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162028C-7F2F-2039-C5D5-E03ED04DB9B4}"/>
              </a:ext>
            </a:extLst>
          </p:cNvPr>
          <p:cNvSpPr/>
          <p:nvPr/>
        </p:nvSpPr>
        <p:spPr>
          <a:xfrm>
            <a:off x="4254934" y="4064046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Ui/</a:t>
            </a:r>
            <a:r>
              <a:rPr lang="en-US" sz="1700" b="0" kern="1200" dirty="0" err="1">
                <a:latin typeface="+mn-lt"/>
              </a:rPr>
              <a:t>Ux</a:t>
            </a:r>
            <a:endParaRPr lang="en-US" sz="1700" dirty="0"/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dirty="0"/>
              <a:t>Desing</a:t>
            </a:r>
            <a:endParaRPr lang="en-US" sz="1700" b="0" kern="1200" dirty="0">
              <a:latin typeface="+mn-lt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22E112-A4FD-3CB9-B81D-11A5B55E1BE4}"/>
              </a:ext>
            </a:extLst>
          </p:cNvPr>
          <p:cNvSpPr/>
          <p:nvPr/>
        </p:nvSpPr>
        <p:spPr>
          <a:xfrm>
            <a:off x="1903070" y="3435007"/>
            <a:ext cx="1800000" cy="720000"/>
          </a:xfrm>
          <a:custGeom>
            <a:avLst/>
            <a:gdLst>
              <a:gd name="connsiteX0" fmla="*/ 0 w 1800000"/>
              <a:gd name="connsiteY0" fmla="*/ 0 h 720000"/>
              <a:gd name="connsiteX1" fmla="*/ 1800000 w 1800000"/>
              <a:gd name="connsiteY1" fmla="*/ 0 h 720000"/>
              <a:gd name="connsiteX2" fmla="*/ 1800000 w 1800000"/>
              <a:gd name="connsiteY2" fmla="*/ 720000 h 720000"/>
              <a:gd name="connsiteX3" fmla="*/ 0 w 1800000"/>
              <a:gd name="connsiteY3" fmla="*/ 720000 h 720000"/>
              <a:gd name="connsiteX4" fmla="*/ 0 w 18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720000">
                <a:moveTo>
                  <a:pt x="0" y="0"/>
                </a:moveTo>
                <a:lnTo>
                  <a:pt x="1800000" y="0"/>
                </a:lnTo>
                <a:lnTo>
                  <a:pt x="18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700" b="0" kern="1200" dirty="0">
                <a:latin typeface="+mn-lt"/>
              </a:rPr>
              <a:t>State Management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C1817B-525B-B96A-FDCF-97CC96C6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1190" y="3648486"/>
            <a:ext cx="1135560" cy="1135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180D33-F6B6-FEE8-00E6-A3132ECDC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54" y="2735731"/>
            <a:ext cx="1098001" cy="1098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730AE1-6061-332C-AEBF-CD8DB50C9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7573" y="2091967"/>
            <a:ext cx="1098001" cy="10980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5EAAB6-0458-591C-EBD4-0C3E49CA4537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F2F381-7321-E2C7-6201-D8A9D7D18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42B8C7-DAC4-AB88-76A5-D863DAF3F7A8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BD2800-2CB2-E166-C5AD-C67DCB577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846" y="4240589"/>
            <a:ext cx="1224280" cy="12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5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836164" y="3429000"/>
            <a:ext cx="6114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119FB-0842-6ACD-FA86-559BFBBB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42" y="1785112"/>
            <a:ext cx="1513840" cy="15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7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445764" y="2644648"/>
            <a:ext cx="481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AI</a:t>
            </a:r>
          </a:p>
        </p:txBody>
      </p:sp>
    </p:spTree>
    <p:extLst>
      <p:ext uri="{BB962C8B-B14F-4D97-AF65-F5344CB8AC3E}">
        <p14:creationId xmlns:p14="http://schemas.microsoft.com/office/powerpoint/2010/main" val="2839313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15544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F5ABE-8DE7-8722-00D6-2195A226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9600" y="343196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BA41E-EFC2-F226-2018-751EF0FFA43F}"/>
              </a:ext>
            </a:extLst>
          </p:cNvPr>
          <p:cNvSpPr txBox="1"/>
          <p:nvPr/>
        </p:nvSpPr>
        <p:spPr>
          <a:xfrm>
            <a:off x="2992120" y="2597017"/>
            <a:ext cx="620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400" b="1" dirty="0"/>
              <a:t>2 </a:t>
            </a:r>
            <a:r>
              <a:rPr lang="en-US" sz="2400" b="1" dirty="0"/>
              <a:t> Models</a:t>
            </a:r>
          </a:p>
        </p:txBody>
      </p:sp>
      <p:pic>
        <p:nvPicPr>
          <p:cNvPr id="7" name="Graphic 6" descr="Fork In Road with solid fill">
            <a:extLst>
              <a:ext uri="{FF2B5EF4-FFF2-40B4-BE49-F238E27FC236}">
                <a16:creationId xmlns:a16="http://schemas.microsoft.com/office/drawing/2014/main" id="{0584F42F-FD4F-CB8E-12E2-6D79ABD95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592893" y="3058516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9FD8B-479B-4DC7-8416-E6EF5DC37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938" y="3396918"/>
            <a:ext cx="961024" cy="961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9CF25B-775D-9D2C-FD88-C3593DD21B9C}"/>
              </a:ext>
            </a:extLst>
          </p:cNvPr>
          <p:cNvSpPr txBox="1"/>
          <p:nvPr/>
        </p:nvSpPr>
        <p:spPr>
          <a:xfrm>
            <a:off x="5592893" y="3711746"/>
            <a:ext cx="62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 Parser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58A4F-F18C-E773-4351-3891223AE3E7}"/>
              </a:ext>
            </a:extLst>
          </p:cNvPr>
          <p:cNvSpPr txBox="1"/>
          <p:nvPr/>
        </p:nvSpPr>
        <p:spPr>
          <a:xfrm>
            <a:off x="-324155" y="3649750"/>
            <a:ext cx="62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matching</a:t>
            </a:r>
            <a:endParaRPr lang="ar-EG" dirty="0"/>
          </a:p>
          <a:p>
            <a:pPr algn="ctr"/>
            <a:r>
              <a:rPr lang="ar-EG" dirty="0"/>
              <a:t> </a:t>
            </a:r>
            <a:r>
              <a:rPr lang="en-US" dirty="0"/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916564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15544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CF25B-775D-9D2C-FD88-C3593DD21B9C}"/>
              </a:ext>
            </a:extLst>
          </p:cNvPr>
          <p:cNvSpPr txBox="1"/>
          <p:nvPr/>
        </p:nvSpPr>
        <p:spPr>
          <a:xfrm>
            <a:off x="2992120" y="1157009"/>
            <a:ext cx="620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3544E"/>
                </a:solidFill>
              </a:rPr>
              <a:t>CV Parser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A7C8C-0A47-2427-EB58-E19AFCDE2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5846" y="2423371"/>
            <a:ext cx="1240278" cy="1240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C88C10-750F-6428-FC3F-777997A2A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3507" y="2521684"/>
            <a:ext cx="907316" cy="907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4C9BF2-0098-7859-B4A9-56ED93CE3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6176" y="4042214"/>
            <a:ext cx="907315" cy="907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8F4EE0-E853-2046-88A1-F0B6F7A6CCA4}"/>
              </a:ext>
            </a:extLst>
          </p:cNvPr>
          <p:cNvSpPr txBox="1"/>
          <p:nvPr/>
        </p:nvSpPr>
        <p:spPr>
          <a:xfrm>
            <a:off x="6395162" y="3663649"/>
            <a:ext cx="1561646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Dalvan</a:t>
            </a:r>
            <a:r>
              <a:rPr lang="en-US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model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D888C-1DE4-C3FB-AC33-F9F09B048FCB}"/>
              </a:ext>
            </a:extLst>
          </p:cNvPr>
          <p:cNvSpPr txBox="1"/>
          <p:nvPr/>
        </p:nvSpPr>
        <p:spPr>
          <a:xfrm>
            <a:off x="1287755" y="3666149"/>
            <a:ext cx="1338828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Importance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17433-AC33-5452-8C5D-AC305A82529A}"/>
              </a:ext>
            </a:extLst>
          </p:cNvPr>
          <p:cNvSpPr txBox="1"/>
          <p:nvPr/>
        </p:nvSpPr>
        <p:spPr>
          <a:xfrm>
            <a:off x="3771870" y="5230284"/>
            <a:ext cx="1338828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Challenges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C463C-5B7B-E276-3BB6-07BF6260A693}"/>
              </a:ext>
            </a:extLst>
          </p:cNvPr>
          <p:cNvSpPr txBox="1"/>
          <p:nvPr/>
        </p:nvSpPr>
        <p:spPr>
          <a:xfrm>
            <a:off x="9245271" y="5178203"/>
            <a:ext cx="1406155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Deployment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FF4336-3113-D771-7FAF-223F354F0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5366" y="4085820"/>
            <a:ext cx="931666" cy="9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7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689604" y="155448"/>
            <a:ext cx="481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A7C8C-0A47-2427-EB58-E19AFCDE2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895" y="2976031"/>
            <a:ext cx="1240278" cy="1240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C88C10-750F-6428-FC3F-777997A2A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3556" y="3074344"/>
            <a:ext cx="907316" cy="907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4C9BF2-0098-7859-B4A9-56ED93CE3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6259" y="4594874"/>
            <a:ext cx="907315" cy="907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8F4EE0-E853-2046-88A1-F0B6F7A6CCA4}"/>
              </a:ext>
            </a:extLst>
          </p:cNvPr>
          <p:cNvSpPr txBox="1"/>
          <p:nvPr/>
        </p:nvSpPr>
        <p:spPr>
          <a:xfrm>
            <a:off x="4987355" y="4216309"/>
            <a:ext cx="4397358" cy="67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lnSpc>
                <a:spcPct val="107000"/>
              </a:lnSpc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GNN architecture </a:t>
            </a:r>
          </a:p>
          <a:p>
            <a:pPr lvl="0" algn="ctr" fontAlgn="base">
              <a:lnSpc>
                <a:spcPct val="107000"/>
              </a:lnSpc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(message passing _ polling and readout) </a:t>
            </a:r>
            <a:endParaRPr lang="en-US" sz="18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D888C-1DE4-C3FB-AC33-F9F09B048FCB}"/>
              </a:ext>
            </a:extLst>
          </p:cNvPr>
          <p:cNvSpPr txBox="1"/>
          <p:nvPr/>
        </p:nvSpPr>
        <p:spPr>
          <a:xfrm>
            <a:off x="1297804" y="4218809"/>
            <a:ext cx="1338828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Importance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17433-AC33-5452-8C5D-AC305A82529A}"/>
              </a:ext>
            </a:extLst>
          </p:cNvPr>
          <p:cNvSpPr txBox="1"/>
          <p:nvPr/>
        </p:nvSpPr>
        <p:spPr>
          <a:xfrm>
            <a:off x="3165655" y="5762889"/>
            <a:ext cx="1306704" cy="376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lnSpc>
                <a:spcPct val="107000"/>
              </a:lnSpc>
            </a:pPr>
            <a:r>
              <a:rPr lang="en-US" dirty="0"/>
              <a:t>Challenges</a:t>
            </a: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C463C-5B7B-E276-3BB6-07BF6260A693}"/>
              </a:ext>
            </a:extLst>
          </p:cNvPr>
          <p:cNvSpPr txBox="1"/>
          <p:nvPr/>
        </p:nvSpPr>
        <p:spPr>
          <a:xfrm>
            <a:off x="9007228" y="5762889"/>
            <a:ext cx="2305375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07000"/>
              </a:lnSpc>
            </a:pPr>
            <a:r>
              <a:rPr lang="en-US" dirty="0"/>
              <a:t>Graph representation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FF4336-3113-D771-7FAF-223F354F0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086" y="4618425"/>
            <a:ext cx="931666" cy="931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E6C87F-E536-0D98-4FA3-9A0ED3B769AB}"/>
              </a:ext>
            </a:extLst>
          </p:cNvPr>
          <p:cNvSpPr txBox="1"/>
          <p:nvPr/>
        </p:nvSpPr>
        <p:spPr>
          <a:xfrm>
            <a:off x="2204695" y="1578380"/>
            <a:ext cx="778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Recommendation System for Matching Freelancers Using Graph Neural Networks (GNNs)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A4D34-3580-C666-3C0C-04D8CC7040CE}"/>
              </a:ext>
            </a:extLst>
          </p:cNvPr>
          <p:cNvSpPr txBox="1"/>
          <p:nvPr/>
        </p:nvSpPr>
        <p:spPr>
          <a:xfrm>
            <a:off x="3597840" y="935662"/>
            <a:ext cx="49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matching</a:t>
            </a:r>
            <a:r>
              <a:rPr lang="ar-EG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60195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12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445764" y="2644648"/>
            <a:ext cx="481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13744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3140202" y="196089"/>
            <a:ext cx="591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Future Work (V2)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4B185-D48F-8F68-493F-F9D3DFFB9C9D}"/>
              </a:ext>
            </a:extLst>
          </p:cNvPr>
          <p:cNvSpPr txBox="1"/>
          <p:nvPr/>
        </p:nvSpPr>
        <p:spPr>
          <a:xfrm>
            <a:off x="3736092" y="7896452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Recommendation system for team matching.</a:t>
            </a:r>
          </a:p>
          <a:p>
            <a:pPr marL="342900" indent="-342900">
              <a:buAutoNum type="arabicPeriod"/>
            </a:pPr>
            <a:r>
              <a:rPr lang="en-US" dirty="0"/>
              <a:t>Integrate with payment service (Stripe).</a:t>
            </a:r>
          </a:p>
          <a:p>
            <a:pPr marL="342900" indent="-342900">
              <a:buAutoNum type="arabicPeriod"/>
            </a:pPr>
            <a:r>
              <a:rPr lang="en-US" dirty="0"/>
              <a:t>Rating system for freelancers and clients.</a:t>
            </a:r>
          </a:p>
          <a:p>
            <a:pPr marL="342900" indent="-342900">
              <a:buAutoNum type="arabicPeriod"/>
            </a:pPr>
            <a:r>
              <a:rPr lang="en-US" dirty="0"/>
              <a:t>AI value added services.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C7852-C6A9-65A5-F14E-C1B095E17953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DC7E8-6160-EFF1-C419-B01C0067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6317D-88FD-11D0-9445-2729FD221073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AD846-6A4E-6010-C25C-5C94F351B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9490" y="1723724"/>
            <a:ext cx="980932" cy="980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5B6B3C-DF50-91CD-2D0E-C18A87CBB0DF}"/>
              </a:ext>
            </a:extLst>
          </p:cNvPr>
          <p:cNvSpPr txBox="1"/>
          <p:nvPr/>
        </p:nvSpPr>
        <p:spPr>
          <a:xfrm>
            <a:off x="1814199" y="2792855"/>
            <a:ext cx="2370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Freelancer-Project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Recommendation</a:t>
            </a:r>
          </a:p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DE1E25-FAF4-9FE0-18B7-0A83C12B9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414" y="4609121"/>
            <a:ext cx="1145320" cy="1145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AFCAC0-7E52-D53C-F595-B7A92A773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6115" y="1723724"/>
            <a:ext cx="980932" cy="980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3DD30F-1EB5-73C7-60F5-545378925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7056" y="4499844"/>
            <a:ext cx="1152075" cy="11520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832BD8-3094-5548-5F65-B16E16107412}"/>
              </a:ext>
            </a:extLst>
          </p:cNvPr>
          <p:cNvSpPr/>
          <p:nvPr/>
        </p:nvSpPr>
        <p:spPr>
          <a:xfrm>
            <a:off x="4973216" y="3442165"/>
            <a:ext cx="2379306" cy="849086"/>
          </a:xfrm>
          <a:prstGeom prst="round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7F5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Future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41AB7-3082-6892-4356-EACA31F85BC9}"/>
              </a:ext>
            </a:extLst>
          </p:cNvPr>
          <p:cNvSpPr txBox="1"/>
          <p:nvPr/>
        </p:nvSpPr>
        <p:spPr>
          <a:xfrm>
            <a:off x="8485335" y="5667961"/>
            <a:ext cx="241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Value added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35AD1-A85A-05C4-4ACF-A4736FB42C84}"/>
              </a:ext>
            </a:extLst>
          </p:cNvPr>
          <p:cNvSpPr txBox="1"/>
          <p:nvPr/>
        </p:nvSpPr>
        <p:spPr>
          <a:xfrm>
            <a:off x="8590824" y="2782669"/>
            <a:ext cx="219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Rating system for Freelancer and clients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56291-1FBC-EA22-F198-B2C65E572390}"/>
              </a:ext>
            </a:extLst>
          </p:cNvPr>
          <p:cNvSpPr txBox="1"/>
          <p:nvPr/>
        </p:nvSpPr>
        <p:spPr>
          <a:xfrm>
            <a:off x="1921867" y="5532831"/>
            <a:ext cx="197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Stripe Payment service Integration</a:t>
            </a:r>
          </a:p>
        </p:txBody>
      </p:sp>
      <p:pic>
        <p:nvPicPr>
          <p:cNvPr id="16" name="Graphic 15" descr="Line arrow: Counter-clockwise curve with solid fill">
            <a:extLst>
              <a:ext uri="{FF2B5EF4-FFF2-40B4-BE49-F238E27FC236}">
                <a16:creationId xmlns:a16="http://schemas.microsoft.com/office/drawing/2014/main" id="{1090CB6A-995D-938D-5A31-95FBFFCD3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769286">
            <a:off x="4098525" y="1985258"/>
            <a:ext cx="1508774" cy="1834116"/>
          </a:xfrm>
          <a:prstGeom prst="rect">
            <a:avLst/>
          </a:prstGeom>
        </p:spPr>
      </p:pic>
      <p:pic>
        <p:nvPicPr>
          <p:cNvPr id="17" name="Graphic 16" descr="Line arrow: Counter-clockwise curve with solid fill">
            <a:extLst>
              <a:ext uri="{FF2B5EF4-FFF2-40B4-BE49-F238E27FC236}">
                <a16:creationId xmlns:a16="http://schemas.microsoft.com/office/drawing/2014/main" id="{58964AB1-5CB1-C3F0-DCB5-456756D44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30714" flipV="1">
            <a:off x="4124406" y="3919597"/>
            <a:ext cx="1508774" cy="1834116"/>
          </a:xfrm>
          <a:prstGeom prst="rect">
            <a:avLst/>
          </a:prstGeom>
        </p:spPr>
      </p:pic>
      <p:pic>
        <p:nvPicPr>
          <p:cNvPr id="18" name="Graphic 17" descr="Line arrow: Counter-clockwise curve with solid fill">
            <a:extLst>
              <a:ext uri="{FF2B5EF4-FFF2-40B4-BE49-F238E27FC236}">
                <a16:creationId xmlns:a16="http://schemas.microsoft.com/office/drawing/2014/main" id="{43C81D04-613C-EADB-1C5D-E60A9D8FD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769286" flipH="1" flipV="1">
            <a:off x="6691874" y="3914043"/>
            <a:ext cx="1508774" cy="1834116"/>
          </a:xfrm>
          <a:prstGeom prst="rect">
            <a:avLst/>
          </a:prstGeom>
        </p:spPr>
      </p:pic>
      <p:pic>
        <p:nvPicPr>
          <p:cNvPr id="19" name="Graphic 18" descr="Line arrow: Counter-clockwise curve with solid fill">
            <a:extLst>
              <a:ext uri="{FF2B5EF4-FFF2-40B4-BE49-F238E27FC236}">
                <a16:creationId xmlns:a16="http://schemas.microsoft.com/office/drawing/2014/main" id="{5C8DD214-2603-C735-3C6A-1AFB643B9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30714" flipH="1">
            <a:off x="6616212" y="2000766"/>
            <a:ext cx="1508774" cy="18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4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54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8E73F8-9040-6BF1-C21B-CA7A56805B46}"/>
              </a:ext>
            </a:extLst>
          </p:cNvPr>
          <p:cNvSpPr txBox="1"/>
          <p:nvPr/>
        </p:nvSpPr>
        <p:spPr>
          <a:xfrm>
            <a:off x="1742133" y="2705725"/>
            <a:ext cx="870773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EG" sz="8800" b="0" i="0" dirty="0">
                <a:solidFill>
                  <a:srgbClr val="F7F5F0"/>
                </a:solidFill>
                <a:effectLst/>
                <a:latin typeface="Times New Roman" panose="02020603050405020304" pitchFamily="18" charset="0"/>
              </a:rPr>
              <a:t>﴿ وَقُلْ رَبِّ زِدْنِي عِلْمًا ﴾</a:t>
            </a:r>
            <a:endParaRPr lang="en-US" sz="8800" dirty="0">
              <a:solidFill>
                <a:srgbClr val="F7F5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1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أحمد عاطف مجاهد Projects :: Photos, videos, logos, illustrations and  branding :: Behance">
            <a:extLst>
              <a:ext uri="{FF2B5EF4-FFF2-40B4-BE49-F238E27FC236}">
                <a16:creationId xmlns:a16="http://schemas.microsoft.com/office/drawing/2014/main" id="{8754D009-9C3B-842E-6121-6C2CA8EF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447" y="584066"/>
            <a:ext cx="6173178" cy="4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F88A3-1084-210F-F2FC-0EBFFF8DC2ED}"/>
              </a:ext>
            </a:extLst>
          </p:cNvPr>
          <p:cNvSpPr txBox="1"/>
          <p:nvPr/>
        </p:nvSpPr>
        <p:spPr>
          <a:xfrm>
            <a:off x="1619459" y="5281764"/>
            <a:ext cx="895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4800" dirty="0">
                <a:highlight>
                  <a:srgbClr val="C0C0C0"/>
                </a:highlight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إتخرجنا يا رجالة</a:t>
            </a:r>
            <a:endParaRPr lang="en-US" sz="4800" dirty="0">
              <a:highlight>
                <a:srgbClr val="C0C0C0"/>
              </a:highlight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614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899981" y="2705725"/>
            <a:ext cx="6392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Mission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6A372-0D16-C0BE-C459-5A470343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16" y="2612898"/>
            <a:ext cx="1632204" cy="16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64517-8350-E574-6E22-9E138790E3B1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4809363" y="666369"/>
            <a:ext cx="257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B5A3-982E-1686-B2EA-D4503A79A36D}"/>
              </a:ext>
            </a:extLst>
          </p:cNvPr>
          <p:cNvSpPr txBox="1"/>
          <p:nvPr/>
        </p:nvSpPr>
        <p:spPr>
          <a:xfrm>
            <a:off x="2295525" y="2347403"/>
            <a:ext cx="8096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Develop and maintain secure and reliable system to provide: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Strong interaction between clients and freelancers.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Effective collaboration between freelancers with different skills.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84695-7F7F-4694-9FE7-20760F515026}"/>
              </a:ext>
            </a:extLst>
          </p:cNvPr>
          <p:cNvSpPr/>
          <p:nvPr/>
        </p:nvSpPr>
        <p:spPr>
          <a:xfrm>
            <a:off x="1775844" y="2114190"/>
            <a:ext cx="8939781" cy="3124560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98263-19FB-E7D6-6D11-4DE0F38F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F9DD2-26E8-220E-EE68-52D34AC7D7AB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6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678036" y="2445538"/>
            <a:ext cx="9120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Freelancing Websites Market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2C7C-064B-AFB9-131D-9EB9CD82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2590520"/>
            <a:ext cx="1609344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02B489-FF27-9D6F-FADB-B4CEB39827AB}"/>
              </a:ext>
            </a:extLst>
          </p:cNvPr>
          <p:cNvSpPr/>
          <p:nvPr/>
        </p:nvSpPr>
        <p:spPr>
          <a:xfrm>
            <a:off x="-153150" y="-100584"/>
            <a:ext cx="1016768" cy="7059168"/>
          </a:xfrm>
          <a:prstGeom prst="rect">
            <a:avLst/>
          </a:prstGeom>
          <a:solidFill>
            <a:srgbClr val="135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A25E38-BF6C-563F-B68B-11B6089B74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2" b="92295" l="9943" r="89994">
                        <a14:foregroundMark x1="49528" y1="92295" x2="49528" y2="92295"/>
                        <a14:foregroundMark x1="49402" y1="19435" x2="49402" y2="19435"/>
                        <a14:foregroundMark x1="55758" y1="29195" x2="55758" y2="29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83" y="717223"/>
            <a:ext cx="8737902" cy="64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0731AA-D99F-6706-7B4A-4E90148B9BEB}"/>
              </a:ext>
            </a:extLst>
          </p:cNvPr>
          <p:cNvSpPr txBox="1"/>
          <p:nvPr/>
        </p:nvSpPr>
        <p:spPr>
          <a:xfrm>
            <a:off x="2147417" y="116534"/>
            <a:ext cx="6769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3544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Freelancing Websites Market 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98263-19FB-E7D6-6D11-4DE0F38F5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7168" y="2271858"/>
            <a:ext cx="507166" cy="658257"/>
          </a:xfrm>
          <a:prstGeom prst="rect">
            <a:avLst/>
          </a:prstGeom>
          <a:effectLst>
            <a:outerShdw blurRad="292100" dist="228600" dir="5700000" sx="99000" sy="99000" algn="ctr" rotWithShape="0">
              <a:srgbClr val="000000">
                <a:alpha val="79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F9DD2-26E8-220E-EE68-52D34AC7D7AB}"/>
              </a:ext>
            </a:extLst>
          </p:cNvPr>
          <p:cNvSpPr txBox="1"/>
          <p:nvPr/>
        </p:nvSpPr>
        <p:spPr>
          <a:xfrm rot="5400000">
            <a:off x="-575467" y="3555287"/>
            <a:ext cx="1834057" cy="523220"/>
          </a:xfrm>
          <a:prstGeom prst="rect">
            <a:avLst/>
          </a:prstGeom>
          <a:noFill/>
          <a:effectLst>
            <a:outerShdw blurRad="254000" dist="101600" dir="4800000" sx="120000" sy="120000" algn="ctr" rotWithShape="0">
              <a:srgbClr val="000000">
                <a:alpha val="8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E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Sho8lana</a:t>
            </a:r>
            <a:endParaRPr lang="en-US" sz="900" dirty="0">
              <a:solidFill>
                <a:srgbClr val="22BE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2C28E-B2EB-33CF-DFFE-3C24D6659BD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790" y="2854570"/>
            <a:ext cx="564680" cy="564680"/>
          </a:xfrm>
          <a:prstGeom prst="rect">
            <a:avLst/>
          </a:prstGeom>
        </p:spPr>
      </p:pic>
      <p:pic>
        <p:nvPicPr>
          <p:cNvPr id="10" name="Picture 9" descr="A blue paper airplane with lines coming out of it&#10;&#10;Description automatically generated">
            <a:extLst>
              <a:ext uri="{FF2B5EF4-FFF2-40B4-BE49-F238E27FC236}">
                <a16:creationId xmlns:a16="http://schemas.microsoft.com/office/drawing/2014/main" id="{901A528F-54C9-514F-8C14-FD7FFBFE44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38" y="5628870"/>
            <a:ext cx="684924" cy="684924"/>
          </a:xfrm>
          <a:prstGeom prst="rect">
            <a:avLst/>
          </a:prstGeom>
        </p:spPr>
      </p:pic>
      <p:pic>
        <p:nvPicPr>
          <p:cNvPr id="12" name="Picture 11" descr="A black and blue logo&#10;&#10;Description automatically generated">
            <a:extLst>
              <a:ext uri="{FF2B5EF4-FFF2-40B4-BE49-F238E27FC236}">
                <a16:creationId xmlns:a16="http://schemas.microsoft.com/office/drawing/2014/main" id="{5B7D2887-DEAE-B738-9E5F-6765FDBF796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84" y="1359645"/>
            <a:ext cx="1159713" cy="318921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987533-40F4-5B02-A85F-76F06FA3AC2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82" y="5397920"/>
            <a:ext cx="915874" cy="9158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EDA03-36E2-4D4A-1B54-21A46D72F57B}"/>
              </a:ext>
            </a:extLst>
          </p:cNvPr>
          <p:cNvSpPr txBox="1"/>
          <p:nvPr/>
        </p:nvSpPr>
        <p:spPr>
          <a:xfrm>
            <a:off x="3520761" y="5028588"/>
            <a:ext cx="94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AF6CD-DB57-3608-B114-07D02DEF29F5}"/>
              </a:ext>
            </a:extLst>
          </p:cNvPr>
          <p:cNvSpPr txBox="1"/>
          <p:nvPr/>
        </p:nvSpPr>
        <p:spPr>
          <a:xfrm>
            <a:off x="6091404" y="5213254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Freelancer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388A18-1491-0A7F-27D4-214FC498551C}"/>
              </a:ext>
            </a:extLst>
          </p:cNvPr>
          <p:cNvSpPr txBox="1"/>
          <p:nvPr/>
        </p:nvSpPr>
        <p:spPr>
          <a:xfrm>
            <a:off x="6608084" y="3559371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Fiverr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7085C-CA05-A82C-73DF-033A55EF729D}"/>
              </a:ext>
            </a:extLst>
          </p:cNvPr>
          <p:cNvSpPr txBox="1"/>
          <p:nvPr/>
        </p:nvSpPr>
        <p:spPr>
          <a:xfrm>
            <a:off x="4850434" y="150855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Guru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5C8AD-209C-73DF-11F2-3EF7FC295F62}"/>
              </a:ext>
            </a:extLst>
          </p:cNvPr>
          <p:cNvSpPr txBox="1"/>
          <p:nvPr/>
        </p:nvSpPr>
        <p:spPr>
          <a:xfrm>
            <a:off x="5696167" y="2069047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Toptal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21C3E-35CF-A756-5959-855FC3FD8F97}"/>
              </a:ext>
            </a:extLst>
          </p:cNvPr>
          <p:cNvSpPr txBox="1"/>
          <p:nvPr/>
        </p:nvSpPr>
        <p:spPr>
          <a:xfrm>
            <a:off x="3152070" y="1401085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PeoplePerHour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60C824-4245-4D9F-5776-DB1A4C3F44E1}"/>
              </a:ext>
            </a:extLst>
          </p:cNvPr>
          <p:cNvSpPr txBox="1"/>
          <p:nvPr/>
        </p:nvSpPr>
        <p:spPr>
          <a:xfrm>
            <a:off x="2828883" y="1770417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99designs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57B1B-94DE-3EE5-3D27-3686E57EDADB}"/>
              </a:ext>
            </a:extLst>
          </p:cNvPr>
          <p:cNvSpPr txBox="1"/>
          <p:nvPr/>
        </p:nvSpPr>
        <p:spPr>
          <a:xfrm>
            <a:off x="2812492" y="2069699"/>
            <a:ext cx="8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44152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2037</Words>
  <Application>Microsoft Office PowerPoint</Application>
  <PresentationFormat>Widescreen</PresentationFormat>
  <Paragraphs>530</Paragraphs>
  <Slides>59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29LT Bukra Bold Italic</vt:lpstr>
      <vt:lpstr>ADLaM Display</vt:lpstr>
      <vt:lpstr>Aptos</vt:lpstr>
      <vt:lpstr>Aptos Display</vt:lpstr>
      <vt:lpstr>Arial</vt:lpstr>
      <vt:lpstr>Courier New</vt:lpstr>
      <vt:lpstr>Roboto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اشرف سعيد ابوهند</dc:creator>
  <cp:lastModifiedBy>محمد اشرف سعيد ابوهند</cp:lastModifiedBy>
  <cp:revision>29</cp:revision>
  <dcterms:created xsi:type="dcterms:W3CDTF">2024-07-09T06:33:46Z</dcterms:created>
  <dcterms:modified xsi:type="dcterms:W3CDTF">2024-07-14T21:40:54Z</dcterms:modified>
</cp:coreProperties>
</file>