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5C7FC-1A0C-4EE1-8766-BE9C0F3A9667}">
          <p14:sldIdLst>
            <p14:sldId id="256"/>
            <p14:sldId id="282"/>
            <p14:sldId id="258"/>
            <p14:sldId id="257"/>
            <p14:sldId id="259"/>
            <p14:sldId id="260"/>
          </p14:sldIdLst>
        </p14:section>
        <p14:section name="Find wrong words" id="{3862379E-109A-41DD-BD6B-35BE28B5DE9B}">
          <p14:sldIdLst>
            <p14:sldId id="261"/>
          </p14:sldIdLst>
        </p14:section>
        <p14:section name="Get misspelled words" id="{7F2E3A3C-4A47-4839-B74D-1AD70794379C}">
          <p14:sldIdLst>
            <p14:sldId id="262"/>
            <p14:sldId id="263"/>
          </p14:sldIdLst>
        </p14:section>
        <p14:section name="Remove Punctuation" id="{CE47C1BE-5372-4700-9B7B-E5277D0AF591}">
          <p14:sldIdLst>
            <p14:sldId id="266"/>
            <p14:sldId id="267"/>
          </p14:sldIdLst>
        </p14:section>
        <p14:section name="Check misspelled words" id="{7802826F-5854-4A90-9AAF-0E2956403B09}">
          <p14:sldIdLst>
            <p14:sldId id="264"/>
            <p14:sldId id="268"/>
          </p14:sldIdLst>
        </p14:section>
        <p14:section name="Sort items" id="{8CFD097C-0512-45B7-BD09-701FA250D949}">
          <p14:sldIdLst>
            <p14:sldId id="269"/>
            <p14:sldId id="271"/>
          </p14:sldIdLst>
        </p14:section>
        <p14:section name="Find Suggestions" id="{67F9415D-AA0F-49D4-96AC-E2AB40C9B60B}">
          <p14:sldIdLst>
            <p14:sldId id="272"/>
          </p14:sldIdLst>
        </p14:section>
        <p14:section name="GEt Suggestions" id="{1ABF6609-0D70-4CFC-B773-8C2DA9BD7764}">
          <p14:sldIdLst>
            <p14:sldId id="273"/>
            <p14:sldId id="274"/>
          </p14:sldIdLst>
        </p14:section>
        <p14:section name="Selection Sort" id="{E1A8AD7B-D28C-4ABC-8A0F-059F23A7B587}">
          <p14:sldIdLst>
            <p14:sldId id="275"/>
            <p14:sldId id="276"/>
          </p14:sldIdLst>
        </p14:section>
        <p14:section name="Print Results" id="{1D510DA9-8280-4532-BC4F-6C918CF64702}">
          <p14:sldIdLst>
            <p14:sldId id="277"/>
            <p14:sldId id="279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0212D-30AA-FB91-4E0F-BD5A58FB7265}" v="2" dt="2022-09-15T10:51:5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حمد اشرف سعيد ابوهند" userId="S::mohammed31009741@f-eng.tanta.edu.eg::c34105fc-d959-4243-9033-973fc3647613" providerId="AD" clId="Web-{FB60212D-30AA-FB91-4E0F-BD5A58FB7265}"/>
    <pc:docChg chg="addSld delSld modSection">
      <pc:chgData name="محمد اشرف سعيد ابوهند" userId="S::mohammed31009741@f-eng.tanta.edu.eg::c34105fc-d959-4243-9033-973fc3647613" providerId="AD" clId="Web-{FB60212D-30AA-FB91-4E0F-BD5A58FB7265}" dt="2022-09-15T10:51:54.603" v="1"/>
      <pc:docMkLst>
        <pc:docMk/>
      </pc:docMkLst>
      <pc:sldChg chg="add del">
        <pc:chgData name="محمد اشرف سعيد ابوهند" userId="S::mohammed31009741@f-eng.tanta.edu.eg::c34105fc-d959-4243-9033-973fc3647613" providerId="AD" clId="Web-{FB60212D-30AA-FB91-4E0F-BD5A58FB7265}" dt="2022-09-15T10:51:54.603" v="1"/>
        <pc:sldMkLst>
          <pc:docMk/>
          <pc:sldMk cId="177961203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8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72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6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04C62A-4805-4EBE-B16C-DD106DA97F2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9F5AC5B-97DF-4075-B09D-9397A12B7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7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14.xml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slide" Target="slide12.xml"/><Relationship Id="rId4" Type="http://schemas.openxmlformats.org/officeDocument/2006/relationships/slide" Target="slide8.xml"/><Relationship Id="rId9" Type="http://schemas.openxmlformats.org/officeDocument/2006/relationships/image" Target="../media/image13.png"/><Relationship Id="rId1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8A329A-F940-4265-A841-3EEF7A5FA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"/>
          <a:stretch/>
        </p:blipFill>
        <p:spPr>
          <a:xfrm>
            <a:off x="-105296" y="0"/>
            <a:ext cx="12297296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94D0D-8FB7-4179-8136-8172AC840206}"/>
              </a:ext>
            </a:extLst>
          </p:cNvPr>
          <p:cNvSpPr txBox="1"/>
          <p:nvPr/>
        </p:nvSpPr>
        <p:spPr>
          <a:xfrm>
            <a:off x="7701093" y="2544453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R JULIAN" panose="02000000000000000000" pitchFamily="2" charset="0"/>
              </a:rPr>
              <a:t>Spell Checker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3203CE-9C6E-4CF3-B050-14F3616C990B}"/>
              </a:ext>
            </a:extLst>
          </p:cNvPr>
          <p:cNvCxnSpPr>
            <a:cxnSpLocks/>
          </p:cNvCxnSpPr>
          <p:nvPr/>
        </p:nvCxnSpPr>
        <p:spPr>
          <a:xfrm>
            <a:off x="7784983" y="3355596"/>
            <a:ext cx="33052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7C8FE4-11EA-4976-BD1C-21DBEE93FF34}"/>
              </a:ext>
            </a:extLst>
          </p:cNvPr>
          <p:cNvSpPr txBox="1"/>
          <p:nvPr/>
        </p:nvSpPr>
        <p:spPr>
          <a:xfrm>
            <a:off x="8263156" y="3428999"/>
            <a:ext cx="3280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AR JULIAN" panose="02000000000000000000" pitchFamily="2" charset="0"/>
              </a:rPr>
              <a:t>By: </a:t>
            </a:r>
            <a:r>
              <a:rPr lang="en-US" sz="3200" dirty="0">
                <a:solidFill>
                  <a:schemeClr val="bg1"/>
                </a:solidFill>
                <a:latin typeface="AR JULIAN" panose="02000000000000000000" pitchFamily="2" charset="0"/>
              </a:rPr>
              <a:t>Team 4</a:t>
            </a:r>
          </a:p>
        </p:txBody>
      </p:sp>
      <p:pic>
        <p:nvPicPr>
          <p:cNvPr id="2052" name="Picture 4" descr="Spell check free icon">
            <a:extLst>
              <a:ext uri="{FF2B5EF4-FFF2-40B4-BE49-F238E27FC236}">
                <a16:creationId xmlns:a16="http://schemas.microsoft.com/office/drawing/2014/main" id="{99291E2E-894D-4B35-BDD0-4F686C61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45" y="81393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12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1189131" y="2828835"/>
            <a:ext cx="9813737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5696"/>
                </a:solidFill>
                <a:latin typeface="AR JULIAN" panose="02000000000000000000" pitchFamily="2" charset="0"/>
              </a:rPr>
              <a:t>B. Remove Punctuation</a:t>
            </a:r>
          </a:p>
        </p:txBody>
      </p:sp>
    </p:spTree>
    <p:extLst>
      <p:ext uri="{BB962C8B-B14F-4D97-AF65-F5344CB8AC3E}">
        <p14:creationId xmlns:p14="http://schemas.microsoft.com/office/powerpoint/2010/main" val="1353246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613794" y="176034"/>
            <a:ext cx="3475148" cy="461665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696"/>
                </a:solidFill>
                <a:latin typeface="AR JULIAN" panose="02000000000000000000" pitchFamily="2" charset="0"/>
              </a:rPr>
              <a:t>B. Remove Punctuation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DAE49-23F4-4138-ABCA-1D16ADA0DE71}"/>
              </a:ext>
            </a:extLst>
          </p:cNvPr>
          <p:cNvSpPr/>
          <p:nvPr/>
        </p:nvSpPr>
        <p:spPr>
          <a:xfrm>
            <a:off x="613794" y="1006680"/>
            <a:ext cx="10964411" cy="5444453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E03546-DCCC-4900-8D89-95184580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4" y="1528303"/>
            <a:ext cx="975459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rem_punct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""" Removes punctuation from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english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words if exists """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"&amp;-"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word = word[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word[-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".,?!"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word = word[:-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4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395665" y="2828835"/>
            <a:ext cx="11400669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5696"/>
                </a:solidFill>
                <a:latin typeface="AR JULIAN" panose="02000000000000000000" pitchFamily="2" charset="0"/>
              </a:rPr>
              <a:t>C. Check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2469895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613794" y="194692"/>
            <a:ext cx="3933054" cy="461665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696"/>
                </a:solidFill>
                <a:latin typeface="AR JULIAN" panose="02000000000000000000" pitchFamily="2" charset="0"/>
              </a:rPr>
              <a:t>C. Check misspelled words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90E210-8658-47D1-8292-238A6685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69" y="2118873"/>
            <a:ext cx="9328131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is_misspelled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word):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"""Checks spelling of a word ==&gt; returns True (if the word is misspelled)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or False (if the word is correct)"""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(word)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word.isdigit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not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binary_search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word)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684695-7F7F-4694-9FE7-20760F515026}"/>
              </a:ext>
            </a:extLst>
          </p:cNvPr>
          <p:cNvSpPr/>
          <p:nvPr/>
        </p:nvSpPr>
        <p:spPr>
          <a:xfrm>
            <a:off x="613794" y="1682151"/>
            <a:ext cx="10964411" cy="3925020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80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3110210" y="2828835"/>
            <a:ext cx="5971579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5696"/>
                </a:solidFill>
                <a:latin typeface="AR JULIAN" panose="02000000000000000000" pitchFamily="2" charset="0"/>
              </a:rPr>
              <a:t>D. Sort Items</a:t>
            </a:r>
          </a:p>
        </p:txBody>
      </p:sp>
    </p:spTree>
    <p:extLst>
      <p:ext uri="{BB962C8B-B14F-4D97-AF65-F5344CB8AC3E}">
        <p14:creationId xmlns:p14="http://schemas.microsoft.com/office/powerpoint/2010/main" val="2138492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492845" y="161136"/>
            <a:ext cx="2082575" cy="461665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696"/>
                </a:solidFill>
                <a:latin typeface="AR JULIAN" panose="02000000000000000000" pitchFamily="2" charset="0"/>
              </a:rPr>
              <a:t>D. Sort Items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AE7EA7-266F-4F36-830C-EF7309D3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437" y="1034553"/>
            <a:ext cx="8279934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selection_sort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n2 &gt; 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n2 = 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(n2):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[j][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j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max_position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[:n2]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6BE5BD-63FF-45F5-A0BF-03FC836E305A}"/>
              </a:ext>
            </a:extLst>
          </p:cNvPr>
          <p:cNvSpPr/>
          <p:nvPr/>
        </p:nvSpPr>
        <p:spPr>
          <a:xfrm>
            <a:off x="1593908" y="947956"/>
            <a:ext cx="8279934" cy="5251508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3431167" y="-15333"/>
            <a:ext cx="471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696"/>
                </a:solidFill>
                <a:latin typeface="AR JULIAN" panose="02000000000000000000" pitchFamily="2" charset="0"/>
              </a:rPr>
              <a:t>4. Find Suggestions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6C307A67-0F68-4375-9657-AD849E0C983D}"/>
              </a:ext>
            </a:extLst>
          </p:cNvPr>
          <p:cNvSpPr/>
          <p:nvPr/>
        </p:nvSpPr>
        <p:spPr>
          <a:xfrm>
            <a:off x="4353886" y="1294001"/>
            <a:ext cx="4085438" cy="4269997"/>
          </a:xfrm>
          <a:prstGeom prst="round1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51AB2-9948-4250-8F58-19C8BD6B2104}"/>
              </a:ext>
            </a:extLst>
          </p:cNvPr>
          <p:cNvSpPr txBox="1"/>
          <p:nvPr/>
        </p:nvSpPr>
        <p:spPr>
          <a:xfrm>
            <a:off x="4906162" y="1830158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F7C77239-B50B-40A8-980F-2080F1607CF7}"/>
              </a:ext>
            </a:extLst>
          </p:cNvPr>
          <p:cNvSpPr/>
          <p:nvPr/>
        </p:nvSpPr>
        <p:spPr>
          <a:xfrm>
            <a:off x="3491219" y="2338430"/>
            <a:ext cx="4085438" cy="4269997"/>
          </a:xfrm>
          <a:prstGeom prst="round1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A3245E9D-60EA-4FED-AAA8-34DA299173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1722409"/>
                  </p:ext>
                </p:extLst>
              </p:nvPr>
            </p:nvGraphicFramePr>
            <p:xfrm>
              <a:off x="4731391" y="62393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ABF6609-0D70-4CFC-B773-8C2DA9BD7764}">
                    <psez:zmPr id="{3FF838F8-77A0-442B-824F-EA8E19B9E5C0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245E9D-60EA-4FED-AAA8-34DA29917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1391" y="62393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CB5FA8B3-D6F4-48E6-A712-D29F3E3B5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3087819"/>
                  </p:ext>
                </p:extLst>
              </p:nvPr>
            </p:nvGraphicFramePr>
            <p:xfrm>
              <a:off x="3934437" y="173698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1A8AD7B-D28C-4ABC-8A0F-059F23A7B587}">
                    <psez:zmPr id="{53E62353-0DAD-43E6-8E23-B91A785FE7B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B5FA8B3-D6F4-48E6-A712-D29F3E3B5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4437" y="1736982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EEA5330-CA26-4863-BDD8-38C8576881B8}"/>
              </a:ext>
            </a:extLst>
          </p:cNvPr>
          <p:cNvSpPr txBox="1"/>
          <p:nvPr/>
        </p:nvSpPr>
        <p:spPr>
          <a:xfrm>
            <a:off x="3935836" y="2977693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97846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2" grpId="1" animBg="1"/>
      <p:bldP spid="21" grpId="0"/>
      <p:bldP spid="21" grpId="1"/>
      <p:bldP spid="12" grpId="0" animBg="1"/>
      <p:bldP spid="12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2060880" y="2828835"/>
            <a:ext cx="8070239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5696"/>
                </a:solidFill>
                <a:latin typeface="AR JULIAN" panose="02000000000000000000" pitchFamily="2" charset="0"/>
              </a:rPr>
              <a:t>A. Get Suggestions</a:t>
            </a:r>
          </a:p>
        </p:txBody>
      </p:sp>
    </p:spTree>
    <p:extLst>
      <p:ext uri="{BB962C8B-B14F-4D97-AF65-F5344CB8AC3E}">
        <p14:creationId xmlns:p14="http://schemas.microsoft.com/office/powerpoint/2010/main" val="421832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838898" y="152747"/>
            <a:ext cx="3271708" cy="523220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696"/>
                </a:solidFill>
                <a:latin typeface="AR JULIAN" panose="02000000000000000000" pitchFamily="2" charset="0"/>
              </a:rPr>
              <a:t>A. Get Suggestions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B8CDF4-099B-4176-95B4-0538BBF6E62C}"/>
              </a:ext>
            </a:extLst>
          </p:cNvPr>
          <p:cNvSpPr/>
          <p:nvPr/>
        </p:nvSpPr>
        <p:spPr>
          <a:xfrm>
            <a:off x="906011" y="1124126"/>
            <a:ext cx="10293292" cy="5444453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F45FC-F7B3-4E72-AD68-0EA37623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864" y="1213267"/>
            <a:ext cx="7952764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get_suggestions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"""Gets suggestions for each misspelled word ==&gt; returns 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dictionary of each misspelled word as a key and a list of suggestions for this word as a value:</a:t>
            </a:r>
            <a:r>
              <a:rPr lang="en-US" altLang="en-US" i="1" dirty="0">
                <a:solidFill>
                  <a:srgbClr val="629755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 [list of its suggestions] }</a:t>
            </a:r>
            <a:r>
              <a:rPr kumimoji="0" lang="en-US" altLang="en-US" b="0" i="1" u="none" strike="noStrike" cap="none" normalizeH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"""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temp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SequenceMatcher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s.set_seq2(word)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dictionary: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s.set_seq1(item)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s.real_quick_ratio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0.65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s.quick_ratio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0.65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s.ratio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0.65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temp.append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([item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s.ratio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suggestions[word]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selection_sort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54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399875" y="2875002"/>
            <a:ext cx="11392250" cy="1107996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5696"/>
                </a:solidFill>
                <a:latin typeface="AR JULIAN" panose="02000000000000000000" pitchFamily="2" charset="0"/>
              </a:rPr>
              <a:t>B. Sort the suggested words</a:t>
            </a:r>
          </a:p>
        </p:txBody>
      </p:sp>
    </p:spTree>
    <p:extLst>
      <p:ext uri="{BB962C8B-B14F-4D97-AF65-F5344CB8AC3E}">
        <p14:creationId xmlns:p14="http://schemas.microsoft.com/office/powerpoint/2010/main" val="633796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A53C1D-1933-478B-9EC2-FF954F24AC77}"/>
              </a:ext>
            </a:extLst>
          </p:cNvPr>
          <p:cNvGrpSpPr/>
          <p:nvPr/>
        </p:nvGrpSpPr>
        <p:grpSpPr>
          <a:xfrm>
            <a:off x="3715157" y="239668"/>
            <a:ext cx="3800462" cy="894111"/>
            <a:chOff x="3715157" y="239668"/>
            <a:chExt cx="3800462" cy="8941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1C9D07-DB2A-41E9-8C46-7830874CC092}"/>
                </a:ext>
              </a:extLst>
            </p:cNvPr>
            <p:cNvSpPr txBox="1"/>
            <p:nvPr/>
          </p:nvSpPr>
          <p:spPr>
            <a:xfrm>
              <a:off x="4676380" y="302004"/>
              <a:ext cx="28392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AR JULIAN" panose="02000000000000000000" pitchFamily="2" charset="0"/>
                </a:rPr>
                <a:t>Main Code</a:t>
              </a:r>
            </a:p>
          </p:txBody>
        </p:sp>
        <p:pic>
          <p:nvPicPr>
            <p:cNvPr id="5122" name="Picture 2" descr="Binary code free icon">
              <a:extLst>
                <a:ext uri="{FF2B5EF4-FFF2-40B4-BE49-F238E27FC236}">
                  <a16:creationId xmlns:a16="http://schemas.microsoft.com/office/drawing/2014/main" id="{7CBF63CC-34F6-45B5-ADAC-28A962407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57" y="239668"/>
              <a:ext cx="894111" cy="894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44431F-553E-4DF8-8076-C8F00B20BF63}"/>
              </a:ext>
            </a:extLst>
          </p:cNvPr>
          <p:cNvSpPr/>
          <p:nvPr/>
        </p:nvSpPr>
        <p:spPr>
          <a:xfrm>
            <a:off x="1058410" y="1238642"/>
            <a:ext cx="10075179" cy="5317354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299FF8D-7554-4C57-AEF1-0E51A4F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48" y="1373630"/>
            <a:ext cx="9472145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sentence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[38;5;231mType words to check its spelling: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sentence.lower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().split()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start = time()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dictionary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get_dictionary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get_misspelled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(dictionary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print_underlined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get_suggestions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(dictionary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print_suggestions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Program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executed in: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time() - 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sec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8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613793" y="176034"/>
            <a:ext cx="4377657" cy="461665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696"/>
                </a:solidFill>
                <a:latin typeface="AR JULIAN" panose="02000000000000000000" pitchFamily="2" charset="0"/>
              </a:rPr>
              <a:t>B. Sort the suggested words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DAE49-23F4-4138-ABCA-1D16ADA0DE71}"/>
              </a:ext>
            </a:extLst>
          </p:cNvPr>
          <p:cNvSpPr/>
          <p:nvPr/>
        </p:nvSpPr>
        <p:spPr>
          <a:xfrm>
            <a:off x="2298584" y="912749"/>
            <a:ext cx="8347046" cy="5632311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6491AD-B3D6-4BEC-8814-0C6805B9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810" y="912749"/>
            <a:ext cx="724910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selection_sort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n2):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n2 &gt; 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n2 = 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(n2):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j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[j][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 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[j][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j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max_position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[:n2]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688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4053280" y="55573"/>
            <a:ext cx="4085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696"/>
                </a:solidFill>
                <a:latin typeface="AR JULIAN" panose="02000000000000000000" pitchFamily="2" charset="0"/>
              </a:rPr>
              <a:t>5. Print Results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F4109E1-A444-427D-9DC1-570F8A5AC1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7474347"/>
                  </p:ext>
                </p:extLst>
              </p:nvPr>
            </p:nvGraphicFramePr>
            <p:xfrm>
              <a:off x="446364" y="2201319"/>
              <a:ext cx="4268250" cy="3201188"/>
            </p:xfrm>
            <a:graphic>
              <a:graphicData uri="http://schemas.microsoft.com/office/powerpoint/2016/slidezoom">
                <pslz:sldZm>
                  <pslz:sldZmObj sldId="279" cId="3988680171">
                    <pslz:zmPr id="{9F199675-DFF4-49FB-9861-4E52F59196B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68250" cy="320118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4109E1-A444-427D-9DC1-570F8A5AC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64" y="2201319"/>
                <a:ext cx="4268250" cy="3201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754545B-11DA-4C8D-BCAC-165968D64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1643904"/>
                  </p:ext>
                </p:extLst>
              </p:nvPr>
            </p:nvGraphicFramePr>
            <p:xfrm>
              <a:off x="7523876" y="2101963"/>
              <a:ext cx="4221760" cy="3166320"/>
            </p:xfrm>
            <a:graphic>
              <a:graphicData uri="http://schemas.microsoft.com/office/powerpoint/2016/slidezoom">
                <pslz:sldZm>
                  <pslz:sldZmObj sldId="281" cId="2932568093">
                    <pslz:zmPr id="{906AB06B-87BE-4385-BA0C-496F0AD1A9E7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21760" cy="316632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754545B-11DA-4C8D-BCAC-165968D640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3876" y="2101963"/>
                <a:ext cx="4221760" cy="3166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500DA29-95DF-4662-829F-328B67EB8E86}"/>
              </a:ext>
            </a:extLst>
          </p:cNvPr>
          <p:cNvSpPr txBox="1"/>
          <p:nvPr/>
        </p:nvSpPr>
        <p:spPr>
          <a:xfrm>
            <a:off x="2429646" y="243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DC663-1411-491A-B950-D9209F0CB3B1}"/>
              </a:ext>
            </a:extLst>
          </p:cNvPr>
          <p:cNvSpPr txBox="1"/>
          <p:nvPr/>
        </p:nvSpPr>
        <p:spPr>
          <a:xfrm>
            <a:off x="9483913" y="2432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656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838898" y="152747"/>
            <a:ext cx="4597168" cy="523220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696"/>
                </a:solidFill>
                <a:latin typeface="AR JULIAN" panose="02000000000000000000" pitchFamily="2" charset="0"/>
              </a:rPr>
              <a:t>A. Mark the wrong words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B8CDF4-099B-4176-95B4-0538BBF6E62C}"/>
              </a:ext>
            </a:extLst>
          </p:cNvPr>
          <p:cNvSpPr/>
          <p:nvPr/>
        </p:nvSpPr>
        <p:spPr>
          <a:xfrm>
            <a:off x="906011" y="1686187"/>
            <a:ext cx="10293292" cy="4228052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BC045C-5D8A-4D7D-B091-4F361C96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97" y="2077375"/>
            <a:ext cx="10440935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print_underlined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[38;5;231mType words to check its spelling: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rem_punct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[4;31m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}\033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8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613793" y="176034"/>
            <a:ext cx="3043807" cy="461665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696"/>
                </a:solidFill>
                <a:latin typeface="AR JULIAN" panose="02000000000000000000" pitchFamily="2" charset="0"/>
              </a:rPr>
              <a:t>B. Print suggestions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DAE49-23F4-4138-ABCA-1D16ADA0DE71}"/>
              </a:ext>
            </a:extLst>
          </p:cNvPr>
          <p:cNvSpPr/>
          <p:nvPr/>
        </p:nvSpPr>
        <p:spPr>
          <a:xfrm>
            <a:off x="847288" y="796954"/>
            <a:ext cx="10768028" cy="5885013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9C9013-AED5-44B8-AFCA-9509E30E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97" y="1049655"/>
            <a:ext cx="10547118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print_suggestions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[1;32m######### misspelled words &amp; Suggestions #########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== []: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[38;5;45mNo misspelled words...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suggestions[word] == []: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[38;5;45m No suggestions!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''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suggestions[word]: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+= (w[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]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",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sugges.strip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",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[38;5;45m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sugges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[0;0m"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6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1BA7A79-85CC-4F54-B748-8EDBDF3BB1D6}"/>
              </a:ext>
            </a:extLst>
          </p:cNvPr>
          <p:cNvSpPr/>
          <p:nvPr/>
        </p:nvSpPr>
        <p:spPr>
          <a:xfrm>
            <a:off x="7829550" y="4314825"/>
            <a:ext cx="4086225" cy="257175"/>
          </a:xfrm>
          <a:prstGeom prst="round1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95228-8091-46F3-90AF-46092AA7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BA07D7-FFDC-4F52-8F44-6B22A1BCED17}"/>
              </a:ext>
            </a:extLst>
          </p:cNvPr>
          <p:cNvSpPr/>
          <p:nvPr/>
        </p:nvSpPr>
        <p:spPr>
          <a:xfrm>
            <a:off x="7829550" y="4505325"/>
            <a:ext cx="4086225" cy="152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55D83-79C8-45A2-87D5-F58158DBAFBD}"/>
              </a:ext>
            </a:extLst>
          </p:cNvPr>
          <p:cNvSpPr txBox="1"/>
          <p:nvPr/>
        </p:nvSpPr>
        <p:spPr>
          <a:xfrm>
            <a:off x="4189869" y="228600"/>
            <a:ext cx="3812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AR JULIAN" panose="02000000000000000000" pitchFamily="2" charset="0"/>
              </a:rPr>
              <a:t>Team</a:t>
            </a:r>
            <a:r>
              <a:rPr lang="en-US" sz="4400" dirty="0">
                <a:solidFill>
                  <a:schemeClr val="bg1"/>
                </a:solidFill>
                <a:latin typeface="AR JULIAN" panose="02000000000000000000" pitchFamily="2" charset="0"/>
              </a:rPr>
              <a:t> Members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173998-DE32-4DC0-A8C7-CB309A0C1743}"/>
              </a:ext>
            </a:extLst>
          </p:cNvPr>
          <p:cNvSpPr txBox="1">
            <a:spLocks/>
          </p:cNvSpPr>
          <p:nvPr/>
        </p:nvSpPr>
        <p:spPr>
          <a:xfrm>
            <a:off x="1638301" y="528637"/>
            <a:ext cx="4457699" cy="63043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Mohamed</a:t>
            </a:r>
            <a:r>
              <a:rPr lang="en-US" sz="2400" dirty="0">
                <a:solidFill>
                  <a:srgbClr val="FFC000"/>
                </a:solidFill>
              </a:rPr>
              <a:t>  </a:t>
            </a:r>
            <a:r>
              <a:rPr lang="en-US" sz="2400" dirty="0" err="1">
                <a:solidFill>
                  <a:srgbClr val="FFC000"/>
                </a:solidFill>
              </a:rPr>
              <a:t>Abohend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Mohamed</a:t>
            </a:r>
            <a:r>
              <a:rPr lang="en-US" sz="2400" dirty="0">
                <a:solidFill>
                  <a:srgbClr val="FFC000"/>
                </a:solidFill>
              </a:rPr>
              <a:t> Shams</a:t>
            </a: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Yousef</a:t>
            </a:r>
            <a:r>
              <a:rPr lang="en-US" sz="2400" dirty="0">
                <a:solidFill>
                  <a:srgbClr val="FFC000"/>
                </a:solidFill>
              </a:rPr>
              <a:t> Khaled</a:t>
            </a: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Omar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Negm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 err="1">
                <a:solidFill>
                  <a:schemeClr val="bg1"/>
                </a:solidFill>
              </a:rPr>
              <a:t>Ha</a:t>
            </a:r>
            <a:r>
              <a:rPr lang="en-US" sz="1800" dirty="0" err="1">
                <a:solidFill>
                  <a:schemeClr val="bg1"/>
                </a:solidFill>
              </a:rPr>
              <a:t>Z</a:t>
            </a:r>
            <a:r>
              <a:rPr lang="en-US" sz="2400" dirty="0" err="1">
                <a:solidFill>
                  <a:schemeClr val="bg1"/>
                </a:solidFill>
              </a:rPr>
              <a:t>em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Shahawy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Mohamed</a:t>
            </a:r>
            <a:r>
              <a:rPr lang="en-US" sz="2400" dirty="0">
                <a:solidFill>
                  <a:srgbClr val="FFC000"/>
                </a:solidFill>
              </a:rPr>
              <a:t> Adel</a:t>
            </a: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Yousef</a:t>
            </a:r>
            <a:r>
              <a:rPr lang="en-US" sz="2400" dirty="0">
                <a:solidFill>
                  <a:srgbClr val="FFC000"/>
                </a:solidFill>
              </a:rPr>
              <a:t> Hamad</a:t>
            </a: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Amr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Elkafrawy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Ahmed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Elsberbawy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Omar</a:t>
            </a:r>
            <a:r>
              <a:rPr lang="en-US" sz="2400" dirty="0">
                <a:solidFill>
                  <a:srgbClr val="FFC000"/>
                </a:solidFill>
              </a:rPr>
              <a:t> Reda</a:t>
            </a:r>
          </a:p>
          <a:p>
            <a:r>
              <a:rPr lang="en-US" sz="2400" dirty="0">
                <a:solidFill>
                  <a:srgbClr val="FFC000"/>
                </a:solidFill>
              </a:rPr>
              <a:t>|</a:t>
            </a:r>
            <a:r>
              <a:rPr lang="en-US" sz="2400" dirty="0">
                <a:solidFill>
                  <a:schemeClr val="bg1"/>
                </a:solidFill>
              </a:rPr>
              <a:t>Omar </a:t>
            </a:r>
            <a:r>
              <a:rPr lang="en-US" sz="2400" dirty="0">
                <a:solidFill>
                  <a:srgbClr val="FFC000"/>
                </a:solidFill>
              </a:rPr>
              <a:t>Osama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548515-AF33-4859-89FB-D03E9F5832EC}"/>
              </a:ext>
            </a:extLst>
          </p:cNvPr>
          <p:cNvSpPr txBox="1">
            <a:spLocks/>
          </p:cNvSpPr>
          <p:nvPr/>
        </p:nvSpPr>
        <p:spPr>
          <a:xfrm>
            <a:off x="6968104" y="542924"/>
            <a:ext cx="5061709" cy="580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Omar </a:t>
            </a:r>
            <a:r>
              <a:rPr lang="en-US" sz="2400" dirty="0" err="1">
                <a:solidFill>
                  <a:schemeClr val="bg1"/>
                </a:solidFill>
              </a:rPr>
              <a:t>Elme</a:t>
            </a:r>
            <a:r>
              <a:rPr lang="en-US" sz="1800" dirty="0" err="1">
                <a:solidFill>
                  <a:schemeClr val="bg1"/>
                </a:solidFill>
              </a:rPr>
              <a:t>Z</a:t>
            </a:r>
            <a:r>
              <a:rPr lang="en-US" sz="2400" dirty="0" err="1">
                <a:solidFill>
                  <a:schemeClr val="bg1"/>
                </a:solidFill>
              </a:rPr>
              <a:t>ayn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Mohamed </a:t>
            </a:r>
            <a:r>
              <a:rPr lang="en-US" sz="2400" dirty="0" err="1">
                <a:solidFill>
                  <a:schemeClr val="bg1"/>
                </a:solidFill>
              </a:rPr>
              <a:t>Elelemy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Shereen </a:t>
            </a:r>
            <a:r>
              <a:rPr lang="en-US" sz="2400" dirty="0">
                <a:solidFill>
                  <a:schemeClr val="bg1"/>
                </a:solidFill>
              </a:rPr>
              <a:t>Nasr</a:t>
            </a:r>
          </a:p>
          <a:p>
            <a:r>
              <a:rPr lang="en-US" sz="240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Mohamed </a:t>
            </a:r>
            <a:r>
              <a:rPr lang="en-US" sz="2400" dirty="0">
                <a:solidFill>
                  <a:schemeClr val="bg1"/>
                </a:solidFill>
              </a:rPr>
              <a:t>Gamal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 err="1">
                <a:solidFill>
                  <a:srgbClr val="FFC000"/>
                </a:solidFill>
              </a:rPr>
              <a:t>Eman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Khayal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Ebrahim </a:t>
            </a:r>
            <a:r>
              <a:rPr lang="en-US" sz="2400" dirty="0" err="1">
                <a:solidFill>
                  <a:schemeClr val="bg1"/>
                </a:solidFill>
              </a:rPr>
              <a:t>Elawa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 err="1">
                <a:solidFill>
                  <a:srgbClr val="FFC000"/>
                </a:solidFill>
              </a:rPr>
              <a:t>Moa</a:t>
            </a:r>
            <a:r>
              <a:rPr lang="en-US" sz="1800" dirty="0" err="1">
                <a:solidFill>
                  <a:srgbClr val="FFC000"/>
                </a:solidFill>
              </a:rPr>
              <a:t>Z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Ramdan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Mohamed </a:t>
            </a:r>
            <a:r>
              <a:rPr lang="en-US" sz="2400" dirty="0">
                <a:solidFill>
                  <a:schemeClr val="bg1"/>
                </a:solidFill>
              </a:rPr>
              <a:t>Saeed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|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Maged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Mohamed</a:t>
            </a:r>
            <a:endParaRPr lang="ar-EG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| </a:t>
            </a:r>
            <a:r>
              <a:rPr lang="en-US" sz="2400" dirty="0">
                <a:solidFill>
                  <a:srgbClr val="FFC000"/>
                </a:solidFill>
              </a:rPr>
              <a:t>Ahmed</a:t>
            </a:r>
            <a:r>
              <a:rPr lang="en-US" sz="2400" dirty="0">
                <a:solidFill>
                  <a:schemeClr val="bg1"/>
                </a:solidFill>
              </a:rPr>
              <a:t> Shaaban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A45772-1439-4324-8CB9-BEA159DFC781}"/>
              </a:ext>
            </a:extLst>
          </p:cNvPr>
          <p:cNvSpPr/>
          <p:nvPr/>
        </p:nvSpPr>
        <p:spPr>
          <a:xfrm>
            <a:off x="9785239" y="6535202"/>
            <a:ext cx="2406761" cy="297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E73BE-BE14-4338-A2A9-6ADD601068EF}"/>
              </a:ext>
            </a:extLst>
          </p:cNvPr>
          <p:cNvSpPr txBox="1"/>
          <p:nvPr/>
        </p:nvSpPr>
        <p:spPr>
          <a:xfrm>
            <a:off x="9785239" y="6484052"/>
            <a:ext cx="240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 </a:t>
            </a:r>
            <a:r>
              <a:rPr lang="en-US" sz="2000" dirty="0" err="1">
                <a:solidFill>
                  <a:srgbClr val="FFC000"/>
                </a:solidFill>
                <a:latin typeface="A Charming Font Superexpanded" panose="00000400000000000000" pitchFamily="2" charset="0"/>
              </a:rPr>
              <a:t>Abohend</a:t>
            </a:r>
            <a:endParaRPr lang="en-US" dirty="0">
              <a:solidFill>
                <a:srgbClr val="FFC000"/>
              </a:solidFill>
              <a:latin typeface="A Charming Font Superexpande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3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19DBEE-4159-48A2-9EFA-B62B665AB54E}"/>
              </a:ext>
            </a:extLst>
          </p:cNvPr>
          <p:cNvSpPr txBox="1"/>
          <p:nvPr/>
        </p:nvSpPr>
        <p:spPr>
          <a:xfrm>
            <a:off x="5009271" y="3119576"/>
            <a:ext cx="4436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 JULIAN" panose="02000000000000000000" pitchFamily="2" charset="0"/>
              </a:rPr>
              <a:t>Main Ideas</a:t>
            </a:r>
          </a:p>
        </p:txBody>
      </p:sp>
      <p:pic>
        <p:nvPicPr>
          <p:cNvPr id="1026" name="Picture 2" descr="Light bulb free icon">
            <a:extLst>
              <a:ext uri="{FF2B5EF4-FFF2-40B4-BE49-F238E27FC236}">
                <a16:creationId xmlns:a16="http://schemas.microsoft.com/office/drawing/2014/main" id="{945A60B9-F371-4497-A6CE-7596D481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46" y="2323190"/>
            <a:ext cx="2179798" cy="217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858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19DBEE-4159-48A2-9EFA-B62B665AB54E}"/>
              </a:ext>
            </a:extLst>
          </p:cNvPr>
          <p:cNvSpPr txBox="1"/>
          <p:nvPr/>
        </p:nvSpPr>
        <p:spPr>
          <a:xfrm>
            <a:off x="4793613" y="411059"/>
            <a:ext cx="3343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 JULIAN" panose="02000000000000000000" pitchFamily="2" charset="0"/>
              </a:rPr>
              <a:t>Main Ideas</a:t>
            </a:r>
          </a:p>
        </p:txBody>
      </p:sp>
      <p:pic>
        <p:nvPicPr>
          <p:cNvPr id="1026" name="Picture 2" descr="Light bulb free icon">
            <a:extLst>
              <a:ext uri="{FF2B5EF4-FFF2-40B4-BE49-F238E27FC236}">
                <a16:creationId xmlns:a16="http://schemas.microsoft.com/office/drawing/2014/main" id="{945A60B9-F371-4497-A6CE-7596D481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52" y="133398"/>
            <a:ext cx="1324761" cy="1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3733803" y="2354783"/>
            <a:ext cx="66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5696"/>
                </a:solidFill>
                <a:latin typeface="AR JULIAN" panose="02000000000000000000" pitchFamily="2" charset="0"/>
              </a:rPr>
              <a:t>1. Import the dictionary.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E17DE-5A67-4A48-B897-5AD27A34B7FE}"/>
              </a:ext>
            </a:extLst>
          </p:cNvPr>
          <p:cNvSpPr txBox="1"/>
          <p:nvPr/>
        </p:nvSpPr>
        <p:spPr>
          <a:xfrm>
            <a:off x="3733808" y="3105834"/>
            <a:ext cx="66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5696"/>
                </a:solidFill>
                <a:latin typeface="AR JULIAN" panose="02000000000000000000" pitchFamily="2" charset="0"/>
              </a:rPr>
              <a:t>2. Import the user words.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01DAD-DFD4-4391-B96B-462ADDFD9494}"/>
              </a:ext>
            </a:extLst>
          </p:cNvPr>
          <p:cNvSpPr txBox="1"/>
          <p:nvPr/>
        </p:nvSpPr>
        <p:spPr>
          <a:xfrm>
            <a:off x="3733803" y="3833780"/>
            <a:ext cx="66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5696"/>
                </a:solidFill>
                <a:latin typeface="AR JULIAN" panose="02000000000000000000" pitchFamily="2" charset="0"/>
              </a:rPr>
              <a:t>3. Find the wrong words.</a:t>
            </a:r>
          </a:p>
        </p:txBody>
      </p:sp>
      <p:pic>
        <p:nvPicPr>
          <p:cNvPr id="1028" name="Picture 4" descr="Dictionary free icon">
            <a:extLst>
              <a:ext uri="{FF2B5EF4-FFF2-40B4-BE49-F238E27FC236}">
                <a16:creationId xmlns:a16="http://schemas.microsoft.com/office/drawing/2014/main" id="{26DC575C-3903-4D0D-9015-66672292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88" y="2459504"/>
            <a:ext cx="378826" cy="3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put free icon">
            <a:extLst>
              <a:ext uri="{FF2B5EF4-FFF2-40B4-BE49-F238E27FC236}">
                <a16:creationId xmlns:a16="http://schemas.microsoft.com/office/drawing/2014/main" id="{792F73E5-5049-44AC-89EC-8EE478F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32" y="3163327"/>
            <a:ext cx="378826" cy="3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se free icon">
            <a:extLst>
              <a:ext uri="{FF2B5EF4-FFF2-40B4-BE49-F238E27FC236}">
                <a16:creationId xmlns:a16="http://schemas.microsoft.com/office/drawing/2014/main" id="{2C5B1D64-6422-4A36-87AC-1E707D0E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32" y="3899911"/>
            <a:ext cx="378826" cy="3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7DC26-06D4-493D-B0DC-E2E1D217E814}"/>
              </a:ext>
            </a:extLst>
          </p:cNvPr>
          <p:cNvSpPr txBox="1"/>
          <p:nvPr/>
        </p:nvSpPr>
        <p:spPr>
          <a:xfrm>
            <a:off x="3748658" y="4503867"/>
            <a:ext cx="66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5696"/>
                </a:solidFill>
                <a:latin typeface="AR JULIAN" panose="02000000000000000000" pitchFamily="2" charset="0"/>
              </a:rPr>
              <a:t>4. Find suggestions.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A165A-326C-4C7B-B386-A3586004A211}"/>
              </a:ext>
            </a:extLst>
          </p:cNvPr>
          <p:cNvSpPr txBox="1"/>
          <p:nvPr/>
        </p:nvSpPr>
        <p:spPr>
          <a:xfrm>
            <a:off x="3802313" y="5222190"/>
            <a:ext cx="666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5696"/>
                </a:solidFill>
                <a:latin typeface="AR JULIAN" panose="02000000000000000000" pitchFamily="2" charset="0"/>
              </a:rPr>
              <a:t>5. Print results.</a:t>
            </a:r>
          </a:p>
        </p:txBody>
      </p:sp>
      <p:pic>
        <p:nvPicPr>
          <p:cNvPr id="1034" name="Picture 10" descr="Suggestion free icon">
            <a:extLst>
              <a:ext uri="{FF2B5EF4-FFF2-40B4-BE49-F238E27FC236}">
                <a16:creationId xmlns:a16="http://schemas.microsoft.com/office/drawing/2014/main" id="{5E547676-CAF8-46B9-9112-CBA3183A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33" y="4492541"/>
            <a:ext cx="481030" cy="4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inter free icon">
            <a:extLst>
              <a:ext uri="{FF2B5EF4-FFF2-40B4-BE49-F238E27FC236}">
                <a16:creationId xmlns:a16="http://schemas.microsoft.com/office/drawing/2014/main" id="{6493BDCA-B076-401D-AF65-FDB90BB0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87" y="5307755"/>
            <a:ext cx="389903" cy="3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442D7-8F59-470E-9161-D9B6F1B67848}"/>
              </a:ext>
            </a:extLst>
          </p:cNvPr>
          <p:cNvSpPr/>
          <p:nvPr/>
        </p:nvSpPr>
        <p:spPr>
          <a:xfrm>
            <a:off x="1725336" y="1640049"/>
            <a:ext cx="8741328" cy="48068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2950755" y="362524"/>
            <a:ext cx="889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696"/>
                </a:solidFill>
                <a:latin typeface="AR JULIAN" panose="02000000000000000000" pitchFamily="2" charset="0"/>
              </a:rPr>
              <a:t>1. Import the dictionary.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304A77-65CB-4408-AA45-465072302260}"/>
              </a:ext>
            </a:extLst>
          </p:cNvPr>
          <p:cNvSpPr/>
          <p:nvPr/>
        </p:nvSpPr>
        <p:spPr>
          <a:xfrm>
            <a:off x="1362973" y="1897812"/>
            <a:ext cx="9031336" cy="3510951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30A774-9958-4684-96C7-3043C1A7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54" y="2172925"/>
            <a:ext cx="9031336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(path=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"dictiony.txt"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"""Reads the dictionary file ==&gt; returns a list of its words"""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(path)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dictionary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f.read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().split()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f.close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dictionary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1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2824234" y="259007"/>
            <a:ext cx="623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696"/>
                </a:solidFill>
                <a:latin typeface="AR JULIAN" panose="02000000000000000000" pitchFamily="2" charset="0"/>
              </a:rPr>
              <a:t>1. Import the user words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304A77-65CB-4408-AA45-465072302260}"/>
              </a:ext>
            </a:extLst>
          </p:cNvPr>
          <p:cNvSpPr/>
          <p:nvPr/>
        </p:nvSpPr>
        <p:spPr>
          <a:xfrm>
            <a:off x="497746" y="1400961"/>
            <a:ext cx="11341916" cy="1174459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FC2D1B-4B6F-4510-BBA0-A4E73351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00" y="1512989"/>
            <a:ext cx="116163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sentence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[38;5;231mType words to check its spelling: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\033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[0m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7A2953-958D-4D1D-810E-38256602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00" y="1974654"/>
            <a:ext cx="528702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sentence.lower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().split()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7D1814-FC87-4D46-9497-5188F4724556}"/>
              </a:ext>
            </a:extLst>
          </p:cNvPr>
          <p:cNvSpPr txBox="1"/>
          <p:nvPr/>
        </p:nvSpPr>
        <p:spPr>
          <a:xfrm>
            <a:off x="3383280" y="3009488"/>
            <a:ext cx="5425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  <a:latin typeface="AR JULIAN" panose="02000000000000000000" pitchFamily="2" charset="0"/>
              </a:rPr>
              <a:t>So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AR JULIAN" panose="02000000000000000000" pitchFamily="2" charset="0"/>
              </a:rPr>
              <a:t>What is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AR JULIAN" panose="02000000000000000000" pitchFamily="2" charset="0"/>
              </a:rPr>
              <a:t>“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sentence.lower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().split()” </a:t>
            </a:r>
            <a:r>
              <a:rPr lang="en-US" sz="2000" dirty="0">
                <a:solidFill>
                  <a:srgbClr val="005696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1C9FAD-2461-487F-BD4C-B0AF1A58A813}"/>
              </a:ext>
            </a:extLst>
          </p:cNvPr>
          <p:cNvSpPr/>
          <p:nvPr/>
        </p:nvSpPr>
        <p:spPr>
          <a:xfrm>
            <a:off x="575700" y="4741004"/>
            <a:ext cx="2561159" cy="604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I’m Engineer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EB04B1-84F0-49F5-BFBE-029A9FD595F3}"/>
              </a:ext>
            </a:extLst>
          </p:cNvPr>
          <p:cNvCxnSpPr>
            <a:stCxn id="17" idx="3"/>
          </p:cNvCxnSpPr>
          <p:nvPr/>
        </p:nvCxnSpPr>
        <p:spPr>
          <a:xfrm>
            <a:off x="3136859" y="5043008"/>
            <a:ext cx="1544198" cy="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AF6B19-0C66-44AC-BFF0-60BAE4F024CD}"/>
              </a:ext>
            </a:extLst>
          </p:cNvPr>
          <p:cNvSpPr/>
          <p:nvPr/>
        </p:nvSpPr>
        <p:spPr>
          <a:xfrm>
            <a:off x="4681057" y="4748168"/>
            <a:ext cx="2561159" cy="604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i’m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 engineer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CF0CA-BEE0-4DC6-8DF2-76898BCBF90D}"/>
              </a:ext>
            </a:extLst>
          </p:cNvPr>
          <p:cNvCxnSpPr>
            <a:stCxn id="24" idx="3"/>
          </p:cNvCxnSpPr>
          <p:nvPr/>
        </p:nvCxnSpPr>
        <p:spPr>
          <a:xfrm>
            <a:off x="7242216" y="5050172"/>
            <a:ext cx="1544198" cy="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4EBB92-F1A4-449A-9A3D-7D3D5EC81121}"/>
              </a:ext>
            </a:extLst>
          </p:cNvPr>
          <p:cNvSpPr/>
          <p:nvPr/>
        </p:nvSpPr>
        <p:spPr>
          <a:xfrm>
            <a:off x="8808720" y="4741003"/>
            <a:ext cx="2877144" cy="604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[ “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i’m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Regular" panose="000B0903020204020204" pitchFamily="34" charset="-78"/>
                <a:cs typeface="29LT Bukra Regular" panose="000B0903020204020204" pitchFamily="34" charset="-78"/>
              </a:rPr>
              <a:t>” , “engineer” 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851FFB-8421-414E-B6F4-6BA869F23808}"/>
              </a:ext>
            </a:extLst>
          </p:cNvPr>
          <p:cNvSpPr txBox="1"/>
          <p:nvPr/>
        </p:nvSpPr>
        <p:spPr>
          <a:xfrm>
            <a:off x="1144225" y="5352175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word 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753D7-99BC-46C4-8FF6-26F2F23951AF}"/>
              </a:ext>
            </a:extLst>
          </p:cNvPr>
          <p:cNvSpPr txBox="1"/>
          <p:nvPr/>
        </p:nvSpPr>
        <p:spPr>
          <a:xfrm>
            <a:off x="5150671" y="5352175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Right word!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EFB15B-C492-4E76-9BCC-5FFF953F8F42}"/>
              </a:ext>
            </a:extLst>
          </p:cNvPr>
          <p:cNvSpPr txBox="1"/>
          <p:nvPr/>
        </p:nvSpPr>
        <p:spPr>
          <a:xfrm>
            <a:off x="989054" y="5721507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 to control 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7DC9-8DB3-464F-9B7F-841964EBF190}"/>
              </a:ext>
            </a:extLst>
          </p:cNvPr>
          <p:cNvSpPr txBox="1"/>
          <p:nvPr/>
        </p:nvSpPr>
        <p:spPr>
          <a:xfrm>
            <a:off x="9558122" y="5369385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Right word!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101DE5-0671-4EAC-BB1C-FF4DDC55E3C7}"/>
              </a:ext>
            </a:extLst>
          </p:cNvPr>
          <p:cNvSpPr txBox="1"/>
          <p:nvPr/>
        </p:nvSpPr>
        <p:spPr>
          <a:xfrm>
            <a:off x="9380067" y="5713550"/>
            <a:ext cx="168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Easy to control 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E3E7F9-8C65-4BF6-9AE8-1AE870D55AB4}"/>
              </a:ext>
            </a:extLst>
          </p:cNvPr>
          <p:cNvSpPr txBox="1"/>
          <p:nvPr/>
        </p:nvSpPr>
        <p:spPr>
          <a:xfrm>
            <a:off x="4995500" y="5713550"/>
            <a:ext cx="17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 to control !</a:t>
            </a:r>
          </a:p>
        </p:txBody>
      </p:sp>
    </p:spTree>
    <p:extLst>
      <p:ext uri="{BB962C8B-B14F-4D97-AF65-F5344CB8AC3E}">
        <p14:creationId xmlns:p14="http://schemas.microsoft.com/office/powerpoint/2010/main" val="3206653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2" grpId="0"/>
      <p:bldP spid="4" grpId="0"/>
      <p:bldP spid="14" grpId="0"/>
      <p:bldP spid="17" grpId="0" animBg="1"/>
      <p:bldP spid="24" grpId="0" animBg="1"/>
      <p:bldP spid="26" grpId="0" animBg="1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mond 13">
            <a:extLst>
              <a:ext uri="{FF2B5EF4-FFF2-40B4-BE49-F238E27FC236}">
                <a16:creationId xmlns:a16="http://schemas.microsoft.com/office/drawing/2014/main" id="{F8492C54-A151-4913-B87E-73ED133404E1}"/>
              </a:ext>
            </a:extLst>
          </p:cNvPr>
          <p:cNvSpPr/>
          <p:nvPr/>
        </p:nvSpPr>
        <p:spPr>
          <a:xfrm>
            <a:off x="3901928" y="1978863"/>
            <a:ext cx="3664982" cy="36649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bril Fatface" panose="02000503000000020003" pitchFamily="50" charset="0"/>
              </a:rPr>
              <a:t>How to find wrong words?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E0D39-96AE-4C70-AFF6-918C39B10C5E}"/>
              </a:ext>
            </a:extLst>
          </p:cNvPr>
          <p:cNvSpPr txBox="1"/>
          <p:nvPr/>
        </p:nvSpPr>
        <p:spPr>
          <a:xfrm>
            <a:off x="2824234" y="-58333"/>
            <a:ext cx="623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5696"/>
                </a:solidFill>
                <a:latin typeface="AR JULIAN" panose="02000000000000000000" pitchFamily="2" charset="0"/>
              </a:rPr>
              <a:t>3. Find the wrong words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924ED6-88DC-42FE-AFA8-104F14976E1A}"/>
              </a:ext>
            </a:extLst>
          </p:cNvPr>
          <p:cNvGrpSpPr/>
          <p:nvPr/>
        </p:nvGrpSpPr>
        <p:grpSpPr>
          <a:xfrm>
            <a:off x="4634813" y="518525"/>
            <a:ext cx="2199211" cy="390593"/>
            <a:chOff x="4605677" y="916171"/>
            <a:chExt cx="2199211" cy="3905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9903-B2C3-422A-AD98-69891663D2A4}"/>
                </a:ext>
              </a:extLst>
            </p:cNvPr>
            <p:cNvSpPr txBox="1"/>
            <p:nvPr/>
          </p:nvSpPr>
          <p:spPr>
            <a:xfrm>
              <a:off x="4991571" y="93743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AR JULIAN" panose="02000000000000000000" pitchFamily="2" charset="0"/>
                </a:rPr>
                <a:t>Not that easy </a:t>
              </a:r>
            </a:p>
          </p:txBody>
        </p:sp>
        <p:pic>
          <p:nvPicPr>
            <p:cNvPr id="5122" name="Picture 2" descr="Kidding free icon">
              <a:extLst>
                <a:ext uri="{FF2B5EF4-FFF2-40B4-BE49-F238E27FC236}">
                  <a16:creationId xmlns:a16="http://schemas.microsoft.com/office/drawing/2014/main" id="{606E2D5B-FD5D-4CE5-8E8F-5926ADEDF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677" y="916171"/>
              <a:ext cx="385894" cy="38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871ED6CF-E92F-42CB-88B4-2C9EB42FAC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0822164"/>
                  </p:ext>
                </p:extLst>
              </p:nvPr>
            </p:nvGraphicFramePr>
            <p:xfrm rot="18924355">
              <a:off x="2960506" y="1609264"/>
              <a:ext cx="2570930" cy="1442455"/>
            </p:xfrm>
            <a:graphic>
              <a:graphicData uri="http://schemas.microsoft.com/office/powerpoint/2016/sectionzoom">
                <psez:sectionZm>
                  <psez:sectionZmObj sectionId="{7F2E3A3C-4A47-4839-B74D-1AD70794379C}">
                    <psez:zmPr id="{CA77230A-2451-4CCD-9EFD-C617B15B4FC1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24355">
                          <a:off x="0" y="0"/>
                          <a:ext cx="2570930" cy="144245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71ED6CF-E92F-42CB-88B4-2C9EB42FAC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924355">
                <a:off x="2960506" y="1609264"/>
                <a:ext cx="2570930" cy="1442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F75A628-18EE-4DCA-A90E-A2AC4F422D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9224034"/>
                  </p:ext>
                </p:extLst>
              </p:nvPr>
            </p:nvGraphicFramePr>
            <p:xfrm rot="2692134">
              <a:off x="5926900" y="1607378"/>
              <a:ext cx="2595653" cy="1460055"/>
            </p:xfrm>
            <a:graphic>
              <a:graphicData uri="http://schemas.microsoft.com/office/powerpoint/2016/sectionzoom">
                <psez:sectionZm>
                  <psez:sectionZmObj sectionId="{CE47C1BE-5372-4700-9B7B-E5277D0AF591}">
                    <psez:zmPr id="{0A05F341-D389-4248-A2C0-E6B67CAC7FDC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92134">
                          <a:off x="0" y="0"/>
                          <a:ext cx="2595653" cy="146005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F75A628-18EE-4DCA-A90E-A2AC4F422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92134">
                <a:off x="5926900" y="1607378"/>
                <a:ext cx="2595653" cy="146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3C03418C-85BB-4972-96F9-7E7AAA507E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5633699"/>
                  </p:ext>
                </p:extLst>
              </p:nvPr>
            </p:nvGraphicFramePr>
            <p:xfrm rot="18912474">
              <a:off x="5896977" y="4557502"/>
              <a:ext cx="2624944" cy="1476531"/>
            </p:xfrm>
            <a:graphic>
              <a:graphicData uri="http://schemas.microsoft.com/office/powerpoint/2016/sectionzoom">
                <psez:sectionZm>
                  <psez:sectionZmObj sectionId="{7802826F-5854-4A90-9AAF-0E2956403B09}">
                    <psez:zmPr id="{F8BAE330-C229-407E-A145-CB5BA0F24203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12474">
                          <a:off x="0" y="0"/>
                          <a:ext cx="2624944" cy="147653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C03418C-85BB-4972-96F9-7E7AAA507E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8912474">
                <a:off x="5896977" y="4557502"/>
                <a:ext cx="2624944" cy="1476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677A6BF1-520B-4FB8-90D4-65A89EC752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9500749"/>
                  </p:ext>
                </p:extLst>
              </p:nvPr>
            </p:nvGraphicFramePr>
            <p:xfrm rot="2720120">
              <a:off x="2981147" y="4571605"/>
              <a:ext cx="2568219" cy="1444623"/>
            </p:xfrm>
            <a:graphic>
              <a:graphicData uri="http://schemas.microsoft.com/office/powerpoint/2016/sectionzoom">
                <psez:sectionZm>
                  <psez:sectionZmObj sectionId="{8CFD097C-0512-45B7-BD09-701FA250D949}">
                    <psez:zmPr id="{C574E8DA-2CB5-452A-B08C-364DEE1604DA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20120">
                          <a:off x="0" y="0"/>
                          <a:ext cx="2568219" cy="144462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77A6BF1-520B-4FB8-90D4-65A89EC752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2720120">
                <a:off x="2981147" y="4571605"/>
                <a:ext cx="2568219" cy="1444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532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696256" y="2828835"/>
            <a:ext cx="10799487" cy="1200329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5696"/>
                </a:solidFill>
                <a:latin typeface="AR JULIAN" panose="02000000000000000000" pitchFamily="2" charset="0"/>
              </a:rPr>
              <a:t>A. Get misspelled words</a:t>
            </a:r>
          </a:p>
        </p:txBody>
      </p:sp>
    </p:spTree>
    <p:extLst>
      <p:ext uri="{BB962C8B-B14F-4D97-AF65-F5344CB8AC3E}">
        <p14:creationId xmlns:p14="http://schemas.microsoft.com/office/powerpoint/2010/main" val="512427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3D93A-3F8A-474C-9A09-94C05A28B64A}"/>
              </a:ext>
            </a:extLst>
          </p:cNvPr>
          <p:cNvSpPr txBox="1"/>
          <p:nvPr/>
        </p:nvSpPr>
        <p:spPr>
          <a:xfrm>
            <a:off x="838898" y="152747"/>
            <a:ext cx="4244858" cy="523220"/>
          </a:xfrm>
          <a:prstGeom prst="rect">
            <a:avLst/>
          </a:prstGeom>
          <a:solidFill>
            <a:srgbClr val="FFC000"/>
          </a:solidFill>
          <a:ln w="9525">
            <a:solidFill>
              <a:srgbClr val="005696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5696"/>
                </a:solidFill>
                <a:latin typeface="AR JULIAN" panose="02000000000000000000" pitchFamily="2" charset="0"/>
              </a:rPr>
              <a:t>A. Get misspelled words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B8CDF4-099B-4176-95B4-0538BBF6E62C}"/>
              </a:ext>
            </a:extLst>
          </p:cNvPr>
          <p:cNvSpPr/>
          <p:nvPr/>
        </p:nvSpPr>
        <p:spPr>
          <a:xfrm>
            <a:off x="838898" y="1124126"/>
            <a:ext cx="10964411" cy="5444453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06F19C-0255-4F8E-8C01-32034E606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405" y="1348800"/>
            <a:ext cx="8300670" cy="5509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get_misspelled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"""Returns a list of misspelled words from user words"""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= []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word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rem_punct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not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is_misspelled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(dictionary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word):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(word)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misspelled_words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Kozuka Gothic Pr6N B" panose="020B0800000000000000" pitchFamily="34" charset="-128"/>
                <a:ea typeface="Kozuka Gothic Pr6N B" panose="020B0800000000000000" pitchFamily="34" charset="-128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31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1373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مُحَمَّدْ اٌبُوهِنْدْ</dc:creator>
  <cp:lastModifiedBy>مُحَمَّدْ اٌبُوهِنْدْ</cp:lastModifiedBy>
  <cp:revision>18</cp:revision>
  <dcterms:created xsi:type="dcterms:W3CDTF">2021-11-13T17:10:13Z</dcterms:created>
  <dcterms:modified xsi:type="dcterms:W3CDTF">2022-09-15T10:52:02Z</dcterms:modified>
</cp:coreProperties>
</file>