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</p:sldMasterIdLst>
  <p:sldIdLst>
    <p:sldId id="256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B26CC4-A599-4B0A-996C-CFED3D11D4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AE55DDF-98DA-454C-A53B-FB6BA6E15A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B919E46-2AF4-4CD4-BE73-FA224F54F1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95C6A80-8232-4288-A9AA-79BD4A33BC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94D3711-B03C-4936-9BE0-029C20D448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0002290-B6C3-475E-8916-250C58A541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1A6585C-D8FA-4CF3-8BEE-14D58C1964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402C43E-03CA-44C5-B265-07EF51B16A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DF8F3F69-D2A4-464E-8679-AA437117D1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6A2E7D4-AD83-4D34-8424-1E35566C27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1202A8-6728-4D89-9772-285CC96831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4008E2-FF9A-46C6-A08F-A4048181A0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2CE0C3-F4FA-4184-B473-0D16E7C5EB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FA2DD45-7EE7-4A28-9FA7-9C6EBD0AA2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A6C21B2-69E7-40E0-AC18-5861688AC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32902DA-2FF1-47E8-A3C9-08D7064CF3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2CBB2E5-4C72-4CE1-8843-18A80F5351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61D99DF-94D6-4235-A1C6-4B0D2C8BC3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89960" cy="2480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1371600" y="4323960"/>
            <a:ext cx="6398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077320" y="143100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F8F1BD-07BE-4C16-BFB0-1490BBCC3B97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7909560" y="4314240"/>
            <a:ext cx="2908800" cy="37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ftr" idx="28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9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19A9719-3D1A-46FB-8F81-B1023F80903C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0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31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32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A2A56B-76B2-488A-9FD6-8F0D217163CC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33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8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89960" cy="248076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ftr" idx="34"/>
          </p:nvPr>
        </p:nvSpPr>
        <p:spPr>
          <a:xfrm>
            <a:off x="685800" y="380880"/>
            <a:ext cx="698940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>
          <a:xfrm>
            <a:off x="10862280" y="380880"/>
            <a:ext cx="641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CD90CEC-70A8-4DE5-A669-EB0E62E75E67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>
          <a:xfrm>
            <a:off x="7814520" y="38088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37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38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202B3D9-A0A5-4213-B6C8-E9B6FB41DDE3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dt" idx="39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ftr" idx="40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41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6BE8CF2-078D-4300-ACC6-11A19FD27087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42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43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44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1282F7F-3CBE-40AF-A426-BF1842001F12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5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ftr" idx="46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47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E809ABA-30F0-4C94-8D71-BE8532FB3366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48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ftr" idx="49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50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F5BF1FC-A3C2-40B8-85E0-2148B75AC1AE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51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ftr" idx="52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53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25E949D-4723-4836-A2C5-1A8179F76045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54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E80850D-D2DE-4C72-9645-6D2A0E6ECD55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7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89960" cy="248076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685800" y="379800"/>
            <a:ext cx="698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10862280" y="380880"/>
            <a:ext cx="641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CF011EA-F466-47BA-96E2-459F44AE0CDC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7814520" y="38088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pic>
        <p:nvPicPr>
          <p:cNvPr id="18" name="Picture 12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89960" cy="2480760"/>
          </a:xfrm>
          <a:prstGeom prst="rect">
            <a:avLst/>
          </a:prstGeom>
          <a:ln w="0">
            <a:noFill/>
          </a:ln>
        </p:spPr>
      </p:pic>
      <p:sp>
        <p:nvSpPr>
          <p:cNvPr id="19" name="TextBox 8"/>
          <p:cNvSpPr/>
          <p:nvPr/>
        </p:nvSpPr>
        <p:spPr>
          <a:xfrm>
            <a:off x="476280" y="933480"/>
            <a:ext cx="60732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entury Gothic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9"/>
          <p:cNvSpPr/>
          <p:nvPr/>
        </p:nvSpPr>
        <p:spPr>
          <a:xfrm>
            <a:off x="10984320" y="2701440"/>
            <a:ext cx="60732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entury Gothic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685800" y="379800"/>
            <a:ext cx="698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10862280" y="380880"/>
            <a:ext cx="641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A0FF49F-21DC-4FEA-90AC-57CEEC8B9F79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7814520" y="38088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pic>
        <p:nvPicPr>
          <p:cNvPr id="25" name="Picture 8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89960" cy="248076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685800" y="378720"/>
            <a:ext cx="698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10862280" y="380880"/>
            <a:ext cx="641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045FDA7-CF99-4EA2-BA71-75152BD280E8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7814520" y="3787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ftr" idx="16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7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D6D824-7618-426E-8E77-E27BAC28F2AB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8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8F5CB27-D294-4BC5-BEA0-1F6381CE0D41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ftr" idx="22"/>
          </p:nvPr>
        </p:nvSpPr>
        <p:spPr>
          <a:xfrm>
            <a:off x="685800" y="6355800"/>
            <a:ext cx="77702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3"/>
          </p:nvPr>
        </p:nvSpPr>
        <p:spPr>
          <a:xfrm>
            <a:off x="8763120" y="38088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6893353-1AB7-498F-BC9D-A34BC57DCEF0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4"/>
          </p:nvPr>
        </p:nvSpPr>
        <p:spPr>
          <a:xfrm>
            <a:off x="8595360" y="635652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7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89960" cy="248076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25"/>
          </p:nvPr>
        </p:nvSpPr>
        <p:spPr>
          <a:xfrm>
            <a:off x="685800" y="380880"/>
            <a:ext cx="698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6"/>
          </p:nvPr>
        </p:nvSpPr>
        <p:spPr>
          <a:xfrm>
            <a:off x="10862280" y="380880"/>
            <a:ext cx="641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77078E8-2A1E-48BB-967A-08E127AB0BA9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7"/>
          </p:nvPr>
        </p:nvSpPr>
        <p:spPr>
          <a:xfrm>
            <a:off x="7814520" y="379800"/>
            <a:ext cx="29088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16960" y="914400"/>
            <a:ext cx="8641080" cy="365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a-IR" sz="3600" spc="-1" strike="noStrike" cap="all">
                <a:solidFill>
                  <a:srgbClr val="ffffff"/>
                </a:solidFill>
                <a:latin typeface="Century Gothic"/>
                <a:cs typeface="2  Davat"/>
              </a:rPr>
              <a:t>فرهیخته گرامی</a:t>
            </a:r>
            <a:br>
              <a:rPr sz="3600"/>
            </a:b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{}</a:t>
            </a:r>
            <a:br>
              <a:rPr sz="3600"/>
            </a:br>
            <a:r>
              <a:rPr b="0" lang="fa-IR" sz="3600" spc="-1" strike="noStrike" cap="all">
                <a:solidFill>
                  <a:srgbClr val="ffffff"/>
                </a:solidFill>
                <a:latin typeface="Century Gothic"/>
                <a:cs typeface="2  Davat"/>
              </a:rPr>
              <a:t>با افتخار از حضرتعالی دعوت می شود تا در کنفرانس ................ سرافرازمان کنید.</a:t>
            </a:r>
            <a:br>
              <a:rPr sz="3600"/>
            </a:br>
            <a:br>
              <a:rPr sz="3600"/>
            </a:br>
            <a:r>
              <a:rPr b="0" lang="fa-IR" sz="2800" spc="-1" strike="noStrike" cap="all">
                <a:solidFill>
                  <a:srgbClr val="ffffff"/>
                </a:solidFill>
                <a:latin typeface="Century Gothic"/>
                <a:cs typeface="2  Davat"/>
              </a:rPr>
              <a:t>زمان: شنبه </a:t>
            </a:r>
            <a:r>
              <a:rPr b="0" lang="fa-IR" sz="2800" spc="-1" strike="noStrike" cap="all">
                <a:solidFill>
                  <a:srgbClr val="ffffff"/>
                </a:solidFill>
                <a:latin typeface="Century Gothic"/>
                <a:cs typeface="2  Davat"/>
              </a:rPr>
              <a:t>۱</a:t>
            </a: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 فروردین </a:t>
            </a:r>
            <a:r>
              <a:rPr b="0" lang="fa-IR" sz="2800" spc="-1" strike="noStrike" cap="all">
                <a:solidFill>
                  <a:srgbClr val="ffffff"/>
                </a:solidFill>
                <a:latin typeface="Century Gothic"/>
                <a:cs typeface="2  Davat"/>
              </a:rPr>
              <a:t>۱۱۱۱</a:t>
            </a: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 ساعت </a:t>
            </a: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1۱</a:t>
            </a: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 الی </a:t>
            </a:r>
            <a:r>
              <a:rPr b="0" lang="fa-IR" sz="2800" spc="-1" strike="noStrike" cap="all">
                <a:solidFill>
                  <a:srgbClr val="ffffff"/>
                </a:solidFill>
                <a:latin typeface="Century Gothic"/>
                <a:cs typeface="2  Davat"/>
              </a:rPr>
              <a:t>۱۱</a:t>
            </a:r>
            <a:br>
              <a:rPr sz="2800"/>
            </a:br>
            <a:r>
              <a:rPr b="0" lang="fa-IR" sz="2800" spc="-1" strike="noStrike" cap="all">
                <a:solidFill>
                  <a:srgbClr val="ffffff"/>
                </a:solidFill>
                <a:latin typeface="Century Gothic"/>
                <a:cs typeface="2  Davat"/>
              </a:rPr>
              <a:t>مکان: بلوار ...، ...، ...، طبقه دوم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</TotalTime>
  <Application>LibreOffice/24.2.7.2$Linux_X86_64 LibreOffice_project/420$Build-2</Application>
  <AppVersion>15.0000</AppVersion>
  <Words>145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2025-10-16T17:50:45Z</dcterms:created>
  <dc:creator>NP</dc:creator>
  <dc:description/>
  <dc:language>en-US</dc:language>
  <cp:lastModifiedBy/>
  <dcterms:modified xsi:type="dcterms:W3CDTF">2025-10-17T16:58:34Z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