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FF99"/>
    <a:srgbClr val="006600"/>
    <a:srgbClr val="004C00"/>
    <a:srgbClr val="003300"/>
    <a:srgbClr val="FFCCCC"/>
    <a:srgbClr val="333300"/>
    <a:srgbClr val="EFAE4F"/>
    <a:srgbClr val="DE8F00"/>
    <a:srgbClr val="FF7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6911" y="2291499"/>
            <a:ext cx="7779529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04782"/>
            <a:ext cx="7789240" cy="69189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0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9"/>
            <a:ext cx="8229600" cy="10689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4"/>
            <a:ext cx="8229600" cy="326444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700"/>
            <a:ext cx="60960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96"/>
            <a:ext cx="6096000" cy="36946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5" y="102393"/>
            <a:ext cx="8229600" cy="89199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FF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FF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6200" y="1655520"/>
            <a:ext cx="7779529" cy="152705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Nature of</a:t>
            </a:r>
            <a:br>
              <a:rPr lang="en-US" dirty="0"/>
            </a:br>
            <a:r>
              <a:rPr lang="en-US" dirty="0"/>
              <a:t> Artificial Intelligence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Human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" y="4251505"/>
            <a:ext cx="4419295" cy="891995"/>
          </a:xfrm>
        </p:spPr>
        <p:txBody>
          <a:bodyPr>
            <a:noAutofit/>
          </a:bodyPr>
          <a:lstStyle/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by </a:t>
            </a: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of software engineering</a:t>
            </a: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Abolfazl Mirzaei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B34DD85-00A2-8A13-55C7-E2D35C04BEAC}"/>
              </a:ext>
            </a:extLst>
          </p:cNvPr>
          <p:cNvSpPr txBox="1">
            <a:spLocks/>
          </p:cNvSpPr>
          <p:nvPr/>
        </p:nvSpPr>
        <p:spPr>
          <a:xfrm>
            <a:off x="457200" y="1809080"/>
            <a:ext cx="3051735" cy="56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FF00FF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Brain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B497336-8884-68C5-1510-1C41C528660D}"/>
              </a:ext>
            </a:extLst>
          </p:cNvPr>
          <p:cNvSpPr txBox="1">
            <a:spLocks/>
          </p:cNvSpPr>
          <p:nvPr/>
        </p:nvSpPr>
        <p:spPr>
          <a:xfrm>
            <a:off x="450148" y="2766632"/>
            <a:ext cx="3051735" cy="56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FF00FF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Mind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86B69F7-AB50-12FE-A178-6AA971D24BDA}"/>
              </a:ext>
            </a:extLst>
          </p:cNvPr>
          <p:cNvSpPr txBox="1">
            <a:spLocks/>
          </p:cNvSpPr>
          <p:nvPr/>
        </p:nvSpPr>
        <p:spPr>
          <a:xfrm>
            <a:off x="907080" y="3778095"/>
            <a:ext cx="3051735" cy="56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FF00FF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Intelligence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0F94E-5F81-81EA-2D47-FC736E112732}"/>
              </a:ext>
            </a:extLst>
          </p:cNvPr>
          <p:cNvSpPr txBox="1"/>
          <p:nvPr/>
        </p:nvSpPr>
        <p:spPr>
          <a:xfrm>
            <a:off x="4113884" y="1916059"/>
            <a:ext cx="412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tissue inside the skull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346A9-D1B1-B553-58C9-85A8F743016D}"/>
              </a:ext>
            </a:extLst>
          </p:cNvPr>
          <p:cNvSpPr txBox="1"/>
          <p:nvPr/>
        </p:nvSpPr>
        <p:spPr>
          <a:xfrm>
            <a:off x="4113884" y="2877160"/>
            <a:ext cx="4123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Mind means every body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en-US" sz="36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D985C-7602-BA9D-3F83-3E84F830648C}"/>
              </a:ext>
            </a:extLst>
          </p:cNvPr>
          <p:cNvSpPr txBox="1"/>
          <p:nvPr/>
        </p:nvSpPr>
        <p:spPr>
          <a:xfrm>
            <a:off x="4113884" y="3881845"/>
            <a:ext cx="442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collection of abilities and talents </a:t>
            </a:r>
          </a:p>
        </p:txBody>
      </p:sp>
    </p:spTree>
    <p:extLst>
      <p:ext uri="{BB962C8B-B14F-4D97-AF65-F5344CB8AC3E}">
        <p14:creationId xmlns:p14="http://schemas.microsoft.com/office/powerpoint/2010/main" val="32836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78085" y="433880"/>
            <a:ext cx="6096000" cy="1185115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Difference between </a:t>
            </a:r>
            <a:br>
              <a:rPr lang="en-US" sz="3000" dirty="0"/>
            </a:br>
            <a:r>
              <a:rPr lang="en-US" sz="3000" dirty="0"/>
              <a:t>Artificial Intelligence </a:t>
            </a:r>
            <a:br>
              <a:rPr lang="en-US" sz="3000" dirty="0"/>
            </a:br>
            <a:r>
              <a:rPr lang="en-US" sz="3000" dirty="0"/>
              <a:t>&amp; </a:t>
            </a:r>
            <a:br>
              <a:rPr lang="en-US" sz="3000" dirty="0"/>
            </a:br>
            <a:r>
              <a:rPr lang="en-US" sz="3000" dirty="0"/>
              <a:t>Human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2113635"/>
            <a:ext cx="6096000" cy="32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When it comes to multitasking, social interactions, and self-awareness, the human intelligence is far more advanced than AI. Artificial intelligence does not have an IQ, it follows instructions that humans set for a specific task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1855" y="1"/>
            <a:ext cx="4581150" cy="135011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Artificial Intelligence </a:t>
            </a:r>
            <a:br>
              <a:rPr lang="en-US" sz="3200" dirty="0"/>
            </a:br>
            <a:r>
              <a:rPr lang="en-US" sz="3200" dirty="0"/>
              <a:t>vs </a:t>
            </a:r>
            <a:br>
              <a:rPr lang="en-US" sz="3200" dirty="0"/>
            </a:br>
            <a:r>
              <a:rPr lang="en-US" sz="3200" dirty="0"/>
              <a:t>Human  Intelligence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823310" y="5730901"/>
            <a:ext cx="4041775" cy="568644"/>
          </a:xfrm>
        </p:spPr>
        <p:txBody>
          <a:bodyPr>
            <a:normAutofit/>
          </a:bodyPr>
          <a:lstStyle/>
          <a:p>
            <a:r>
              <a:rPr lang="en-US" dirty="0"/>
              <a:t>Human Intelligence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161DD8E-8AA5-4207-834C-5F1B80BE2A61}"/>
              </a:ext>
            </a:extLst>
          </p:cNvPr>
          <p:cNvSpPr txBox="1">
            <a:spLocks/>
          </p:cNvSpPr>
          <p:nvPr/>
        </p:nvSpPr>
        <p:spPr>
          <a:xfrm>
            <a:off x="2537926" y="2154735"/>
            <a:ext cx="3762737" cy="277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ctr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32" indent="-285744" algn="ctr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ctr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ctr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ctr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/>
              <a:t>Learning Capacity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/>
              <a:t>Adaptability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/>
              <a:t>Error Rate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/>
              <a:t>Creativity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/>
              <a:t>Emotional Perception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A3E702C-A89D-B125-2CC3-519F13554E1C}"/>
              </a:ext>
            </a:extLst>
          </p:cNvPr>
          <p:cNvSpPr txBox="1">
            <a:spLocks/>
          </p:cNvSpPr>
          <p:nvPr/>
        </p:nvSpPr>
        <p:spPr>
          <a:xfrm>
            <a:off x="2919468" y="1392286"/>
            <a:ext cx="3051735" cy="56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FF00FF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AE36FD-642F-2217-8BBA-3C67AE2861B4}"/>
              </a:ext>
            </a:extLst>
          </p:cNvPr>
          <p:cNvSpPr txBox="1"/>
          <p:nvPr/>
        </p:nvSpPr>
        <p:spPr>
          <a:xfrm>
            <a:off x="1059785" y="2266340"/>
            <a:ext cx="6079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 (Body)"/>
              </a:rPr>
              <a:t>Although AI systems are designed and trained to mimic and simulate human behavior, they cannot make rational decisions like humans</a:t>
            </a:r>
          </a:p>
          <a:p>
            <a:endParaRPr lang="en-US" dirty="0">
              <a:solidFill>
                <a:schemeClr val="bg1"/>
              </a:solidFill>
              <a:latin typeface="Calibri (Body)"/>
            </a:endParaRPr>
          </a:p>
          <a:p>
            <a:endParaRPr lang="en-US" dirty="0">
              <a:solidFill>
                <a:schemeClr val="bg1"/>
              </a:solidFill>
              <a:latin typeface="Calibri (Body)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 (Body)"/>
              </a:rPr>
              <a:t>Nick Burns, an SQL Services Data Scientist, puts it quite well: “No matter how good your models are, they are only as good as your data…”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14DAB29-234E-5D9B-9589-7B20DF58E070}"/>
              </a:ext>
            </a:extLst>
          </p:cNvPr>
          <p:cNvSpPr txBox="1">
            <a:spLocks/>
          </p:cNvSpPr>
          <p:nvPr/>
        </p:nvSpPr>
        <p:spPr>
          <a:xfrm>
            <a:off x="-161855" y="1"/>
            <a:ext cx="4581150" cy="1350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What AI cannot do without human factor?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(Body)</vt:lpstr>
      <vt:lpstr>Wingdings</vt:lpstr>
      <vt:lpstr>Office Theme</vt:lpstr>
      <vt:lpstr>Nature of  Artificial Intelligence &amp; Human Intelligence</vt:lpstr>
      <vt:lpstr>PowerPoint Presentation</vt:lpstr>
      <vt:lpstr>Difference between  Artificial Intelligence  &amp;  Human Intelligence</vt:lpstr>
      <vt:lpstr>Artificial Intelligence  vs  Human  Intelligence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2024-06-10T05:20:29Z</dcterms:modified>
</cp:coreProperties>
</file>