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101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298B6-AEC1-4C73-A9CF-D96063703049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84E44-A84E-48DD-9310-63C05C201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5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84E44-A84E-48DD-9310-63C05C201F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1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6962F-0CF5-CB68-752E-D41E62549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7392C1-2F58-B14B-2359-A6FB1DBF5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D850A9-4F73-EB99-3A9F-0F2EA90BD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CB3635-DEEA-DB73-CCF9-C9EDF93AE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84E44-A84E-48DD-9310-63C05C201F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5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F9C40-289D-8760-565D-50F2725F8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矩阵计算器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27C721-F851-99DD-77AC-C5064E981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SUFE </a:t>
            </a:r>
            <a:r>
              <a:rPr lang="zh-CN" altLang="en-US" dirty="0"/>
              <a:t>陈世辉 付琛栋</a:t>
            </a:r>
          </a:p>
        </p:txBody>
      </p:sp>
    </p:spTree>
    <p:extLst>
      <p:ext uri="{BB962C8B-B14F-4D97-AF65-F5344CB8AC3E}">
        <p14:creationId xmlns:p14="http://schemas.microsoft.com/office/powerpoint/2010/main" val="108584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142F91-F6ED-9CAA-1862-C5FEE59C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矩阵定义：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AA71786-5F7B-3296-60D6-1E928DDD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m× n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个数</a:t>
            </a:r>
            <a:r>
              <a:rPr lang="en-US" altLang="zh-CN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baseline="-25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排成的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m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行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列的数表称为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行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列的矩阵，简称</a:t>
            </a:r>
            <a:r>
              <a:rPr lang="en-US" altLang="zh-CN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m×n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矩阵。记作：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这</a:t>
            </a:r>
            <a:r>
              <a:rPr lang="en-US" altLang="zh-CN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m×n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个数称为矩阵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A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的元素，简称为元，数</a:t>
            </a:r>
            <a:r>
              <a:rPr lang="en-US" altLang="zh-CN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位于矩阵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的第</a:t>
            </a:r>
            <a:r>
              <a:rPr lang="en-US" altLang="zh-CN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行第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列，称为矩阵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元，以数</a:t>
            </a:r>
            <a:r>
              <a:rPr lang="en-US" altLang="zh-CN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元的矩阵可记为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m×n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m×n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也记作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mn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元素是实数的矩阵称为实矩阵，元素是复数的矩阵称为复矩阵。而行数与列数都等于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的矩阵称为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阶矩阵或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阶方阵。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B04049-4577-0282-ED5D-7871BCAF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01" y="2510660"/>
            <a:ext cx="2438611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8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604DC-0824-6CA7-0FF5-5B91153B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功能介绍</a:t>
            </a:r>
            <a:b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BF5D6-FA77-7DBF-9604-99A4C146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3258312" cy="5334000"/>
          </a:xfrm>
        </p:spPr>
        <p:txBody>
          <a:bodyPr/>
          <a:lstStyle/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矩阵转置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矩阵的秩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矩阵数乘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矩阵的幂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矩阵行列式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矩阵的逆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矩阵分解</a:t>
            </a:r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LU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分解）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E0D30-D0E1-AA71-96A0-A43981012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053A7E0-5A66-70D9-FE54-F0F003E08F7F}"/>
              </a:ext>
            </a:extLst>
          </p:cNvPr>
          <p:cNvSpPr txBox="1">
            <a:spLocks/>
          </p:cNvSpPr>
          <p:nvPr/>
        </p:nvSpPr>
        <p:spPr>
          <a:xfrm>
            <a:off x="4989578" y="609600"/>
            <a:ext cx="3258312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0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06B30-986F-B821-C6F3-7E4D5C156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DEE91-7698-6C97-937E-F775CB36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功能介绍</a:t>
            </a:r>
            <a:b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F8B62-179C-8727-D945-F26CC694B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3258312" cy="5334000"/>
          </a:xfrm>
        </p:spPr>
        <p:txBody>
          <a:bodyPr/>
          <a:lstStyle/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矩阵转置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矩阵的秩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矩阵数乘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矩阵的幂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矩阵行列式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矩阵的逆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矩阵分解</a:t>
            </a:r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LU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分解）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22B1B-5619-B4CD-47AA-7F33E8E4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4BB81F1-94B9-6323-D98C-CF1F74AB0BEB}"/>
              </a:ext>
            </a:extLst>
          </p:cNvPr>
          <p:cNvSpPr txBox="1">
            <a:spLocks/>
          </p:cNvSpPr>
          <p:nvPr/>
        </p:nvSpPr>
        <p:spPr>
          <a:xfrm>
            <a:off x="4989578" y="609600"/>
            <a:ext cx="3258312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矩阵加法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矩阵减法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矩阵乘法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=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 = B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0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9AF83-321C-BAE5-134D-DE58BF56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DF07D-1DF4-B765-81D2-19811CA41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5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004BC-038F-30BD-3240-282EC863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B3FF9B-F480-3A83-C6B7-C5F7A1BE6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86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553</TotalTime>
  <Words>214</Words>
  <Application>Microsoft Office PowerPoint</Application>
  <PresentationFormat>宽屏</PresentationFormat>
  <Paragraphs>37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幼圆</vt:lpstr>
      <vt:lpstr>Arial</vt:lpstr>
      <vt:lpstr>Century Gothic</vt:lpstr>
      <vt:lpstr>Garamond</vt:lpstr>
      <vt:lpstr>Times New Roman</vt:lpstr>
      <vt:lpstr>肥皂</vt:lpstr>
      <vt:lpstr>矩阵计算器</vt:lpstr>
      <vt:lpstr>矩阵定义：</vt:lpstr>
      <vt:lpstr>功能介绍 </vt:lpstr>
      <vt:lpstr>功能介绍 </vt:lpstr>
      <vt:lpstr>PowerPoint 演示文稿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shihui chen</dc:creator>
  <cp:lastModifiedBy>shihui chen</cp:lastModifiedBy>
  <cp:revision>4</cp:revision>
  <dcterms:created xsi:type="dcterms:W3CDTF">2024-10-16T01:52:52Z</dcterms:created>
  <dcterms:modified xsi:type="dcterms:W3CDTF">2024-10-16T11:06:06Z</dcterms:modified>
</cp:coreProperties>
</file>