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9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0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07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59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70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774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0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28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53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7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7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3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8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6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8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CF740A-B992-4952-A2F9-F11AD016077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DDF33F-D7DD-4FF4-93DC-FABA5F11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27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PREETKAURJETHRA" TargetMode="External"/><Relationship Id="rId2" Type="http://schemas.openxmlformats.org/officeDocument/2006/relationships/hyperlink" Target="https://abonia1.github.io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7BAB-3546-661A-9B3A-865861254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204" y="2549928"/>
            <a:ext cx="10421592" cy="2971801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rPr>
              <a:t>Comprehensive Guide to </a:t>
            </a:r>
            <a:br>
              <a:rPr lang="en-US" sz="5400" b="1" dirty="0"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rPr>
            </a:b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rPr>
              <a:t>LLM Fine-Tuning </a:t>
            </a:r>
            <a:br>
              <a:rPr lang="en-US" sz="5400" b="1" dirty="0"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rPr>
            </a:b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rPr>
              <a:t>Strategies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836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3C1D8-DA33-0FD1-40DD-2C5DE8A7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072"/>
            <a:ext cx="12192000" cy="59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4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9205B-880A-C1D6-84C1-846CB131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711"/>
            <a:ext cx="12192000" cy="61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15F38-64D1-E2DA-AE48-24DFC891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389"/>
            <a:ext cx="12192000" cy="61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320C21-2E79-4F87-4826-A3F33293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692"/>
            <a:ext cx="12192000" cy="3987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193DD-7B60-24D4-E6BE-64E4A470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3868"/>
            <a:ext cx="12192000" cy="224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6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4D2DB2-4756-1C28-871C-8108F4CF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573"/>
            <a:ext cx="12192000" cy="62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9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4D84F-F863-B2FD-3BB6-11AD21A4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591"/>
            <a:ext cx="12192000" cy="62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B9197-0D04-8678-E8EA-5EB6521826F5}"/>
              </a:ext>
            </a:extLst>
          </p:cNvPr>
          <p:cNvSpPr/>
          <p:nvPr/>
        </p:nvSpPr>
        <p:spPr>
          <a:xfrm>
            <a:off x="1895302" y="1487978"/>
            <a:ext cx="8736676" cy="3956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MADE WITH 💖 </a:t>
            </a:r>
          </a:p>
          <a:p>
            <a:pPr algn="ctr"/>
            <a:endParaRPr lang="en-IN" sz="3200" b="1" dirty="0">
              <a:solidFill>
                <a:schemeClr val="tx1"/>
              </a:solidFill>
            </a:endParaRPr>
          </a:p>
          <a:p>
            <a:pPr algn="ctr"/>
            <a:r>
              <a:rPr lang="en-IN" sz="3200" b="1" dirty="0">
                <a:solidFill>
                  <a:schemeClr val="tx1"/>
                </a:solidFill>
              </a:rPr>
              <a:t>Follow &amp; Stay Updated with Latest Projects on AI:</a:t>
            </a:r>
          </a:p>
          <a:p>
            <a:pPr algn="ctr"/>
            <a:endParaRPr lang="en-IN" sz="3200" b="1" dirty="0">
              <a:solidFill>
                <a:schemeClr val="tx1"/>
              </a:solidFill>
            </a:endParaRPr>
          </a:p>
          <a:p>
            <a:pPr algn="ctr"/>
            <a:r>
              <a:rPr lang="en-IN" sz="3200" b="1" dirty="0" err="1">
                <a:solidFill>
                  <a:schemeClr val="tx1"/>
                </a:solidFill>
              </a:rPr>
              <a:t>Abonia</a:t>
            </a:r>
            <a:r>
              <a:rPr lang="en-IN" sz="3200" b="1" dirty="0">
                <a:solidFill>
                  <a:schemeClr val="tx1"/>
                </a:solidFill>
              </a:rPr>
              <a:t>: </a:t>
            </a:r>
            <a:r>
              <a:rPr lang="en-IN" sz="3200" b="1" dirty="0">
                <a:solidFill>
                  <a:schemeClr val="tx1"/>
                </a:solidFill>
                <a:highlight>
                  <a:srgbClr val="FF00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Click</a:t>
            </a:r>
            <a:r>
              <a:rPr lang="en-IN" sz="3200" b="1" dirty="0">
                <a:solidFill>
                  <a:schemeClr val="tx1"/>
                </a:solidFill>
                <a:highlight>
                  <a:srgbClr val="FF0000"/>
                </a:highlight>
              </a:rPr>
              <a:t> &gt;&gt; </a:t>
            </a:r>
            <a:r>
              <a:rPr lang="en-IN" sz="3200" b="1" dirty="0">
                <a:solidFill>
                  <a:schemeClr val="tx1"/>
                </a:solidFill>
              </a:rPr>
              <a:t> &amp; Gurpreet : </a:t>
            </a:r>
            <a:r>
              <a:rPr lang="en-IN" sz="3200" b="1" dirty="0">
                <a:solidFill>
                  <a:schemeClr val="tx1"/>
                </a:solidFill>
                <a:highlight>
                  <a:srgbClr val="FF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lang="en-IN" sz="3200" b="1" dirty="0">
                <a:solidFill>
                  <a:schemeClr val="tx1"/>
                </a:solidFill>
                <a:highlight>
                  <a:srgbClr val="FF0000"/>
                </a:highlight>
              </a:rPr>
              <a:t> &gt;&gt;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4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E3191-B1FF-D51A-8E82-809DEF85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9"/>
            <a:ext cx="12192000" cy="5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9C5B0-C09B-D349-C76C-3B96C30A6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385"/>
            <a:ext cx="12192000" cy="57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8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AEFB3-E089-BD91-12DB-D7B53AA1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826"/>
            <a:ext cx="12192000" cy="56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3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F869E-8404-01A2-BEA9-5059430C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835"/>
            <a:ext cx="12192000" cy="536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B8DF75-CDDF-EDD7-2A5A-A5704CFE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673"/>
            <a:ext cx="12192000" cy="59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F5872-6812-4CE3-D9EE-955BF6C8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267"/>
            <a:ext cx="12192000" cy="604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6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DDCE2-8938-EE5D-8B27-7F9DDFFB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024"/>
            <a:ext cx="12192000" cy="56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6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0CEB8-2D43-5536-AF46-6363FF02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321"/>
            <a:ext cx="12192000" cy="58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20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1730</TotalTime>
  <Words>30</Words>
  <Application>Microsoft Office PowerPoint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Slice</vt:lpstr>
      <vt:lpstr>Comprehensive Guide to  LLM Fine-Tuning 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GURPREET KAUR</dc:creator>
  <cp:lastModifiedBy>GURPREET KAUR</cp:lastModifiedBy>
  <cp:revision>2</cp:revision>
  <dcterms:created xsi:type="dcterms:W3CDTF">2024-09-17T12:52:12Z</dcterms:created>
  <dcterms:modified xsi:type="dcterms:W3CDTF">2024-09-18T17:43:06Z</dcterms:modified>
</cp:coreProperties>
</file>