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7" r:id="rId4"/>
    <p:sldId id="266" r:id="rId5"/>
    <p:sldId id="258" r:id="rId6"/>
    <p:sldId id="259" r:id="rId7"/>
    <p:sldId id="260" r:id="rId8"/>
    <p:sldId id="261" r:id="rId9"/>
    <p:sldId id="269" r:id="rId10"/>
    <p:sldId id="270" r:id="rId11"/>
    <p:sldId id="263" r:id="rId12"/>
    <p:sldId id="264" r:id="rId13"/>
    <p:sldId id="262" r:id="rId14"/>
    <p:sldId id="26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8E86A1-6F07-498A-A2D4-B9A22CA5ACC6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65B3B7-022D-4F68-802B-7F9F506DDB55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4941168"/>
            <a:ext cx="7854696" cy="1752600"/>
          </a:xfrm>
        </p:spPr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by:</a:t>
            </a:r>
          </a:p>
          <a:p>
            <a:r>
              <a:rPr lang="fr-FR" dirty="0" err="1" smtClean="0"/>
              <a:t>Sojasingarayar</a:t>
            </a:r>
            <a:r>
              <a:rPr lang="fr-FR" dirty="0" smtClean="0"/>
              <a:t> </a:t>
            </a:r>
            <a:r>
              <a:rPr lang="fr-FR" dirty="0" err="1" smtClean="0"/>
              <a:t>Abonia</a:t>
            </a:r>
            <a:endParaRPr lang="fr-FR" dirty="0" smtClean="0"/>
          </a:p>
          <a:p>
            <a:r>
              <a:rPr lang="fr-FR" dirty="0" smtClean="0"/>
              <a:t>M2-IA</a:t>
            </a:r>
            <a:endParaRPr lang="fr-FR" dirty="0"/>
          </a:p>
        </p:txBody>
      </p:sp>
      <p:sp>
        <p:nvSpPr>
          <p:cNvPr id="7" name="AutoShape 5" descr="IA School Ecole intelligence artificielle - Formation IA Master e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5904656" cy="126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03040" y="220486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prstClr val="white"/>
                </a:solidFill>
              </a:rPr>
              <a:t>AIRBNB-Paris(Ile De France)</a:t>
            </a:r>
            <a:endParaRPr lang="fr-FR" dirty="0"/>
          </a:p>
        </p:txBody>
      </p:sp>
      <p:pic>
        <p:nvPicPr>
          <p:cNvPr id="2068" name="Picture 20" descr="Hit or Miss? Airbnb reveals new branding to the world | PR We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78" y="3068960"/>
            <a:ext cx="626469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dirty="0" err="1" smtClean="0"/>
              <a:t>Mapdata</a:t>
            </a:r>
            <a:r>
              <a:rPr lang="fr-FR" sz="4000" dirty="0" smtClean="0"/>
              <a:t> visualisation for </a:t>
            </a:r>
            <a:r>
              <a:rPr lang="fr-FR" sz="4000" dirty="0" err="1" smtClean="0"/>
              <a:t>Number</a:t>
            </a:r>
            <a:r>
              <a:rPr lang="fr-FR" sz="4000" dirty="0" smtClean="0"/>
              <a:t> of listing:</a:t>
            </a:r>
            <a:endParaRPr lang="fr-FR" sz="40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460851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6"/>
            <a:ext cx="4104456" cy="395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10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896"/>
            <a:ext cx="82296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1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R2 score and RMSE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72648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0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 smtClean="0"/>
              <a:t>Hyperparameter</a:t>
            </a:r>
            <a:r>
              <a:rPr lang="fr-FR" sz="4000" dirty="0" smtClean="0"/>
              <a:t> </a:t>
            </a:r>
            <a:r>
              <a:rPr lang="fr-FR" sz="4000" dirty="0" err="1" smtClean="0"/>
              <a:t>Optimization</a:t>
            </a:r>
            <a:endParaRPr lang="fr-FR" sz="4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2296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2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Interpretation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840"/>
            <a:ext cx="82296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1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D</a:t>
            </a:r>
            <a:r>
              <a:rPr lang="en-US" b="1" dirty="0" smtClean="0"/>
              <a:t>ataset</a:t>
            </a:r>
            <a:r>
              <a:rPr lang="en-US" b="1" dirty="0"/>
              <a:t/>
            </a:r>
            <a:br>
              <a:rPr lang="en-US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</a:t>
            </a:r>
            <a:r>
              <a:rPr lang="en-US" dirty="0"/>
              <a:t>perform an analysis of the detailed Paris listings data, sourced from the Inside </a:t>
            </a:r>
            <a:r>
              <a:rPr lang="en-US" dirty="0" err="1"/>
              <a:t>Airbnb</a:t>
            </a:r>
            <a:r>
              <a:rPr lang="en-US" dirty="0"/>
              <a:t> website, in order to understand the rental landscape and try to recommend a price for a newbie entering the market. The dataset is named listings.csv.gz and was scraped on March 15th 2020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2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concept in the </a:t>
            </a:r>
            <a:r>
              <a:rPr lang="fr-FR" dirty="0"/>
              <a:t>P</a:t>
            </a:r>
            <a:r>
              <a:rPr lang="fr-FR" dirty="0" smtClean="0"/>
              <a:t>roject: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Data Exploration</a:t>
            </a:r>
          </a:p>
          <a:p>
            <a:r>
              <a:rPr lang="fr-FR" dirty="0" err="1" smtClean="0"/>
              <a:t>Visualization</a:t>
            </a:r>
            <a:endParaRPr lang="fr-FR" dirty="0" smtClean="0"/>
          </a:p>
          <a:p>
            <a:r>
              <a:rPr lang="fr-FR" dirty="0" err="1" smtClean="0"/>
              <a:t>Preprocessing</a:t>
            </a:r>
            <a:endParaRPr lang="fr-FR" dirty="0" smtClean="0"/>
          </a:p>
          <a:p>
            <a:r>
              <a:rPr lang="fr-FR" dirty="0" smtClean="0"/>
              <a:t>Cross validation</a:t>
            </a:r>
          </a:p>
          <a:p>
            <a:r>
              <a:rPr lang="fr-FR" dirty="0" err="1" smtClean="0"/>
              <a:t>Hyperparameter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endParaRPr lang="fr-FR" dirty="0" smtClean="0"/>
          </a:p>
          <a:p>
            <a:r>
              <a:rPr lang="fr-FR" dirty="0" smtClean="0"/>
              <a:t>Building the </a:t>
            </a:r>
            <a:r>
              <a:rPr lang="fr-FR" dirty="0" err="1" smtClean="0"/>
              <a:t>estimator</a:t>
            </a:r>
            <a:endParaRPr lang="fr-FR" dirty="0" smtClean="0"/>
          </a:p>
          <a:p>
            <a:r>
              <a:rPr lang="fr-FR" dirty="0" err="1" smtClean="0"/>
              <a:t>Prediction</a:t>
            </a:r>
            <a:endParaRPr lang="fr-FR" dirty="0"/>
          </a:p>
          <a:p>
            <a:r>
              <a:rPr lang="fr-FR" dirty="0" err="1" smtClean="0"/>
              <a:t>Scoring</a:t>
            </a:r>
            <a:endParaRPr lang="fr-FR" dirty="0" smtClean="0"/>
          </a:p>
          <a:p>
            <a:r>
              <a:rPr lang="fr-FR" dirty="0" smtClean="0"/>
              <a:t>Data </a:t>
            </a:r>
            <a:r>
              <a:rPr lang="fr-FR" dirty="0" err="1" smtClean="0"/>
              <a:t>interpretation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23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800" dirty="0"/>
              <a:t>Price distribution </a:t>
            </a:r>
            <a:r>
              <a:rPr lang="fr-FR" sz="2800" dirty="0" smtClean="0"/>
              <a:t>- </a:t>
            </a:r>
            <a:r>
              <a:rPr lang="fr-FR" sz="2800" dirty="0"/>
              <a:t>Paris(Ile de France)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87" y="1935163"/>
            <a:ext cx="6480825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2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Price Differences by Accommodation Distance to Center of Paris</a:t>
            </a:r>
            <a:endParaRPr lang="fr-FR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20" y="1935163"/>
            <a:ext cx="6337360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6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fr-FR" dirty="0" smtClean="0"/>
              <a:t>Joint plot(</a:t>
            </a:r>
            <a:r>
              <a:rPr lang="fr-FR" dirty="0" err="1" smtClean="0"/>
              <a:t>Hex</a:t>
            </a:r>
            <a:r>
              <a:rPr lang="fr-FR" dirty="0" smtClean="0"/>
              <a:t> Graph):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831" y="1935163"/>
            <a:ext cx="5764338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Price Differences by Accommodation Size</a:t>
            </a:r>
            <a:endParaRPr lang="fr-FR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3" y="1935163"/>
            <a:ext cx="7668293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0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Price Differences by Cancellation Policy</a:t>
            </a:r>
            <a:endParaRPr lang="fr-FR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1102"/>
            <a:ext cx="8229600" cy="421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Number</a:t>
            </a:r>
            <a:r>
              <a:rPr lang="fr-FR" dirty="0" smtClean="0"/>
              <a:t> of listing per city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87" y="1935163"/>
            <a:ext cx="7277225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952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1106</TotalTime>
  <Words>135</Words>
  <Application>Microsoft Office PowerPoint</Application>
  <PresentationFormat>Affichage à l'écran 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Débit</vt:lpstr>
      <vt:lpstr>Présentation PowerPoint</vt:lpstr>
      <vt:lpstr>Dataset </vt:lpstr>
      <vt:lpstr>Key concept in the Project:</vt:lpstr>
      <vt:lpstr>Price distribution - Paris(Ile de France) </vt:lpstr>
      <vt:lpstr>Price Differences by Accommodation Distance to Center of Paris</vt:lpstr>
      <vt:lpstr>Joint plot(Hex Graph):</vt:lpstr>
      <vt:lpstr>Price Differences by Accommodation Size</vt:lpstr>
      <vt:lpstr>Price Differences by Cancellation Policy</vt:lpstr>
      <vt:lpstr>Number of listing per city</vt:lpstr>
      <vt:lpstr>Mapdata visualisation for Number of listing:</vt:lpstr>
      <vt:lpstr>Model</vt:lpstr>
      <vt:lpstr>R2 score and RMSE</vt:lpstr>
      <vt:lpstr>Hyperparameter Optimization</vt:lpstr>
      <vt:lpstr>Data Interpretation: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HP</dc:creator>
  <cp:lastModifiedBy>HP</cp:lastModifiedBy>
  <cp:revision>13</cp:revision>
  <dcterms:created xsi:type="dcterms:W3CDTF">2020-04-09T19:36:21Z</dcterms:created>
  <dcterms:modified xsi:type="dcterms:W3CDTF">2020-04-10T14:02:30Z</dcterms:modified>
</cp:coreProperties>
</file>