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29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16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95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02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25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796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607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1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08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348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91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44BD-3B62-4EF2-90E6-7B78998AD01E}" type="datetimeFigureOut">
              <a:rPr lang="fr-FR" smtClean="0"/>
              <a:t>27/03/2020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E780-1837-488C-8384-F8B06BC16E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61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700" dirty="0"/>
              <a:t>Flask &amp; GCP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5661248"/>
            <a:ext cx="7854696" cy="831304"/>
          </a:xfrm>
        </p:spPr>
        <p:txBody>
          <a:bodyPr/>
          <a:lstStyle/>
          <a:p>
            <a:r>
              <a:rPr lang="fr-FR" dirty="0" err="1" smtClean="0"/>
              <a:t>Sojasingarayar</a:t>
            </a:r>
            <a:r>
              <a:rPr lang="fr-FR" dirty="0" smtClean="0"/>
              <a:t> </a:t>
            </a:r>
            <a:r>
              <a:rPr lang="fr-FR" dirty="0" err="1" smtClean="0"/>
              <a:t>Abonia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9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188640"/>
            <a:ext cx="8790800" cy="6303912"/>
          </a:xfrm>
        </p:spPr>
        <p:txBody>
          <a:bodyPr/>
          <a:lstStyle/>
          <a:p>
            <a:pPr algn="ctr"/>
            <a:r>
              <a:rPr lang="fr-FR" sz="2800" b="1" dirty="0" smtClean="0"/>
              <a:t>Flask and </a:t>
            </a:r>
            <a:r>
              <a:rPr lang="fr-FR" sz="2800" b="1" dirty="0" err="1" smtClean="0"/>
              <a:t>its</a:t>
            </a:r>
            <a:r>
              <a:rPr lang="fr-FR" sz="2800" b="1" dirty="0" smtClean="0"/>
              <a:t> usage:</a:t>
            </a:r>
          </a:p>
          <a:p>
            <a:pPr algn="ctr"/>
            <a:endParaRPr lang="fr-FR" sz="2800" b="1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Flask is a lightweight WSGI web application </a:t>
            </a:r>
            <a:r>
              <a:rPr lang="en-US" dirty="0" smtClean="0"/>
              <a:t>framework.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designed to make getting started quick and easy, with the ability to scale up to complex applications. </a:t>
            </a:r>
            <a:r>
              <a:rPr lang="en-US" dirty="0" smtClean="0"/>
              <a:t>It is one </a:t>
            </a:r>
            <a:r>
              <a:rPr lang="en-US" dirty="0"/>
              <a:t>of the most popular Python web application frameworks</a:t>
            </a:r>
            <a:r>
              <a:rPr lang="en-US" dirty="0" smtClean="0"/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Install </a:t>
            </a:r>
            <a:r>
              <a:rPr lang="en-US" dirty="0" smtClean="0"/>
              <a:t>Flask:</a:t>
            </a: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Within the activated environment, use the following command to install Flask:</a:t>
            </a:r>
          </a:p>
          <a:p>
            <a:pPr algn="ctr"/>
            <a:r>
              <a:rPr lang="en-US" i="1" dirty="0" smtClean="0">
                <a:solidFill>
                  <a:schemeClr val="tx1">
                    <a:lumMod val="75000"/>
                  </a:schemeClr>
                </a:solidFill>
              </a:rPr>
              <a:t>$ </a:t>
            </a:r>
            <a:r>
              <a:rPr lang="en-US" i="1" dirty="0">
                <a:solidFill>
                  <a:schemeClr val="tx1">
                    <a:lumMod val="75000"/>
                  </a:schemeClr>
                </a:solidFill>
              </a:rPr>
              <a:t>pip install </a:t>
            </a:r>
            <a:r>
              <a:rPr lang="en-US" i="1" dirty="0" smtClean="0">
                <a:solidFill>
                  <a:schemeClr val="tx1">
                    <a:lumMod val="75000"/>
                  </a:schemeClr>
                </a:solidFill>
              </a:rPr>
              <a:t>Flask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/>
              <a:t>conda</a:t>
            </a:r>
            <a:r>
              <a:rPr lang="en-US" dirty="0" smtClean="0"/>
              <a:t>:</a:t>
            </a:r>
          </a:p>
          <a:p>
            <a:pPr algn="ctr"/>
            <a:r>
              <a:rPr lang="fr-FR" dirty="0" err="1">
                <a:solidFill>
                  <a:schemeClr val="tx1">
                    <a:lumMod val="85000"/>
                  </a:schemeClr>
                </a:solidFill>
              </a:rPr>
              <a:t>conda</a:t>
            </a:r>
            <a:r>
              <a:rPr lang="fr-F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85000"/>
                  </a:schemeClr>
                </a:solidFill>
              </a:rPr>
              <a:t>install</a:t>
            </a:r>
            <a:r>
              <a:rPr lang="fr-FR" dirty="0">
                <a:solidFill>
                  <a:schemeClr val="tx1">
                    <a:lumMod val="85000"/>
                  </a:schemeClr>
                </a:solidFill>
              </a:rPr>
              <a:t> -c anaconda </a:t>
            </a:r>
            <a:r>
              <a:rPr lang="fr-FR" dirty="0" err="1">
                <a:solidFill>
                  <a:schemeClr val="tx1">
                    <a:lumMod val="85000"/>
                  </a:schemeClr>
                </a:solidFill>
              </a:rPr>
              <a:t>flask</a:t>
            </a:r>
            <a:endParaRPr lang="en-US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188640"/>
            <a:ext cx="8790800" cy="630391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Flask </a:t>
            </a:r>
            <a:r>
              <a:rPr lang="en-US" sz="2800" b="1" dirty="0"/>
              <a:t>App </a:t>
            </a:r>
            <a:r>
              <a:rPr lang="en-US" sz="2800" b="1" dirty="0" smtClean="0"/>
              <a:t>routing</a:t>
            </a:r>
          </a:p>
          <a:p>
            <a:pPr algn="ctr"/>
            <a:endParaRPr lang="en-US" b="1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900" dirty="0"/>
              <a:t>App routing is used to map the specific URL with the associated function that is intended to perform some task. It is used to access some particular page </a:t>
            </a:r>
            <a:r>
              <a:rPr lang="en-US" sz="1900" dirty="0" smtClean="0"/>
              <a:t> </a:t>
            </a:r>
            <a:r>
              <a:rPr lang="en-US" sz="1900" dirty="0"/>
              <a:t>in the web application</a:t>
            </a:r>
            <a:r>
              <a:rPr lang="en-US" sz="1900" dirty="0" smtClean="0"/>
              <a:t>.</a:t>
            </a:r>
            <a:endParaRPr lang="en-US" sz="19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900" dirty="0"/>
              <a:t>In </a:t>
            </a:r>
            <a:r>
              <a:rPr lang="en-US" sz="1900" dirty="0" smtClean="0"/>
              <a:t>ex below, </a:t>
            </a:r>
            <a:r>
              <a:rPr lang="en-US" sz="1900" dirty="0"/>
              <a:t>the URL ('/') is associated with the home function that returns a particular string displayed on the web page</a:t>
            </a:r>
            <a:r>
              <a:rPr lang="en-US" sz="1900" dirty="0" smtClean="0"/>
              <a:t>.</a:t>
            </a:r>
            <a:endParaRPr lang="en-US" sz="19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900" dirty="0"/>
              <a:t>In other words, we can say that if we visit the particular URL mapped to some particular function, the output of that function is rendered on the browser's screen</a:t>
            </a:r>
            <a:r>
              <a:rPr lang="en-US" sz="1900" dirty="0" smtClean="0"/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1900" dirty="0" smtClean="0"/>
          </a:p>
          <a:p>
            <a:pPr lvl="1" algn="just">
              <a:buFont typeface="+mj-lt"/>
              <a:buAutoNum type="arabicPeriod"/>
            </a:pPr>
            <a:r>
              <a:rPr lang="fr-FR" sz="1000" b="1" i="1" dirty="0" err="1">
                <a:solidFill>
                  <a:schemeClr val="tx1">
                    <a:lumMod val="85000"/>
                  </a:schemeClr>
                </a:solidFill>
                <a:latin typeface="verdana"/>
              </a:rPr>
              <a:t>from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</a:t>
            </a:r>
            <a:r>
              <a:rPr lang="fr-FR" sz="1000" i="1" dirty="0" err="1">
                <a:solidFill>
                  <a:schemeClr val="tx1">
                    <a:lumMod val="85000"/>
                  </a:schemeClr>
                </a:solidFill>
                <a:latin typeface="verdana"/>
              </a:rPr>
              <a:t>flask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</a:t>
            </a:r>
            <a:r>
              <a:rPr lang="fr-FR" sz="1000" b="1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import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Flask  </a:t>
            </a:r>
          </a:p>
          <a:p>
            <a:pPr lvl="1" algn="just">
              <a:buFont typeface="+mj-lt"/>
              <a:buAutoNum type="arabicPeriod"/>
            </a:pPr>
            <a:r>
              <a:rPr lang="fr-FR" sz="1000" i="1" dirty="0" err="1">
                <a:solidFill>
                  <a:schemeClr val="tx1">
                    <a:lumMod val="85000"/>
                  </a:schemeClr>
                </a:solidFill>
                <a:latin typeface="verdana"/>
              </a:rPr>
              <a:t>app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= Flask(__</a:t>
            </a:r>
            <a:r>
              <a:rPr lang="fr-FR" sz="1000" i="1" dirty="0" err="1">
                <a:solidFill>
                  <a:schemeClr val="tx1">
                    <a:lumMod val="85000"/>
                  </a:schemeClr>
                </a:solidFill>
                <a:latin typeface="verdana"/>
              </a:rPr>
              <a:t>name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__)  </a:t>
            </a:r>
          </a:p>
          <a:p>
            <a:pPr lvl="1" algn="just">
              <a:buFont typeface="+mj-lt"/>
              <a:buAutoNum type="arabicPeriod"/>
            </a:pP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</a:t>
            </a:r>
          </a:p>
          <a:p>
            <a:pPr lvl="1" algn="just">
              <a:buFont typeface="+mj-lt"/>
              <a:buAutoNum type="arabicPeriod"/>
            </a:pP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@</a:t>
            </a:r>
            <a:r>
              <a:rPr lang="fr-FR" sz="1000" i="1" dirty="0" err="1">
                <a:solidFill>
                  <a:schemeClr val="tx1">
                    <a:lumMod val="85000"/>
                  </a:schemeClr>
                </a:solidFill>
                <a:latin typeface="verdana"/>
              </a:rPr>
              <a:t>app.route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('/home')  </a:t>
            </a:r>
          </a:p>
          <a:p>
            <a:pPr lvl="1" algn="just">
              <a:buFont typeface="+mj-lt"/>
              <a:buAutoNum type="arabicPeriod"/>
            </a:pPr>
            <a:r>
              <a:rPr lang="fr-FR" sz="1000" b="1" i="1" dirty="0" err="1">
                <a:solidFill>
                  <a:schemeClr val="tx1">
                    <a:lumMod val="85000"/>
                  </a:schemeClr>
                </a:solidFill>
                <a:latin typeface="verdana"/>
              </a:rPr>
              <a:t>def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home():  </a:t>
            </a:r>
          </a:p>
          <a:p>
            <a:pPr lvl="1" algn="just">
              <a:buFont typeface="+mj-lt"/>
              <a:buAutoNum type="arabicPeriod"/>
            </a:pP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   </a:t>
            </a:r>
            <a:r>
              <a:rPr lang="fr-FR" sz="1000" b="1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return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"hello, </a:t>
            </a:r>
            <a:r>
              <a:rPr lang="fr-FR" sz="1000" i="1" dirty="0" err="1">
                <a:solidFill>
                  <a:schemeClr val="tx1">
                    <a:lumMod val="85000"/>
                  </a:schemeClr>
                </a:solidFill>
                <a:latin typeface="verdana"/>
              </a:rPr>
              <a:t>welcome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to </a:t>
            </a:r>
            <a:r>
              <a:rPr lang="fr-FR" sz="1000" i="1" dirty="0" err="1">
                <a:solidFill>
                  <a:schemeClr val="tx1">
                    <a:lumMod val="85000"/>
                  </a:schemeClr>
                </a:solidFill>
                <a:latin typeface="verdana"/>
              </a:rPr>
              <a:t>our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</a:t>
            </a:r>
            <a:r>
              <a:rPr lang="fr-FR" sz="1000" i="1" dirty="0" err="1">
                <a:solidFill>
                  <a:schemeClr val="tx1">
                    <a:lumMod val="85000"/>
                  </a:schemeClr>
                </a:solidFill>
                <a:latin typeface="verdana"/>
              </a:rPr>
              <a:t>website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";  </a:t>
            </a:r>
          </a:p>
          <a:p>
            <a:pPr lvl="1" algn="just">
              <a:buFont typeface="+mj-lt"/>
              <a:buAutoNum type="arabicPeriod"/>
            </a:pP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 </a:t>
            </a:r>
          </a:p>
          <a:p>
            <a:pPr lvl="1" algn="just">
              <a:buFont typeface="+mj-lt"/>
              <a:buAutoNum type="arabicPeriod"/>
            </a:pPr>
            <a:r>
              <a:rPr lang="fr-FR" sz="1000" b="1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if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__</a:t>
            </a:r>
            <a:r>
              <a:rPr lang="fr-FR" sz="1000" i="1" dirty="0" err="1">
                <a:solidFill>
                  <a:schemeClr val="tx1">
                    <a:lumMod val="85000"/>
                  </a:schemeClr>
                </a:solidFill>
                <a:latin typeface="verdana"/>
              </a:rPr>
              <a:t>name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__ =="__main__":  </a:t>
            </a:r>
          </a:p>
          <a:p>
            <a:pPr lvl="1" algn="just">
              <a:buFont typeface="+mj-lt"/>
              <a:buAutoNum type="arabicPeriod"/>
            </a:pP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   </a:t>
            </a:r>
            <a:r>
              <a:rPr lang="fr-FR" sz="1000" i="1" dirty="0" err="1">
                <a:solidFill>
                  <a:schemeClr val="tx1">
                    <a:lumMod val="85000"/>
                  </a:schemeClr>
                </a:solidFill>
                <a:latin typeface="verdana"/>
              </a:rPr>
              <a:t>app.run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(</a:t>
            </a:r>
            <a:r>
              <a:rPr lang="fr-FR" sz="1000" i="1" dirty="0" err="1">
                <a:solidFill>
                  <a:schemeClr val="tx1">
                    <a:lumMod val="85000"/>
                  </a:schemeClr>
                </a:solidFill>
                <a:latin typeface="verdana"/>
              </a:rPr>
              <a:t>debug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= </a:t>
            </a:r>
            <a:r>
              <a:rPr lang="fr-FR" sz="1000" i="1" dirty="0" err="1">
                <a:solidFill>
                  <a:schemeClr val="tx1">
                    <a:lumMod val="85000"/>
                  </a:schemeClr>
                </a:solidFill>
                <a:latin typeface="verdana"/>
              </a:rPr>
              <a:t>True</a:t>
            </a:r>
            <a:r>
              <a:rPr lang="fr-FR" sz="10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) </a:t>
            </a:r>
            <a:r>
              <a:rPr lang="fr-FR" sz="1800" i="1" dirty="0">
                <a:solidFill>
                  <a:schemeClr val="tx1">
                    <a:lumMod val="85000"/>
                  </a:schemeClr>
                </a:solidFill>
                <a:latin typeface="verdana"/>
              </a:rPr>
              <a:t> 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486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GCP?</a:t>
            </a:r>
          </a:p>
          <a:p>
            <a:pPr algn="l"/>
            <a:r>
              <a:rPr lang="en-US" sz="1600" i="1" dirty="0" smtClean="0">
                <a:solidFill>
                  <a:schemeClr val="tx1"/>
                </a:solidFill>
              </a:rPr>
              <a:t>Google Cloud Platform (GCP), offered by Google, is a suite of cloud computing services that runs on the same infrastructure that Google uses internally for its end-user products, such as Google Search, Gmail and YouTube.</a:t>
            </a:r>
          </a:p>
          <a:p>
            <a:pPr algn="l"/>
            <a:r>
              <a:rPr lang="en-US" sz="1600" i="1" dirty="0" smtClean="0">
                <a:solidFill>
                  <a:schemeClr val="tx1"/>
                </a:solidFill>
              </a:rPr>
              <a:t>Alongside a set of management tools, it provides a series of modular cloud services including computing, data storage, data analytics and machine learning.</a:t>
            </a:r>
            <a:endParaRPr lang="en-US" sz="1900" i="1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3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245</Words>
  <Application>Microsoft Office PowerPoint</Application>
  <PresentationFormat>Affichage à l'écran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Débit</vt:lpstr>
      <vt:lpstr>Thème Office</vt:lpstr>
      <vt:lpstr>Flask &amp; GCP  </vt:lpstr>
      <vt:lpstr>  </vt:lpstr>
      <vt:lpstr>  </vt:lpstr>
      <vt:lpstr> 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&amp; GCP</dc:title>
  <dc:creator>HP</dc:creator>
  <cp:lastModifiedBy>HP</cp:lastModifiedBy>
  <cp:revision>5</cp:revision>
  <dcterms:created xsi:type="dcterms:W3CDTF">2020-03-27T16:08:45Z</dcterms:created>
  <dcterms:modified xsi:type="dcterms:W3CDTF">2020-03-27T16:36:07Z</dcterms:modified>
</cp:coreProperties>
</file>