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atamaran"/>
      <p:regular r:id="rId16"/>
      <p:bold r:id="rId17"/>
    </p:embeddedFont>
    <p:embeddedFont>
      <p:font typeface="Anaheim"/>
      <p:regular r:id="rId18"/>
    </p:embeddedFont>
    <p:embeddedFont>
      <p:font typeface="Grandstander Black"/>
      <p:bold r:id="rId19"/>
      <p:boldItalic r:id="rId20"/>
    </p:embeddedFont>
    <p:embeddedFont>
      <p:font typeface="Bebas Neue"/>
      <p:regular r:id="rId21"/>
    </p:embeddedFont>
    <p:embeddedFont>
      <p:font typeface="Grandstander ExtraBold"/>
      <p:bold r:id="rId22"/>
      <p:boldItalic r:id="rId23"/>
    </p:embeddedFont>
    <p:embeddedFont>
      <p:font typeface="Work Sans"/>
      <p:regular r:id="rId24"/>
      <p:bold r:id="rId25"/>
      <p:italic r:id="rId26"/>
      <p:boldItalic r:id="rId27"/>
    </p:embeddedFont>
    <p:embeddedFont>
      <p:font typeface="Catamaran Medium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randstanderBlack-boldItalic.fntdata"/><Relationship Id="rId22" Type="http://schemas.openxmlformats.org/officeDocument/2006/relationships/font" Target="fonts/GrandstanderExtraBold-bold.fntdata"/><Relationship Id="rId21" Type="http://schemas.openxmlformats.org/officeDocument/2006/relationships/font" Target="fonts/BebasNeue-regular.fntdata"/><Relationship Id="rId24" Type="http://schemas.openxmlformats.org/officeDocument/2006/relationships/font" Target="fonts/WorkSans-regular.fntdata"/><Relationship Id="rId23" Type="http://schemas.openxmlformats.org/officeDocument/2006/relationships/font" Target="fonts/GrandstanderExtra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WorkSans-italic.fntdata"/><Relationship Id="rId25" Type="http://schemas.openxmlformats.org/officeDocument/2006/relationships/font" Target="fonts/WorkSans-bold.fntdata"/><Relationship Id="rId28" Type="http://schemas.openxmlformats.org/officeDocument/2006/relationships/font" Target="fonts/CatamaranMedium-regular.fntdata"/><Relationship Id="rId27" Type="http://schemas.openxmlformats.org/officeDocument/2006/relationships/font" Target="fonts/Work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tamaran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tamaran-bold.fntdata"/><Relationship Id="rId16" Type="http://schemas.openxmlformats.org/officeDocument/2006/relationships/font" Target="fonts/Catamaran-regular.fntdata"/><Relationship Id="rId19" Type="http://schemas.openxmlformats.org/officeDocument/2006/relationships/font" Target="fonts/GrandstanderBlack-bold.fntdata"/><Relationship Id="rId18" Type="http://schemas.openxmlformats.org/officeDocument/2006/relationships/font" Target="fonts/Anahei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04cc2f0bc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04cc2f0bc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04bcbcd8b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04bcbcd8b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ef62057b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ef62057b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ebf9719f3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ebf9719f3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ebf9719f3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ebf9719f3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f07dfd962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f07dfd96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f07dfd962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f07dfd962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ef62057be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ef62057be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ebff7cab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ebff7cab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ebff7cab6b_0_1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ebff7cab6b_0_1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22910" y="214675"/>
            <a:ext cx="7696665" cy="4497263"/>
            <a:chOff x="922910" y="214675"/>
            <a:chExt cx="7696665" cy="4497263"/>
          </a:xfrm>
        </p:grpSpPr>
        <p:sp>
          <p:nvSpPr>
            <p:cNvPr id="10" name="Google Shape;10;p2"/>
            <p:cNvSpPr/>
            <p:nvPr/>
          </p:nvSpPr>
          <p:spPr>
            <a:xfrm>
              <a:off x="3184635" y="449503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339073" y="387918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066423" y="590800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22910" y="2161175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41723" y="214675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793900" y="5082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55975" y="2492462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215875" y="463735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 rot="-10799847">
            <a:off x="-15437" y="98"/>
            <a:ext cx="3013162" cy="1847835"/>
          </a:xfrm>
          <a:custGeom>
            <a:rect b="b" l="l" r="r" t="t"/>
            <a:pathLst>
              <a:path extrusionOk="0" h="8220" w="13403">
                <a:moveTo>
                  <a:pt x="8154" y="0"/>
                </a:moveTo>
                <a:cubicBezTo>
                  <a:pt x="7898" y="0"/>
                  <a:pt x="7642" y="31"/>
                  <a:pt x="7393" y="97"/>
                </a:cubicBezTo>
                <a:cubicBezTo>
                  <a:pt x="6579" y="313"/>
                  <a:pt x="5890" y="898"/>
                  <a:pt x="5487" y="1633"/>
                </a:cubicBezTo>
                <a:cubicBezTo>
                  <a:pt x="5081" y="2367"/>
                  <a:pt x="4956" y="3239"/>
                  <a:pt x="5068" y="4070"/>
                </a:cubicBezTo>
                <a:cubicBezTo>
                  <a:pt x="5131" y="4493"/>
                  <a:pt x="5209" y="5024"/>
                  <a:pt x="4853" y="5269"/>
                </a:cubicBezTo>
                <a:cubicBezTo>
                  <a:pt x="4733" y="5351"/>
                  <a:pt x="4593" y="5376"/>
                  <a:pt x="4448" y="5376"/>
                </a:cubicBezTo>
                <a:cubicBezTo>
                  <a:pt x="4314" y="5376"/>
                  <a:pt x="4176" y="5355"/>
                  <a:pt x="4047" y="5335"/>
                </a:cubicBezTo>
                <a:cubicBezTo>
                  <a:pt x="3771" y="5292"/>
                  <a:pt x="3481" y="5267"/>
                  <a:pt x="3189" y="5267"/>
                </a:cubicBezTo>
                <a:cubicBezTo>
                  <a:pt x="2260" y="5267"/>
                  <a:pt x="1308" y="5518"/>
                  <a:pt x="702" y="6244"/>
                </a:cubicBezTo>
                <a:cubicBezTo>
                  <a:pt x="304" y="6725"/>
                  <a:pt x="13" y="7506"/>
                  <a:pt x="1" y="8219"/>
                </a:cubicBezTo>
                <a:lnTo>
                  <a:pt x="13402" y="8219"/>
                </a:lnTo>
                <a:lnTo>
                  <a:pt x="13402" y="670"/>
                </a:lnTo>
                <a:cubicBezTo>
                  <a:pt x="12821" y="1093"/>
                  <a:pt x="12381" y="1699"/>
                  <a:pt x="12124" y="2371"/>
                </a:cubicBezTo>
                <a:cubicBezTo>
                  <a:pt x="11530" y="1662"/>
                  <a:pt x="10866" y="990"/>
                  <a:pt x="10061" y="533"/>
                </a:cubicBezTo>
                <a:cubicBezTo>
                  <a:pt x="9481" y="204"/>
                  <a:pt x="8815" y="0"/>
                  <a:pt x="81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1534525" y="1080838"/>
            <a:ext cx="6075000" cy="22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Grandstander Black"/>
                <a:ea typeface="Grandstander Black"/>
                <a:cs typeface="Grandstander Black"/>
                <a:sym typeface="Grandstander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273350" y="3549913"/>
            <a:ext cx="45975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2"/>
          <p:cNvSpPr/>
          <p:nvPr/>
        </p:nvSpPr>
        <p:spPr>
          <a:xfrm rot="177">
            <a:off x="5548177" y="4239155"/>
            <a:ext cx="3620520" cy="93466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619575" y="542700"/>
            <a:ext cx="7855375" cy="4179338"/>
            <a:chOff x="619575" y="542700"/>
            <a:chExt cx="7855375" cy="4179338"/>
          </a:xfrm>
        </p:grpSpPr>
        <p:sp>
          <p:nvSpPr>
            <p:cNvPr id="116" name="Google Shape;116;p11"/>
            <p:cNvSpPr/>
            <p:nvPr/>
          </p:nvSpPr>
          <p:spPr>
            <a:xfrm>
              <a:off x="2391550" y="10761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5820550" y="12285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506350" y="5427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8411350" y="31335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6887350" y="41241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2520875" y="4351375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619575" y="20776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4463560" y="841413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4463560" y="450513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5439550" y="39717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1"/>
          <p:cNvSpPr txBox="1"/>
          <p:nvPr>
            <p:ph hasCustomPrompt="1" type="title"/>
          </p:nvPr>
        </p:nvSpPr>
        <p:spPr>
          <a:xfrm>
            <a:off x="2071650" y="1563450"/>
            <a:ext cx="50007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/>
          <p:nvPr>
            <p:ph idx="1" type="subTitle"/>
          </p:nvPr>
        </p:nvSpPr>
        <p:spPr>
          <a:xfrm>
            <a:off x="2384250" y="3181225"/>
            <a:ext cx="43755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8" name="Google Shape;128;p11"/>
          <p:cNvSpPr/>
          <p:nvPr/>
        </p:nvSpPr>
        <p:spPr>
          <a:xfrm flipH="1">
            <a:off x="2" y="4038789"/>
            <a:ext cx="2447993" cy="1129417"/>
          </a:xfrm>
          <a:custGeom>
            <a:rect b="b" l="l" r="r" t="t"/>
            <a:pathLst>
              <a:path extrusionOk="0" h="7727" w="16747">
                <a:moveTo>
                  <a:pt x="13480" y="0"/>
                </a:moveTo>
                <a:cubicBezTo>
                  <a:pt x="13102" y="0"/>
                  <a:pt x="12723" y="39"/>
                  <a:pt x="12352" y="119"/>
                </a:cubicBezTo>
                <a:cubicBezTo>
                  <a:pt x="11642" y="277"/>
                  <a:pt x="10953" y="580"/>
                  <a:pt x="10414" y="1065"/>
                </a:cubicBezTo>
                <a:cubicBezTo>
                  <a:pt x="9280" y="2078"/>
                  <a:pt x="8936" y="3714"/>
                  <a:pt x="8916" y="5241"/>
                </a:cubicBezTo>
                <a:cubicBezTo>
                  <a:pt x="8916" y="5486"/>
                  <a:pt x="8911" y="5751"/>
                  <a:pt x="8753" y="5938"/>
                </a:cubicBezTo>
                <a:cubicBezTo>
                  <a:pt x="8614" y="6102"/>
                  <a:pt x="8395" y="6157"/>
                  <a:pt x="8173" y="6157"/>
                </a:cubicBezTo>
                <a:cubicBezTo>
                  <a:pt x="8092" y="6157"/>
                  <a:pt x="8010" y="6149"/>
                  <a:pt x="7932" y="6137"/>
                </a:cubicBezTo>
                <a:cubicBezTo>
                  <a:pt x="6695" y="5938"/>
                  <a:pt x="5690" y="4900"/>
                  <a:pt x="4441" y="4800"/>
                </a:cubicBezTo>
                <a:cubicBezTo>
                  <a:pt x="4387" y="4796"/>
                  <a:pt x="4332" y="4794"/>
                  <a:pt x="4275" y="4794"/>
                </a:cubicBezTo>
                <a:cubicBezTo>
                  <a:pt x="2825" y="4794"/>
                  <a:pt x="420" y="6181"/>
                  <a:pt x="1" y="7727"/>
                </a:cubicBezTo>
                <a:lnTo>
                  <a:pt x="16747" y="7727"/>
                </a:lnTo>
                <a:lnTo>
                  <a:pt x="16747" y="1003"/>
                </a:lnTo>
                <a:cubicBezTo>
                  <a:pt x="15785" y="359"/>
                  <a:pt x="14632" y="0"/>
                  <a:pt x="134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"/>
          <p:cNvSpPr/>
          <p:nvPr/>
        </p:nvSpPr>
        <p:spPr>
          <a:xfrm flipH="1" rot="5400000">
            <a:off x="-659248" y="659289"/>
            <a:ext cx="2447993" cy="1129417"/>
          </a:xfrm>
          <a:custGeom>
            <a:rect b="b" l="l" r="r" t="t"/>
            <a:pathLst>
              <a:path extrusionOk="0" h="7727" w="16747">
                <a:moveTo>
                  <a:pt x="13480" y="0"/>
                </a:moveTo>
                <a:cubicBezTo>
                  <a:pt x="13102" y="0"/>
                  <a:pt x="12723" y="39"/>
                  <a:pt x="12352" y="119"/>
                </a:cubicBezTo>
                <a:cubicBezTo>
                  <a:pt x="11642" y="277"/>
                  <a:pt x="10953" y="580"/>
                  <a:pt x="10414" y="1065"/>
                </a:cubicBezTo>
                <a:cubicBezTo>
                  <a:pt x="9280" y="2078"/>
                  <a:pt x="8936" y="3714"/>
                  <a:pt x="8916" y="5241"/>
                </a:cubicBezTo>
                <a:cubicBezTo>
                  <a:pt x="8916" y="5486"/>
                  <a:pt x="8911" y="5751"/>
                  <a:pt x="8753" y="5938"/>
                </a:cubicBezTo>
                <a:cubicBezTo>
                  <a:pt x="8614" y="6102"/>
                  <a:pt x="8395" y="6157"/>
                  <a:pt x="8173" y="6157"/>
                </a:cubicBezTo>
                <a:cubicBezTo>
                  <a:pt x="8092" y="6157"/>
                  <a:pt x="8010" y="6149"/>
                  <a:pt x="7932" y="6137"/>
                </a:cubicBezTo>
                <a:cubicBezTo>
                  <a:pt x="6695" y="5938"/>
                  <a:pt x="5690" y="4900"/>
                  <a:pt x="4441" y="4800"/>
                </a:cubicBezTo>
                <a:cubicBezTo>
                  <a:pt x="4387" y="4796"/>
                  <a:pt x="4332" y="4794"/>
                  <a:pt x="4275" y="4794"/>
                </a:cubicBezTo>
                <a:cubicBezTo>
                  <a:pt x="2825" y="4794"/>
                  <a:pt x="420" y="6181"/>
                  <a:pt x="1" y="7727"/>
                </a:cubicBezTo>
                <a:lnTo>
                  <a:pt x="16747" y="7727"/>
                </a:lnTo>
                <a:lnTo>
                  <a:pt x="16747" y="1003"/>
                </a:lnTo>
                <a:cubicBezTo>
                  <a:pt x="15785" y="359"/>
                  <a:pt x="14632" y="0"/>
                  <a:pt x="134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"/>
          <p:cNvSpPr/>
          <p:nvPr/>
        </p:nvSpPr>
        <p:spPr>
          <a:xfrm flipH="1" rot="-5400000">
            <a:off x="7355302" y="3354789"/>
            <a:ext cx="2447993" cy="1129417"/>
          </a:xfrm>
          <a:custGeom>
            <a:rect b="b" l="l" r="r" t="t"/>
            <a:pathLst>
              <a:path extrusionOk="0" h="7727" w="16747">
                <a:moveTo>
                  <a:pt x="13480" y="0"/>
                </a:moveTo>
                <a:cubicBezTo>
                  <a:pt x="13102" y="0"/>
                  <a:pt x="12723" y="39"/>
                  <a:pt x="12352" y="119"/>
                </a:cubicBezTo>
                <a:cubicBezTo>
                  <a:pt x="11642" y="277"/>
                  <a:pt x="10953" y="580"/>
                  <a:pt x="10414" y="1065"/>
                </a:cubicBezTo>
                <a:cubicBezTo>
                  <a:pt x="9280" y="2078"/>
                  <a:pt x="8936" y="3714"/>
                  <a:pt x="8916" y="5241"/>
                </a:cubicBezTo>
                <a:cubicBezTo>
                  <a:pt x="8916" y="5486"/>
                  <a:pt x="8911" y="5751"/>
                  <a:pt x="8753" y="5938"/>
                </a:cubicBezTo>
                <a:cubicBezTo>
                  <a:pt x="8614" y="6102"/>
                  <a:pt x="8395" y="6157"/>
                  <a:pt x="8173" y="6157"/>
                </a:cubicBezTo>
                <a:cubicBezTo>
                  <a:pt x="8092" y="6157"/>
                  <a:pt x="8010" y="6149"/>
                  <a:pt x="7932" y="6137"/>
                </a:cubicBezTo>
                <a:cubicBezTo>
                  <a:pt x="6695" y="5938"/>
                  <a:pt x="5690" y="4900"/>
                  <a:pt x="4441" y="4800"/>
                </a:cubicBezTo>
                <a:cubicBezTo>
                  <a:pt x="4387" y="4796"/>
                  <a:pt x="4332" y="4794"/>
                  <a:pt x="4275" y="4794"/>
                </a:cubicBezTo>
                <a:cubicBezTo>
                  <a:pt x="2825" y="4794"/>
                  <a:pt x="420" y="6181"/>
                  <a:pt x="1" y="7727"/>
                </a:cubicBezTo>
                <a:lnTo>
                  <a:pt x="16747" y="7727"/>
                </a:lnTo>
                <a:lnTo>
                  <a:pt x="16747" y="1003"/>
                </a:lnTo>
                <a:cubicBezTo>
                  <a:pt x="15785" y="359"/>
                  <a:pt x="14632" y="0"/>
                  <a:pt x="134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"/>
          <p:cNvSpPr/>
          <p:nvPr/>
        </p:nvSpPr>
        <p:spPr>
          <a:xfrm flipH="1" rot="10800000">
            <a:off x="6696002" y="-24711"/>
            <a:ext cx="2447993" cy="1129417"/>
          </a:xfrm>
          <a:custGeom>
            <a:rect b="b" l="l" r="r" t="t"/>
            <a:pathLst>
              <a:path extrusionOk="0" h="7727" w="16747">
                <a:moveTo>
                  <a:pt x="13480" y="0"/>
                </a:moveTo>
                <a:cubicBezTo>
                  <a:pt x="13102" y="0"/>
                  <a:pt x="12723" y="39"/>
                  <a:pt x="12352" y="119"/>
                </a:cubicBezTo>
                <a:cubicBezTo>
                  <a:pt x="11642" y="277"/>
                  <a:pt x="10953" y="580"/>
                  <a:pt x="10414" y="1065"/>
                </a:cubicBezTo>
                <a:cubicBezTo>
                  <a:pt x="9280" y="2078"/>
                  <a:pt x="8936" y="3714"/>
                  <a:pt x="8916" y="5241"/>
                </a:cubicBezTo>
                <a:cubicBezTo>
                  <a:pt x="8916" y="5486"/>
                  <a:pt x="8911" y="5751"/>
                  <a:pt x="8753" y="5938"/>
                </a:cubicBezTo>
                <a:cubicBezTo>
                  <a:pt x="8614" y="6102"/>
                  <a:pt x="8395" y="6157"/>
                  <a:pt x="8173" y="6157"/>
                </a:cubicBezTo>
                <a:cubicBezTo>
                  <a:pt x="8092" y="6157"/>
                  <a:pt x="8010" y="6149"/>
                  <a:pt x="7932" y="6137"/>
                </a:cubicBezTo>
                <a:cubicBezTo>
                  <a:pt x="6695" y="5938"/>
                  <a:pt x="5690" y="4900"/>
                  <a:pt x="4441" y="4800"/>
                </a:cubicBezTo>
                <a:cubicBezTo>
                  <a:pt x="4387" y="4796"/>
                  <a:pt x="4332" y="4794"/>
                  <a:pt x="4275" y="4794"/>
                </a:cubicBezTo>
                <a:cubicBezTo>
                  <a:pt x="2825" y="4794"/>
                  <a:pt x="420" y="6181"/>
                  <a:pt x="1" y="7727"/>
                </a:cubicBezTo>
                <a:lnTo>
                  <a:pt x="16747" y="7727"/>
                </a:lnTo>
                <a:lnTo>
                  <a:pt x="16747" y="1003"/>
                </a:lnTo>
                <a:cubicBezTo>
                  <a:pt x="15785" y="359"/>
                  <a:pt x="14632" y="0"/>
                  <a:pt x="134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227576" y="1741875"/>
            <a:ext cx="21648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5" name="Google Shape;135;p13"/>
          <p:cNvSpPr txBox="1"/>
          <p:nvPr>
            <p:ph hasCustomPrompt="1" idx="2" type="title"/>
          </p:nvPr>
        </p:nvSpPr>
        <p:spPr>
          <a:xfrm>
            <a:off x="1672288" y="1293075"/>
            <a:ext cx="1275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1227576" y="2212438"/>
            <a:ext cx="216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idx="3" type="title"/>
          </p:nvPr>
        </p:nvSpPr>
        <p:spPr>
          <a:xfrm>
            <a:off x="5751624" y="1741875"/>
            <a:ext cx="21648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" name="Google Shape;138;p13"/>
          <p:cNvSpPr txBox="1"/>
          <p:nvPr>
            <p:ph hasCustomPrompt="1" idx="4" type="title"/>
          </p:nvPr>
        </p:nvSpPr>
        <p:spPr>
          <a:xfrm>
            <a:off x="6196363" y="1293075"/>
            <a:ext cx="1275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/>
          <p:nvPr/>
        </p:nvSpPr>
        <p:spPr>
          <a:xfrm rot="-3472958">
            <a:off x="-1949125" y="666325"/>
            <a:ext cx="4214724" cy="2401845"/>
          </a:xfrm>
          <a:custGeom>
            <a:rect b="b" l="l" r="r" t="t"/>
            <a:pathLst>
              <a:path extrusionOk="0" h="9473" w="16623">
                <a:moveTo>
                  <a:pt x="12145" y="1"/>
                </a:moveTo>
                <a:cubicBezTo>
                  <a:pt x="6371" y="1"/>
                  <a:pt x="1504" y="3881"/>
                  <a:pt x="1" y="9173"/>
                </a:cubicBezTo>
                <a:cubicBezTo>
                  <a:pt x="71" y="9198"/>
                  <a:pt x="142" y="9222"/>
                  <a:pt x="217" y="9247"/>
                </a:cubicBezTo>
                <a:cubicBezTo>
                  <a:pt x="694" y="9399"/>
                  <a:pt x="1196" y="9473"/>
                  <a:pt x="1699" y="9473"/>
                </a:cubicBezTo>
                <a:cubicBezTo>
                  <a:pt x="2978" y="9473"/>
                  <a:pt x="4261" y="8993"/>
                  <a:pt x="5164" y="8081"/>
                </a:cubicBezTo>
                <a:cubicBezTo>
                  <a:pt x="5616" y="7629"/>
                  <a:pt x="5977" y="7081"/>
                  <a:pt x="6479" y="6674"/>
                </a:cubicBezTo>
                <a:cubicBezTo>
                  <a:pt x="7030" y="6232"/>
                  <a:pt x="7738" y="5998"/>
                  <a:pt x="8444" y="5998"/>
                </a:cubicBezTo>
                <a:cubicBezTo>
                  <a:pt x="8850" y="5998"/>
                  <a:pt x="9255" y="6075"/>
                  <a:pt x="9630" y="6234"/>
                </a:cubicBezTo>
                <a:cubicBezTo>
                  <a:pt x="10704" y="6686"/>
                  <a:pt x="11530" y="7749"/>
                  <a:pt x="12693" y="7861"/>
                </a:cubicBezTo>
                <a:cubicBezTo>
                  <a:pt x="12757" y="7867"/>
                  <a:pt x="12822" y="7870"/>
                  <a:pt x="12886" y="7870"/>
                </a:cubicBezTo>
                <a:cubicBezTo>
                  <a:pt x="13992" y="7870"/>
                  <a:pt x="14949" y="6975"/>
                  <a:pt x="15506" y="5998"/>
                </a:cubicBezTo>
                <a:cubicBezTo>
                  <a:pt x="16432" y="4367"/>
                  <a:pt x="16623" y="2308"/>
                  <a:pt x="15930" y="577"/>
                </a:cubicBezTo>
                <a:cubicBezTo>
                  <a:pt x="15311" y="386"/>
                  <a:pt x="14668" y="237"/>
                  <a:pt x="14012" y="141"/>
                </a:cubicBezTo>
                <a:cubicBezTo>
                  <a:pt x="13407" y="51"/>
                  <a:pt x="12779" y="1"/>
                  <a:pt x="121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 rot="7867881">
            <a:off x="6533595" y="3224333"/>
            <a:ext cx="4214711" cy="2401853"/>
          </a:xfrm>
          <a:custGeom>
            <a:rect b="b" l="l" r="r" t="t"/>
            <a:pathLst>
              <a:path extrusionOk="0" h="9473" w="16623">
                <a:moveTo>
                  <a:pt x="12145" y="1"/>
                </a:moveTo>
                <a:cubicBezTo>
                  <a:pt x="6371" y="1"/>
                  <a:pt x="1504" y="3881"/>
                  <a:pt x="1" y="9173"/>
                </a:cubicBezTo>
                <a:cubicBezTo>
                  <a:pt x="71" y="9198"/>
                  <a:pt x="142" y="9222"/>
                  <a:pt x="217" y="9247"/>
                </a:cubicBezTo>
                <a:cubicBezTo>
                  <a:pt x="694" y="9399"/>
                  <a:pt x="1196" y="9473"/>
                  <a:pt x="1699" y="9473"/>
                </a:cubicBezTo>
                <a:cubicBezTo>
                  <a:pt x="2978" y="9473"/>
                  <a:pt x="4261" y="8993"/>
                  <a:pt x="5164" y="8081"/>
                </a:cubicBezTo>
                <a:cubicBezTo>
                  <a:pt x="5616" y="7629"/>
                  <a:pt x="5977" y="7081"/>
                  <a:pt x="6479" y="6674"/>
                </a:cubicBezTo>
                <a:cubicBezTo>
                  <a:pt x="7030" y="6232"/>
                  <a:pt x="7738" y="5998"/>
                  <a:pt x="8444" y="5998"/>
                </a:cubicBezTo>
                <a:cubicBezTo>
                  <a:pt x="8850" y="5998"/>
                  <a:pt x="9255" y="6075"/>
                  <a:pt x="9630" y="6234"/>
                </a:cubicBezTo>
                <a:cubicBezTo>
                  <a:pt x="10704" y="6686"/>
                  <a:pt x="11530" y="7749"/>
                  <a:pt x="12693" y="7861"/>
                </a:cubicBezTo>
                <a:cubicBezTo>
                  <a:pt x="12757" y="7867"/>
                  <a:pt x="12822" y="7870"/>
                  <a:pt x="12886" y="7870"/>
                </a:cubicBezTo>
                <a:cubicBezTo>
                  <a:pt x="13992" y="7870"/>
                  <a:pt x="14949" y="6975"/>
                  <a:pt x="15506" y="5998"/>
                </a:cubicBezTo>
                <a:cubicBezTo>
                  <a:pt x="16432" y="4367"/>
                  <a:pt x="16623" y="2308"/>
                  <a:pt x="15930" y="577"/>
                </a:cubicBezTo>
                <a:cubicBezTo>
                  <a:pt x="15311" y="386"/>
                  <a:pt x="14668" y="237"/>
                  <a:pt x="14012" y="141"/>
                </a:cubicBezTo>
                <a:cubicBezTo>
                  <a:pt x="13407" y="51"/>
                  <a:pt x="12779" y="1"/>
                  <a:pt x="121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 txBox="1"/>
          <p:nvPr>
            <p:ph idx="5" type="subTitle"/>
          </p:nvPr>
        </p:nvSpPr>
        <p:spPr>
          <a:xfrm>
            <a:off x="5751624" y="2212438"/>
            <a:ext cx="216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3"/>
          <p:cNvSpPr txBox="1"/>
          <p:nvPr>
            <p:ph idx="6" type="title"/>
          </p:nvPr>
        </p:nvSpPr>
        <p:spPr>
          <a:xfrm>
            <a:off x="1227576" y="3356963"/>
            <a:ext cx="21648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3" name="Google Shape;143;p13"/>
          <p:cNvSpPr txBox="1"/>
          <p:nvPr>
            <p:ph hasCustomPrompt="1" idx="7" type="title"/>
          </p:nvPr>
        </p:nvSpPr>
        <p:spPr>
          <a:xfrm>
            <a:off x="1672288" y="2872175"/>
            <a:ext cx="127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44" name="Google Shape;144;p13"/>
          <p:cNvGrpSpPr/>
          <p:nvPr/>
        </p:nvGrpSpPr>
        <p:grpSpPr>
          <a:xfrm>
            <a:off x="695948" y="367950"/>
            <a:ext cx="7944950" cy="4520775"/>
            <a:chOff x="695948" y="367950"/>
            <a:chExt cx="7944950" cy="4520775"/>
          </a:xfrm>
        </p:grpSpPr>
        <p:sp>
          <p:nvSpPr>
            <p:cNvPr id="145" name="Google Shape;145;p13"/>
            <p:cNvSpPr/>
            <p:nvPr/>
          </p:nvSpPr>
          <p:spPr>
            <a:xfrm>
              <a:off x="969125" y="4825125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8423998" y="862175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695948" y="2346550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7879650" y="36795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5939775" y="471195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3"/>
          <p:cNvSpPr txBox="1"/>
          <p:nvPr>
            <p:ph idx="8" type="subTitle"/>
          </p:nvPr>
        </p:nvSpPr>
        <p:spPr>
          <a:xfrm>
            <a:off x="1227576" y="3805775"/>
            <a:ext cx="216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3"/>
          <p:cNvSpPr txBox="1"/>
          <p:nvPr>
            <p:ph idx="9" type="title"/>
          </p:nvPr>
        </p:nvSpPr>
        <p:spPr>
          <a:xfrm>
            <a:off x="5751624" y="3356963"/>
            <a:ext cx="21648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2" name="Google Shape;152;p13"/>
          <p:cNvSpPr txBox="1"/>
          <p:nvPr>
            <p:ph hasCustomPrompt="1" idx="13" type="title"/>
          </p:nvPr>
        </p:nvSpPr>
        <p:spPr>
          <a:xfrm>
            <a:off x="6196363" y="2872175"/>
            <a:ext cx="127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" name="Google Shape;153;p13"/>
          <p:cNvSpPr txBox="1"/>
          <p:nvPr>
            <p:ph idx="14" type="subTitle"/>
          </p:nvPr>
        </p:nvSpPr>
        <p:spPr>
          <a:xfrm>
            <a:off x="5751624" y="3805775"/>
            <a:ext cx="216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3"/>
          <p:cNvSpPr txBox="1"/>
          <p:nvPr>
            <p:ph idx="15" type="title"/>
          </p:nvPr>
        </p:nvSpPr>
        <p:spPr>
          <a:xfrm>
            <a:off x="2295175" y="540000"/>
            <a:ext cx="45537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4"/>
          <p:cNvGrpSpPr/>
          <p:nvPr/>
        </p:nvGrpSpPr>
        <p:grpSpPr>
          <a:xfrm>
            <a:off x="1161485" y="431550"/>
            <a:ext cx="7653200" cy="4203750"/>
            <a:chOff x="1161485" y="431550"/>
            <a:chExt cx="7653200" cy="4203750"/>
          </a:xfrm>
        </p:grpSpPr>
        <p:sp>
          <p:nvSpPr>
            <p:cNvPr id="157" name="Google Shape;157;p14"/>
            <p:cNvSpPr/>
            <p:nvPr/>
          </p:nvSpPr>
          <p:spPr>
            <a:xfrm>
              <a:off x="1316510" y="758700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2391550" y="10761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4601350" y="6951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7192150" y="6951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7573150" y="41241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2497800" y="45717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3497800" y="4379225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8315560" y="431550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8597785" y="2092450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1161485" y="4124100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004135" y="3907200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14"/>
          <p:cNvSpPr txBox="1"/>
          <p:nvPr>
            <p:ph type="title"/>
          </p:nvPr>
        </p:nvSpPr>
        <p:spPr>
          <a:xfrm>
            <a:off x="3398375" y="3087600"/>
            <a:ext cx="5025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9" name="Google Shape;169;p14"/>
          <p:cNvSpPr txBox="1"/>
          <p:nvPr>
            <p:ph idx="1" type="subTitle"/>
          </p:nvPr>
        </p:nvSpPr>
        <p:spPr>
          <a:xfrm>
            <a:off x="3398375" y="1524000"/>
            <a:ext cx="5025900" cy="15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0" name="Google Shape;170;p14"/>
          <p:cNvSpPr/>
          <p:nvPr/>
        </p:nvSpPr>
        <p:spPr>
          <a:xfrm rot="177">
            <a:off x="5592827" y="4263155"/>
            <a:ext cx="3620520" cy="93466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"/>
          <p:cNvSpPr/>
          <p:nvPr/>
        </p:nvSpPr>
        <p:spPr>
          <a:xfrm flipH="1" rot="5399823">
            <a:off x="-1365098" y="1240430"/>
            <a:ext cx="3620520" cy="93466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5"/>
          <p:cNvGrpSpPr/>
          <p:nvPr/>
        </p:nvGrpSpPr>
        <p:grpSpPr>
          <a:xfrm>
            <a:off x="267125" y="214675"/>
            <a:ext cx="8352450" cy="4497263"/>
            <a:chOff x="267125" y="214675"/>
            <a:chExt cx="8352450" cy="4497263"/>
          </a:xfrm>
        </p:grpSpPr>
        <p:sp>
          <p:nvSpPr>
            <p:cNvPr id="174" name="Google Shape;174;p15"/>
            <p:cNvSpPr/>
            <p:nvPr/>
          </p:nvSpPr>
          <p:spPr>
            <a:xfrm>
              <a:off x="3184635" y="449503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8339073" y="387918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3066423" y="590800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03110" y="2216300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6641723" y="214675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4793900" y="5082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267125" y="463735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8555975" y="2492462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5215875" y="463735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5"/>
          <p:cNvSpPr txBox="1"/>
          <p:nvPr>
            <p:ph idx="1" type="subTitle"/>
          </p:nvPr>
        </p:nvSpPr>
        <p:spPr>
          <a:xfrm>
            <a:off x="4605213" y="2687150"/>
            <a:ext cx="36225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5"/>
          <p:cNvSpPr txBox="1"/>
          <p:nvPr>
            <p:ph type="title"/>
          </p:nvPr>
        </p:nvSpPr>
        <p:spPr>
          <a:xfrm>
            <a:off x="4605213" y="1483250"/>
            <a:ext cx="3622500" cy="12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5" name="Google Shape;185;p15"/>
          <p:cNvSpPr/>
          <p:nvPr/>
        </p:nvSpPr>
        <p:spPr>
          <a:xfrm rot="-10799847">
            <a:off x="-12" y="73"/>
            <a:ext cx="3013162" cy="1847835"/>
          </a:xfrm>
          <a:custGeom>
            <a:rect b="b" l="l" r="r" t="t"/>
            <a:pathLst>
              <a:path extrusionOk="0" h="8220" w="13403">
                <a:moveTo>
                  <a:pt x="8154" y="0"/>
                </a:moveTo>
                <a:cubicBezTo>
                  <a:pt x="7898" y="0"/>
                  <a:pt x="7642" y="31"/>
                  <a:pt x="7393" y="97"/>
                </a:cubicBezTo>
                <a:cubicBezTo>
                  <a:pt x="6579" y="313"/>
                  <a:pt x="5890" y="898"/>
                  <a:pt x="5487" y="1633"/>
                </a:cubicBezTo>
                <a:cubicBezTo>
                  <a:pt x="5081" y="2367"/>
                  <a:pt x="4956" y="3239"/>
                  <a:pt x="5068" y="4070"/>
                </a:cubicBezTo>
                <a:cubicBezTo>
                  <a:pt x="5131" y="4493"/>
                  <a:pt x="5209" y="5024"/>
                  <a:pt x="4853" y="5269"/>
                </a:cubicBezTo>
                <a:cubicBezTo>
                  <a:pt x="4733" y="5351"/>
                  <a:pt x="4593" y="5376"/>
                  <a:pt x="4448" y="5376"/>
                </a:cubicBezTo>
                <a:cubicBezTo>
                  <a:pt x="4314" y="5376"/>
                  <a:pt x="4176" y="5355"/>
                  <a:pt x="4047" y="5335"/>
                </a:cubicBezTo>
                <a:cubicBezTo>
                  <a:pt x="3771" y="5292"/>
                  <a:pt x="3481" y="5267"/>
                  <a:pt x="3189" y="5267"/>
                </a:cubicBezTo>
                <a:cubicBezTo>
                  <a:pt x="2260" y="5267"/>
                  <a:pt x="1308" y="5518"/>
                  <a:pt x="702" y="6244"/>
                </a:cubicBezTo>
                <a:cubicBezTo>
                  <a:pt x="304" y="6725"/>
                  <a:pt x="13" y="7506"/>
                  <a:pt x="1" y="8219"/>
                </a:cubicBezTo>
                <a:lnTo>
                  <a:pt x="13402" y="8219"/>
                </a:lnTo>
                <a:lnTo>
                  <a:pt x="13402" y="670"/>
                </a:lnTo>
                <a:cubicBezTo>
                  <a:pt x="12821" y="1093"/>
                  <a:pt x="12381" y="1699"/>
                  <a:pt x="12124" y="2371"/>
                </a:cubicBezTo>
                <a:cubicBezTo>
                  <a:pt x="11530" y="1662"/>
                  <a:pt x="10866" y="990"/>
                  <a:pt x="10061" y="533"/>
                </a:cubicBezTo>
                <a:cubicBezTo>
                  <a:pt x="9481" y="204"/>
                  <a:pt x="8815" y="0"/>
                  <a:pt x="81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 rot="177">
            <a:off x="5592827" y="4263155"/>
            <a:ext cx="3620520" cy="93466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idx="1" type="subTitle"/>
          </p:nvPr>
        </p:nvSpPr>
        <p:spPr>
          <a:xfrm>
            <a:off x="5117625" y="3124850"/>
            <a:ext cx="31482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9" name="Google Shape;189;p16"/>
          <p:cNvGrpSpPr/>
          <p:nvPr/>
        </p:nvGrpSpPr>
        <p:grpSpPr>
          <a:xfrm>
            <a:off x="611550" y="399738"/>
            <a:ext cx="7990825" cy="4339987"/>
            <a:chOff x="611550" y="399738"/>
            <a:chExt cx="7990825" cy="4339987"/>
          </a:xfrm>
        </p:grpSpPr>
        <p:sp>
          <p:nvSpPr>
            <p:cNvPr id="190" name="Google Shape;190;p16"/>
            <p:cNvSpPr/>
            <p:nvPr/>
          </p:nvSpPr>
          <p:spPr>
            <a:xfrm rot="-5400000">
              <a:off x="4563650" y="39973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 rot="-5400000">
              <a:off x="8385475" y="199243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 rot="-5400000">
              <a:off x="611550" y="449503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2862350" y="45717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6152225" y="4676125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8202225" y="5400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16"/>
          <p:cNvSpPr txBox="1"/>
          <p:nvPr>
            <p:ph type="title"/>
          </p:nvPr>
        </p:nvSpPr>
        <p:spPr>
          <a:xfrm>
            <a:off x="5117625" y="969200"/>
            <a:ext cx="3148200" cy="215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7" name="Google Shape;197;p16"/>
          <p:cNvSpPr/>
          <p:nvPr/>
        </p:nvSpPr>
        <p:spPr>
          <a:xfrm>
            <a:off x="6696002" y="4038789"/>
            <a:ext cx="2447993" cy="1129417"/>
          </a:xfrm>
          <a:custGeom>
            <a:rect b="b" l="l" r="r" t="t"/>
            <a:pathLst>
              <a:path extrusionOk="0" h="7727" w="16747">
                <a:moveTo>
                  <a:pt x="13480" y="0"/>
                </a:moveTo>
                <a:cubicBezTo>
                  <a:pt x="13102" y="0"/>
                  <a:pt x="12723" y="39"/>
                  <a:pt x="12352" y="119"/>
                </a:cubicBezTo>
                <a:cubicBezTo>
                  <a:pt x="11642" y="277"/>
                  <a:pt x="10953" y="580"/>
                  <a:pt x="10414" y="1065"/>
                </a:cubicBezTo>
                <a:cubicBezTo>
                  <a:pt x="9280" y="2078"/>
                  <a:pt x="8936" y="3714"/>
                  <a:pt x="8916" y="5241"/>
                </a:cubicBezTo>
                <a:cubicBezTo>
                  <a:pt x="8916" y="5486"/>
                  <a:pt x="8911" y="5751"/>
                  <a:pt x="8753" y="5938"/>
                </a:cubicBezTo>
                <a:cubicBezTo>
                  <a:pt x="8614" y="6102"/>
                  <a:pt x="8395" y="6157"/>
                  <a:pt x="8173" y="6157"/>
                </a:cubicBezTo>
                <a:cubicBezTo>
                  <a:pt x="8092" y="6157"/>
                  <a:pt x="8010" y="6149"/>
                  <a:pt x="7932" y="6137"/>
                </a:cubicBezTo>
                <a:cubicBezTo>
                  <a:pt x="6695" y="5938"/>
                  <a:pt x="5690" y="4900"/>
                  <a:pt x="4441" y="4800"/>
                </a:cubicBezTo>
                <a:cubicBezTo>
                  <a:pt x="4387" y="4796"/>
                  <a:pt x="4332" y="4794"/>
                  <a:pt x="4275" y="4794"/>
                </a:cubicBezTo>
                <a:cubicBezTo>
                  <a:pt x="2825" y="4794"/>
                  <a:pt x="420" y="6181"/>
                  <a:pt x="1" y="7727"/>
                </a:cubicBezTo>
                <a:lnTo>
                  <a:pt x="16747" y="7727"/>
                </a:lnTo>
                <a:lnTo>
                  <a:pt x="16747" y="1003"/>
                </a:lnTo>
                <a:cubicBezTo>
                  <a:pt x="15785" y="359"/>
                  <a:pt x="14632" y="0"/>
                  <a:pt x="134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 rot="-3472958">
            <a:off x="-1949125" y="-453450"/>
            <a:ext cx="4214724" cy="2401845"/>
          </a:xfrm>
          <a:custGeom>
            <a:rect b="b" l="l" r="r" t="t"/>
            <a:pathLst>
              <a:path extrusionOk="0" h="9473" w="16623">
                <a:moveTo>
                  <a:pt x="12145" y="1"/>
                </a:moveTo>
                <a:cubicBezTo>
                  <a:pt x="6371" y="1"/>
                  <a:pt x="1504" y="3881"/>
                  <a:pt x="1" y="9173"/>
                </a:cubicBezTo>
                <a:cubicBezTo>
                  <a:pt x="71" y="9198"/>
                  <a:pt x="142" y="9222"/>
                  <a:pt x="217" y="9247"/>
                </a:cubicBezTo>
                <a:cubicBezTo>
                  <a:pt x="694" y="9399"/>
                  <a:pt x="1196" y="9473"/>
                  <a:pt x="1699" y="9473"/>
                </a:cubicBezTo>
                <a:cubicBezTo>
                  <a:pt x="2978" y="9473"/>
                  <a:pt x="4261" y="8993"/>
                  <a:pt x="5164" y="8081"/>
                </a:cubicBezTo>
                <a:cubicBezTo>
                  <a:pt x="5616" y="7629"/>
                  <a:pt x="5977" y="7081"/>
                  <a:pt x="6479" y="6674"/>
                </a:cubicBezTo>
                <a:cubicBezTo>
                  <a:pt x="7030" y="6232"/>
                  <a:pt x="7738" y="5998"/>
                  <a:pt x="8444" y="5998"/>
                </a:cubicBezTo>
                <a:cubicBezTo>
                  <a:pt x="8850" y="5998"/>
                  <a:pt x="9255" y="6075"/>
                  <a:pt x="9630" y="6234"/>
                </a:cubicBezTo>
                <a:cubicBezTo>
                  <a:pt x="10704" y="6686"/>
                  <a:pt x="11530" y="7749"/>
                  <a:pt x="12693" y="7861"/>
                </a:cubicBezTo>
                <a:cubicBezTo>
                  <a:pt x="12757" y="7867"/>
                  <a:pt x="12822" y="7870"/>
                  <a:pt x="12886" y="7870"/>
                </a:cubicBezTo>
                <a:cubicBezTo>
                  <a:pt x="13992" y="7870"/>
                  <a:pt x="14949" y="6975"/>
                  <a:pt x="15506" y="5998"/>
                </a:cubicBezTo>
                <a:cubicBezTo>
                  <a:pt x="16432" y="4367"/>
                  <a:pt x="16623" y="2308"/>
                  <a:pt x="15930" y="577"/>
                </a:cubicBezTo>
                <a:cubicBezTo>
                  <a:pt x="15311" y="386"/>
                  <a:pt x="14668" y="237"/>
                  <a:pt x="14012" y="141"/>
                </a:cubicBezTo>
                <a:cubicBezTo>
                  <a:pt x="13407" y="51"/>
                  <a:pt x="12779" y="1"/>
                  <a:pt x="121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/>
          <p:nvPr>
            <p:ph idx="1" type="subTitle"/>
          </p:nvPr>
        </p:nvSpPr>
        <p:spPr>
          <a:xfrm>
            <a:off x="1367763" y="1941313"/>
            <a:ext cx="2407200" cy="15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7"/>
          <p:cNvSpPr txBox="1"/>
          <p:nvPr>
            <p:ph type="title"/>
          </p:nvPr>
        </p:nvSpPr>
        <p:spPr>
          <a:xfrm>
            <a:off x="2338050" y="540000"/>
            <a:ext cx="44679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02" name="Google Shape;202;p17"/>
          <p:cNvGrpSpPr/>
          <p:nvPr/>
        </p:nvGrpSpPr>
        <p:grpSpPr>
          <a:xfrm>
            <a:off x="611560" y="742950"/>
            <a:ext cx="7984490" cy="3855000"/>
            <a:chOff x="611560" y="742950"/>
            <a:chExt cx="7984490" cy="3855000"/>
          </a:xfrm>
        </p:grpSpPr>
        <p:sp>
          <p:nvSpPr>
            <p:cNvPr id="203" name="Google Shape;203;p17"/>
            <p:cNvSpPr/>
            <p:nvPr/>
          </p:nvSpPr>
          <p:spPr>
            <a:xfrm>
              <a:off x="611560" y="1362513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8532450" y="1302425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6788700" y="453435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5185525" y="74295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5527260" y="410903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17"/>
          <p:cNvSpPr/>
          <p:nvPr/>
        </p:nvSpPr>
        <p:spPr>
          <a:xfrm flipH="1" rot="-153">
            <a:off x="-339837" y="3571148"/>
            <a:ext cx="3013162" cy="1847835"/>
          </a:xfrm>
          <a:custGeom>
            <a:rect b="b" l="l" r="r" t="t"/>
            <a:pathLst>
              <a:path extrusionOk="0" h="8220" w="13403">
                <a:moveTo>
                  <a:pt x="8154" y="0"/>
                </a:moveTo>
                <a:cubicBezTo>
                  <a:pt x="7898" y="0"/>
                  <a:pt x="7642" y="31"/>
                  <a:pt x="7393" y="97"/>
                </a:cubicBezTo>
                <a:cubicBezTo>
                  <a:pt x="6579" y="313"/>
                  <a:pt x="5890" y="898"/>
                  <a:pt x="5487" y="1633"/>
                </a:cubicBezTo>
                <a:cubicBezTo>
                  <a:pt x="5081" y="2367"/>
                  <a:pt x="4956" y="3239"/>
                  <a:pt x="5068" y="4070"/>
                </a:cubicBezTo>
                <a:cubicBezTo>
                  <a:pt x="5131" y="4493"/>
                  <a:pt x="5209" y="5024"/>
                  <a:pt x="4853" y="5269"/>
                </a:cubicBezTo>
                <a:cubicBezTo>
                  <a:pt x="4733" y="5351"/>
                  <a:pt x="4593" y="5376"/>
                  <a:pt x="4448" y="5376"/>
                </a:cubicBezTo>
                <a:cubicBezTo>
                  <a:pt x="4314" y="5376"/>
                  <a:pt x="4176" y="5355"/>
                  <a:pt x="4047" y="5335"/>
                </a:cubicBezTo>
                <a:cubicBezTo>
                  <a:pt x="3771" y="5292"/>
                  <a:pt x="3481" y="5267"/>
                  <a:pt x="3189" y="5267"/>
                </a:cubicBezTo>
                <a:cubicBezTo>
                  <a:pt x="2260" y="5267"/>
                  <a:pt x="1308" y="5518"/>
                  <a:pt x="702" y="6244"/>
                </a:cubicBezTo>
                <a:cubicBezTo>
                  <a:pt x="304" y="6725"/>
                  <a:pt x="13" y="7506"/>
                  <a:pt x="1" y="8219"/>
                </a:cubicBezTo>
                <a:lnTo>
                  <a:pt x="13402" y="8219"/>
                </a:lnTo>
                <a:lnTo>
                  <a:pt x="13402" y="670"/>
                </a:lnTo>
                <a:cubicBezTo>
                  <a:pt x="12821" y="1093"/>
                  <a:pt x="12381" y="1699"/>
                  <a:pt x="12124" y="2371"/>
                </a:cubicBezTo>
                <a:cubicBezTo>
                  <a:pt x="11530" y="1662"/>
                  <a:pt x="10866" y="990"/>
                  <a:pt x="10061" y="533"/>
                </a:cubicBezTo>
                <a:cubicBezTo>
                  <a:pt x="9481" y="204"/>
                  <a:pt x="8815" y="0"/>
                  <a:pt x="815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 rot="-5399847">
            <a:off x="6917425" y="270061"/>
            <a:ext cx="3013162" cy="1847835"/>
          </a:xfrm>
          <a:custGeom>
            <a:rect b="b" l="l" r="r" t="t"/>
            <a:pathLst>
              <a:path extrusionOk="0" h="8220" w="13403">
                <a:moveTo>
                  <a:pt x="8154" y="0"/>
                </a:moveTo>
                <a:cubicBezTo>
                  <a:pt x="7898" y="0"/>
                  <a:pt x="7642" y="31"/>
                  <a:pt x="7393" y="97"/>
                </a:cubicBezTo>
                <a:cubicBezTo>
                  <a:pt x="6579" y="313"/>
                  <a:pt x="5890" y="898"/>
                  <a:pt x="5487" y="1633"/>
                </a:cubicBezTo>
                <a:cubicBezTo>
                  <a:pt x="5081" y="2367"/>
                  <a:pt x="4956" y="3239"/>
                  <a:pt x="5068" y="4070"/>
                </a:cubicBezTo>
                <a:cubicBezTo>
                  <a:pt x="5131" y="4493"/>
                  <a:pt x="5209" y="5024"/>
                  <a:pt x="4853" y="5269"/>
                </a:cubicBezTo>
                <a:cubicBezTo>
                  <a:pt x="4733" y="5351"/>
                  <a:pt x="4593" y="5376"/>
                  <a:pt x="4448" y="5376"/>
                </a:cubicBezTo>
                <a:cubicBezTo>
                  <a:pt x="4314" y="5376"/>
                  <a:pt x="4176" y="5355"/>
                  <a:pt x="4047" y="5335"/>
                </a:cubicBezTo>
                <a:cubicBezTo>
                  <a:pt x="3771" y="5292"/>
                  <a:pt x="3481" y="5267"/>
                  <a:pt x="3189" y="5267"/>
                </a:cubicBezTo>
                <a:cubicBezTo>
                  <a:pt x="2260" y="5267"/>
                  <a:pt x="1308" y="5518"/>
                  <a:pt x="702" y="6244"/>
                </a:cubicBezTo>
                <a:cubicBezTo>
                  <a:pt x="304" y="6725"/>
                  <a:pt x="13" y="7506"/>
                  <a:pt x="1" y="8219"/>
                </a:cubicBezTo>
                <a:lnTo>
                  <a:pt x="13402" y="8219"/>
                </a:lnTo>
                <a:lnTo>
                  <a:pt x="13402" y="670"/>
                </a:lnTo>
                <a:cubicBezTo>
                  <a:pt x="12821" y="1093"/>
                  <a:pt x="12381" y="1699"/>
                  <a:pt x="12124" y="2371"/>
                </a:cubicBezTo>
                <a:cubicBezTo>
                  <a:pt x="11530" y="1662"/>
                  <a:pt x="10866" y="990"/>
                  <a:pt x="10061" y="533"/>
                </a:cubicBezTo>
                <a:cubicBezTo>
                  <a:pt x="9481" y="204"/>
                  <a:pt x="8815" y="0"/>
                  <a:pt x="81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18"/>
          <p:cNvGrpSpPr/>
          <p:nvPr/>
        </p:nvGrpSpPr>
        <p:grpSpPr>
          <a:xfrm>
            <a:off x="544000" y="666288"/>
            <a:ext cx="8293200" cy="4103212"/>
            <a:chOff x="544000" y="666288"/>
            <a:chExt cx="8293200" cy="4103212"/>
          </a:xfrm>
        </p:grpSpPr>
        <p:sp>
          <p:nvSpPr>
            <p:cNvPr id="212" name="Google Shape;212;p18"/>
            <p:cNvSpPr/>
            <p:nvPr/>
          </p:nvSpPr>
          <p:spPr>
            <a:xfrm>
              <a:off x="1191610" y="66628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8773600" y="42487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544000" y="47059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8315560" y="3683213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18"/>
          <p:cNvSpPr txBox="1"/>
          <p:nvPr>
            <p:ph idx="1" type="subTitle"/>
          </p:nvPr>
        </p:nvSpPr>
        <p:spPr>
          <a:xfrm>
            <a:off x="720000" y="1220975"/>
            <a:ext cx="35340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8"/>
          <p:cNvSpPr txBox="1"/>
          <p:nvPr>
            <p:ph type="title"/>
          </p:nvPr>
        </p:nvSpPr>
        <p:spPr>
          <a:xfrm>
            <a:off x="2295175" y="540000"/>
            <a:ext cx="45537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8" name="Google Shape;218;p18"/>
          <p:cNvSpPr txBox="1"/>
          <p:nvPr>
            <p:ph idx="2" type="subTitle"/>
          </p:nvPr>
        </p:nvSpPr>
        <p:spPr>
          <a:xfrm>
            <a:off x="720000" y="1945900"/>
            <a:ext cx="3726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8"/>
          <p:cNvSpPr txBox="1"/>
          <p:nvPr>
            <p:ph idx="3" type="subTitle"/>
          </p:nvPr>
        </p:nvSpPr>
        <p:spPr>
          <a:xfrm>
            <a:off x="720000" y="2448625"/>
            <a:ext cx="37266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0" name="Google Shape;220;p18"/>
          <p:cNvSpPr txBox="1"/>
          <p:nvPr>
            <p:ph idx="4" type="subTitle"/>
          </p:nvPr>
        </p:nvSpPr>
        <p:spPr>
          <a:xfrm>
            <a:off x="4697400" y="1220975"/>
            <a:ext cx="3726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8"/>
          <p:cNvSpPr txBox="1"/>
          <p:nvPr>
            <p:ph idx="5" type="subTitle"/>
          </p:nvPr>
        </p:nvSpPr>
        <p:spPr>
          <a:xfrm>
            <a:off x="4697400" y="1723700"/>
            <a:ext cx="3726600" cy="19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2" name="Google Shape;222;p18"/>
          <p:cNvSpPr txBox="1"/>
          <p:nvPr>
            <p:ph idx="6" type="subTitle"/>
          </p:nvPr>
        </p:nvSpPr>
        <p:spPr>
          <a:xfrm>
            <a:off x="4697400" y="3631275"/>
            <a:ext cx="3726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8"/>
          <p:cNvSpPr txBox="1"/>
          <p:nvPr>
            <p:ph idx="7" type="subTitle"/>
          </p:nvPr>
        </p:nvSpPr>
        <p:spPr>
          <a:xfrm>
            <a:off x="4697400" y="4134000"/>
            <a:ext cx="3726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18"/>
          <p:cNvSpPr/>
          <p:nvPr/>
        </p:nvSpPr>
        <p:spPr>
          <a:xfrm flipH="1" rot="10800000">
            <a:off x="6696002" y="-24711"/>
            <a:ext cx="2447993" cy="1129417"/>
          </a:xfrm>
          <a:custGeom>
            <a:rect b="b" l="l" r="r" t="t"/>
            <a:pathLst>
              <a:path extrusionOk="0" h="7727" w="16747">
                <a:moveTo>
                  <a:pt x="13480" y="0"/>
                </a:moveTo>
                <a:cubicBezTo>
                  <a:pt x="13102" y="0"/>
                  <a:pt x="12723" y="39"/>
                  <a:pt x="12352" y="119"/>
                </a:cubicBezTo>
                <a:cubicBezTo>
                  <a:pt x="11642" y="277"/>
                  <a:pt x="10953" y="580"/>
                  <a:pt x="10414" y="1065"/>
                </a:cubicBezTo>
                <a:cubicBezTo>
                  <a:pt x="9280" y="2078"/>
                  <a:pt x="8936" y="3714"/>
                  <a:pt x="8916" y="5241"/>
                </a:cubicBezTo>
                <a:cubicBezTo>
                  <a:pt x="8916" y="5486"/>
                  <a:pt x="8911" y="5751"/>
                  <a:pt x="8753" y="5938"/>
                </a:cubicBezTo>
                <a:cubicBezTo>
                  <a:pt x="8614" y="6102"/>
                  <a:pt x="8395" y="6157"/>
                  <a:pt x="8173" y="6157"/>
                </a:cubicBezTo>
                <a:cubicBezTo>
                  <a:pt x="8092" y="6157"/>
                  <a:pt x="8010" y="6149"/>
                  <a:pt x="7932" y="6137"/>
                </a:cubicBezTo>
                <a:cubicBezTo>
                  <a:pt x="6695" y="5938"/>
                  <a:pt x="5690" y="4900"/>
                  <a:pt x="4441" y="4800"/>
                </a:cubicBezTo>
                <a:cubicBezTo>
                  <a:pt x="4387" y="4796"/>
                  <a:pt x="4332" y="4794"/>
                  <a:pt x="4275" y="4794"/>
                </a:cubicBezTo>
                <a:cubicBezTo>
                  <a:pt x="2825" y="4794"/>
                  <a:pt x="420" y="6181"/>
                  <a:pt x="1" y="7727"/>
                </a:cubicBezTo>
                <a:lnTo>
                  <a:pt x="16747" y="7727"/>
                </a:lnTo>
                <a:lnTo>
                  <a:pt x="16747" y="1003"/>
                </a:lnTo>
                <a:cubicBezTo>
                  <a:pt x="15785" y="359"/>
                  <a:pt x="14632" y="0"/>
                  <a:pt x="134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/>
          <p:nvPr>
            <p:ph idx="1" type="subTitle"/>
          </p:nvPr>
        </p:nvSpPr>
        <p:spPr>
          <a:xfrm>
            <a:off x="731725" y="1245875"/>
            <a:ext cx="7680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9"/>
          <p:cNvSpPr txBox="1"/>
          <p:nvPr>
            <p:ph type="title"/>
          </p:nvPr>
        </p:nvSpPr>
        <p:spPr>
          <a:xfrm>
            <a:off x="1800125" y="540000"/>
            <a:ext cx="55437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28" name="Google Shape;228;p19"/>
          <p:cNvSpPr txBox="1"/>
          <p:nvPr>
            <p:ph idx="2" type="subTitle"/>
          </p:nvPr>
        </p:nvSpPr>
        <p:spPr>
          <a:xfrm>
            <a:off x="720000" y="1945900"/>
            <a:ext cx="3726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9" name="Google Shape;229;p19"/>
          <p:cNvGrpSpPr/>
          <p:nvPr/>
        </p:nvGrpSpPr>
        <p:grpSpPr>
          <a:xfrm>
            <a:off x="611560" y="864925"/>
            <a:ext cx="8026615" cy="3847025"/>
            <a:chOff x="611560" y="864925"/>
            <a:chExt cx="8026615" cy="3847025"/>
          </a:xfrm>
        </p:grpSpPr>
        <p:sp>
          <p:nvSpPr>
            <p:cNvPr id="230" name="Google Shape;230;p19"/>
            <p:cNvSpPr/>
            <p:nvPr/>
          </p:nvSpPr>
          <p:spPr>
            <a:xfrm>
              <a:off x="8139175" y="1157375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4877785" y="4495050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611560" y="4495050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611560" y="864925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8574575" y="941575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19"/>
          <p:cNvSpPr txBox="1"/>
          <p:nvPr>
            <p:ph idx="3" type="subTitle"/>
          </p:nvPr>
        </p:nvSpPr>
        <p:spPr>
          <a:xfrm>
            <a:off x="720000" y="2448625"/>
            <a:ext cx="37266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6" name="Google Shape;236;p19"/>
          <p:cNvSpPr txBox="1"/>
          <p:nvPr>
            <p:ph idx="4" type="subTitle"/>
          </p:nvPr>
        </p:nvSpPr>
        <p:spPr>
          <a:xfrm>
            <a:off x="4697400" y="1945900"/>
            <a:ext cx="3726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9"/>
          <p:cNvSpPr txBox="1"/>
          <p:nvPr>
            <p:ph idx="5" type="subTitle"/>
          </p:nvPr>
        </p:nvSpPr>
        <p:spPr>
          <a:xfrm>
            <a:off x="4697400" y="2448625"/>
            <a:ext cx="37266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8" name="Google Shape;238;p19"/>
          <p:cNvSpPr/>
          <p:nvPr/>
        </p:nvSpPr>
        <p:spPr>
          <a:xfrm rot="-10799823">
            <a:off x="-767173" y="-68095"/>
            <a:ext cx="3620520" cy="93466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"/>
          <p:cNvSpPr/>
          <p:nvPr/>
        </p:nvSpPr>
        <p:spPr>
          <a:xfrm rot="-5400000">
            <a:off x="6288378" y="2288717"/>
            <a:ext cx="3098655" cy="2612558"/>
          </a:xfrm>
          <a:custGeom>
            <a:rect b="b" l="l" r="r" t="t"/>
            <a:pathLst>
              <a:path extrusionOk="0" h="16645" w="19742">
                <a:moveTo>
                  <a:pt x="539" y="1"/>
                </a:moveTo>
                <a:cubicBezTo>
                  <a:pt x="368" y="1"/>
                  <a:pt x="193" y="17"/>
                  <a:pt x="16" y="51"/>
                </a:cubicBezTo>
                <a:lnTo>
                  <a:pt x="16" y="53"/>
                </a:lnTo>
                <a:cubicBezTo>
                  <a:pt x="5" y="293"/>
                  <a:pt x="0" y="535"/>
                  <a:pt x="0" y="777"/>
                </a:cubicBezTo>
                <a:lnTo>
                  <a:pt x="0" y="16644"/>
                </a:lnTo>
                <a:lnTo>
                  <a:pt x="19741" y="16644"/>
                </a:lnTo>
                <a:cubicBezTo>
                  <a:pt x="19300" y="14845"/>
                  <a:pt x="17654" y="13400"/>
                  <a:pt x="15833" y="12886"/>
                </a:cubicBezTo>
                <a:cubicBezTo>
                  <a:pt x="15127" y="12686"/>
                  <a:pt x="14405" y="12600"/>
                  <a:pt x="13677" y="12600"/>
                </a:cubicBezTo>
                <a:cubicBezTo>
                  <a:pt x="12240" y="12600"/>
                  <a:pt x="10785" y="12935"/>
                  <a:pt x="9411" y="13388"/>
                </a:cubicBezTo>
                <a:cubicBezTo>
                  <a:pt x="8307" y="13752"/>
                  <a:pt x="7128" y="14191"/>
                  <a:pt x="5998" y="14191"/>
                </a:cubicBezTo>
                <a:cubicBezTo>
                  <a:pt x="5525" y="14191"/>
                  <a:pt x="5060" y="14114"/>
                  <a:pt x="4613" y="13922"/>
                </a:cubicBezTo>
                <a:cubicBezTo>
                  <a:pt x="2726" y="13111"/>
                  <a:pt x="2177" y="10666"/>
                  <a:pt x="2405" y="8628"/>
                </a:cubicBezTo>
                <a:cubicBezTo>
                  <a:pt x="2632" y="6591"/>
                  <a:pt x="3375" y="4567"/>
                  <a:pt x="3065" y="2539"/>
                </a:cubicBezTo>
                <a:cubicBezTo>
                  <a:pt x="2806" y="863"/>
                  <a:pt x="1768" y="1"/>
                  <a:pt x="5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9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/>
          <p:nvPr/>
        </p:nvSpPr>
        <p:spPr>
          <a:xfrm rot="5400000">
            <a:off x="-243047" y="243042"/>
            <a:ext cx="3098655" cy="2612558"/>
          </a:xfrm>
          <a:custGeom>
            <a:rect b="b" l="l" r="r" t="t"/>
            <a:pathLst>
              <a:path extrusionOk="0" h="16645" w="19742">
                <a:moveTo>
                  <a:pt x="539" y="1"/>
                </a:moveTo>
                <a:cubicBezTo>
                  <a:pt x="368" y="1"/>
                  <a:pt x="193" y="17"/>
                  <a:pt x="16" y="51"/>
                </a:cubicBezTo>
                <a:lnTo>
                  <a:pt x="16" y="53"/>
                </a:lnTo>
                <a:cubicBezTo>
                  <a:pt x="5" y="293"/>
                  <a:pt x="0" y="535"/>
                  <a:pt x="0" y="777"/>
                </a:cubicBezTo>
                <a:lnTo>
                  <a:pt x="0" y="16644"/>
                </a:lnTo>
                <a:lnTo>
                  <a:pt x="19741" y="16644"/>
                </a:lnTo>
                <a:cubicBezTo>
                  <a:pt x="19300" y="14845"/>
                  <a:pt x="17654" y="13400"/>
                  <a:pt x="15833" y="12886"/>
                </a:cubicBezTo>
                <a:cubicBezTo>
                  <a:pt x="15127" y="12686"/>
                  <a:pt x="14405" y="12600"/>
                  <a:pt x="13677" y="12600"/>
                </a:cubicBezTo>
                <a:cubicBezTo>
                  <a:pt x="12240" y="12600"/>
                  <a:pt x="10785" y="12935"/>
                  <a:pt x="9411" y="13388"/>
                </a:cubicBezTo>
                <a:cubicBezTo>
                  <a:pt x="8307" y="13752"/>
                  <a:pt x="7128" y="14191"/>
                  <a:pt x="5998" y="14191"/>
                </a:cubicBezTo>
                <a:cubicBezTo>
                  <a:pt x="5525" y="14191"/>
                  <a:pt x="5060" y="14114"/>
                  <a:pt x="4613" y="13922"/>
                </a:cubicBezTo>
                <a:cubicBezTo>
                  <a:pt x="2726" y="13111"/>
                  <a:pt x="2177" y="10666"/>
                  <a:pt x="2405" y="8628"/>
                </a:cubicBezTo>
                <a:cubicBezTo>
                  <a:pt x="2632" y="6591"/>
                  <a:pt x="3375" y="4567"/>
                  <a:pt x="3065" y="2539"/>
                </a:cubicBezTo>
                <a:cubicBezTo>
                  <a:pt x="2806" y="863"/>
                  <a:pt x="1768" y="1"/>
                  <a:pt x="5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" name="Google Shape;242;p20"/>
          <p:cNvGrpSpPr/>
          <p:nvPr/>
        </p:nvGrpSpPr>
        <p:grpSpPr>
          <a:xfrm>
            <a:off x="790650" y="196425"/>
            <a:ext cx="7741810" cy="4679063"/>
            <a:chOff x="790650" y="196425"/>
            <a:chExt cx="7741810" cy="4679063"/>
          </a:xfrm>
        </p:grpSpPr>
        <p:sp>
          <p:nvSpPr>
            <p:cNvPr id="243" name="Google Shape;243;p20"/>
            <p:cNvSpPr/>
            <p:nvPr/>
          </p:nvSpPr>
          <p:spPr>
            <a:xfrm>
              <a:off x="7762600" y="196425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4" name="Google Shape;244;p20"/>
            <p:cNvGrpSpPr/>
            <p:nvPr/>
          </p:nvGrpSpPr>
          <p:grpSpPr>
            <a:xfrm>
              <a:off x="2112685" y="1392563"/>
              <a:ext cx="6419775" cy="3482925"/>
              <a:chOff x="2112685" y="1392563"/>
              <a:chExt cx="6419775" cy="3482925"/>
            </a:xfrm>
          </p:grpSpPr>
          <p:sp>
            <p:nvSpPr>
              <p:cNvPr id="245" name="Google Shape;245;p20"/>
              <p:cNvSpPr/>
              <p:nvPr/>
            </p:nvSpPr>
            <p:spPr>
              <a:xfrm>
                <a:off x="8315560" y="1392563"/>
                <a:ext cx="216900" cy="216900"/>
              </a:xfrm>
              <a:prstGeom prst="star4">
                <a:avLst>
                  <a:gd fmla="val 125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0"/>
              <p:cNvSpPr/>
              <p:nvPr/>
            </p:nvSpPr>
            <p:spPr>
              <a:xfrm>
                <a:off x="2112685" y="4658588"/>
                <a:ext cx="216900" cy="216900"/>
              </a:xfrm>
              <a:prstGeom prst="star4">
                <a:avLst>
                  <a:gd fmla="val 125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7" name="Google Shape;247;p20"/>
            <p:cNvSpPr/>
            <p:nvPr/>
          </p:nvSpPr>
          <p:spPr>
            <a:xfrm>
              <a:off x="790650" y="706775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20"/>
          <p:cNvSpPr txBox="1"/>
          <p:nvPr>
            <p:ph type="title"/>
          </p:nvPr>
        </p:nvSpPr>
        <p:spPr>
          <a:xfrm>
            <a:off x="1082850" y="540000"/>
            <a:ext cx="69783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49" name="Google Shape;249;p20"/>
          <p:cNvSpPr/>
          <p:nvPr/>
        </p:nvSpPr>
        <p:spPr>
          <a:xfrm rot="7867881">
            <a:off x="6533595" y="3605333"/>
            <a:ext cx="4214711" cy="2401853"/>
          </a:xfrm>
          <a:custGeom>
            <a:rect b="b" l="l" r="r" t="t"/>
            <a:pathLst>
              <a:path extrusionOk="0" h="9473" w="16623">
                <a:moveTo>
                  <a:pt x="12145" y="1"/>
                </a:moveTo>
                <a:cubicBezTo>
                  <a:pt x="6371" y="1"/>
                  <a:pt x="1504" y="3881"/>
                  <a:pt x="1" y="9173"/>
                </a:cubicBezTo>
                <a:cubicBezTo>
                  <a:pt x="71" y="9198"/>
                  <a:pt x="142" y="9222"/>
                  <a:pt x="217" y="9247"/>
                </a:cubicBezTo>
                <a:cubicBezTo>
                  <a:pt x="694" y="9399"/>
                  <a:pt x="1196" y="9473"/>
                  <a:pt x="1699" y="9473"/>
                </a:cubicBezTo>
                <a:cubicBezTo>
                  <a:pt x="2978" y="9473"/>
                  <a:pt x="4261" y="8993"/>
                  <a:pt x="5164" y="8081"/>
                </a:cubicBezTo>
                <a:cubicBezTo>
                  <a:pt x="5616" y="7629"/>
                  <a:pt x="5977" y="7081"/>
                  <a:pt x="6479" y="6674"/>
                </a:cubicBezTo>
                <a:cubicBezTo>
                  <a:pt x="7030" y="6232"/>
                  <a:pt x="7738" y="5998"/>
                  <a:pt x="8444" y="5998"/>
                </a:cubicBezTo>
                <a:cubicBezTo>
                  <a:pt x="8850" y="5998"/>
                  <a:pt x="9255" y="6075"/>
                  <a:pt x="9630" y="6234"/>
                </a:cubicBezTo>
                <a:cubicBezTo>
                  <a:pt x="10704" y="6686"/>
                  <a:pt x="11530" y="7749"/>
                  <a:pt x="12693" y="7861"/>
                </a:cubicBezTo>
                <a:cubicBezTo>
                  <a:pt x="12757" y="7867"/>
                  <a:pt x="12822" y="7870"/>
                  <a:pt x="12886" y="7870"/>
                </a:cubicBezTo>
                <a:cubicBezTo>
                  <a:pt x="13992" y="7870"/>
                  <a:pt x="14949" y="6975"/>
                  <a:pt x="15506" y="5998"/>
                </a:cubicBezTo>
                <a:cubicBezTo>
                  <a:pt x="16432" y="4367"/>
                  <a:pt x="16623" y="2308"/>
                  <a:pt x="15930" y="577"/>
                </a:cubicBezTo>
                <a:cubicBezTo>
                  <a:pt x="15311" y="386"/>
                  <a:pt x="14668" y="237"/>
                  <a:pt x="14012" y="141"/>
                </a:cubicBezTo>
                <a:cubicBezTo>
                  <a:pt x="13407" y="51"/>
                  <a:pt x="12779" y="1"/>
                  <a:pt x="121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2643550" y="1663750"/>
            <a:ext cx="3856800" cy="19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3844625" y="821950"/>
            <a:ext cx="1454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25" name="Google Shape;25;p3"/>
          <p:cNvGrpSpPr/>
          <p:nvPr/>
        </p:nvGrpSpPr>
        <p:grpSpPr>
          <a:xfrm>
            <a:off x="394648" y="325763"/>
            <a:ext cx="8301127" cy="4516300"/>
            <a:chOff x="394648" y="325763"/>
            <a:chExt cx="8301127" cy="4516300"/>
          </a:xfrm>
        </p:grpSpPr>
        <p:sp>
          <p:nvSpPr>
            <p:cNvPr id="26" name="Google Shape;26;p3"/>
            <p:cNvSpPr/>
            <p:nvPr/>
          </p:nvSpPr>
          <p:spPr>
            <a:xfrm>
              <a:off x="7101348" y="449503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94648" y="325763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11548" y="2683513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463648" y="43153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8632175" y="3864062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3602975" y="4778462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5605950" y="4711962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857650" y="702112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"/>
          <p:cNvSpPr txBox="1"/>
          <p:nvPr>
            <p:ph idx="1" type="subTitle"/>
          </p:nvPr>
        </p:nvSpPr>
        <p:spPr>
          <a:xfrm>
            <a:off x="2468752" y="3817700"/>
            <a:ext cx="42063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/>
          <p:nvPr/>
        </p:nvSpPr>
        <p:spPr>
          <a:xfrm flipH="1" rot="10799847">
            <a:off x="6130838" y="98"/>
            <a:ext cx="3013162" cy="1847835"/>
          </a:xfrm>
          <a:custGeom>
            <a:rect b="b" l="l" r="r" t="t"/>
            <a:pathLst>
              <a:path extrusionOk="0" h="8220" w="13403">
                <a:moveTo>
                  <a:pt x="8154" y="0"/>
                </a:moveTo>
                <a:cubicBezTo>
                  <a:pt x="7898" y="0"/>
                  <a:pt x="7642" y="31"/>
                  <a:pt x="7393" y="97"/>
                </a:cubicBezTo>
                <a:cubicBezTo>
                  <a:pt x="6579" y="313"/>
                  <a:pt x="5890" y="898"/>
                  <a:pt x="5487" y="1633"/>
                </a:cubicBezTo>
                <a:cubicBezTo>
                  <a:pt x="5081" y="2367"/>
                  <a:pt x="4956" y="3239"/>
                  <a:pt x="5068" y="4070"/>
                </a:cubicBezTo>
                <a:cubicBezTo>
                  <a:pt x="5131" y="4493"/>
                  <a:pt x="5209" y="5024"/>
                  <a:pt x="4853" y="5269"/>
                </a:cubicBezTo>
                <a:cubicBezTo>
                  <a:pt x="4733" y="5351"/>
                  <a:pt x="4593" y="5376"/>
                  <a:pt x="4448" y="5376"/>
                </a:cubicBezTo>
                <a:cubicBezTo>
                  <a:pt x="4314" y="5376"/>
                  <a:pt x="4176" y="5355"/>
                  <a:pt x="4047" y="5335"/>
                </a:cubicBezTo>
                <a:cubicBezTo>
                  <a:pt x="3771" y="5292"/>
                  <a:pt x="3481" y="5267"/>
                  <a:pt x="3189" y="5267"/>
                </a:cubicBezTo>
                <a:cubicBezTo>
                  <a:pt x="2260" y="5267"/>
                  <a:pt x="1308" y="5518"/>
                  <a:pt x="702" y="6244"/>
                </a:cubicBezTo>
                <a:cubicBezTo>
                  <a:pt x="304" y="6725"/>
                  <a:pt x="13" y="7506"/>
                  <a:pt x="1" y="8219"/>
                </a:cubicBezTo>
                <a:lnTo>
                  <a:pt x="13402" y="8219"/>
                </a:lnTo>
                <a:lnTo>
                  <a:pt x="13402" y="670"/>
                </a:lnTo>
                <a:cubicBezTo>
                  <a:pt x="12821" y="1093"/>
                  <a:pt x="12381" y="1699"/>
                  <a:pt x="12124" y="2371"/>
                </a:cubicBezTo>
                <a:cubicBezTo>
                  <a:pt x="11530" y="1662"/>
                  <a:pt x="10866" y="990"/>
                  <a:pt x="10061" y="533"/>
                </a:cubicBezTo>
                <a:cubicBezTo>
                  <a:pt x="9481" y="204"/>
                  <a:pt x="8815" y="0"/>
                  <a:pt x="815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 flipH="1" rot="-153">
            <a:off x="-12" y="3295598"/>
            <a:ext cx="3013162" cy="1847835"/>
          </a:xfrm>
          <a:custGeom>
            <a:rect b="b" l="l" r="r" t="t"/>
            <a:pathLst>
              <a:path extrusionOk="0" h="8220" w="13403">
                <a:moveTo>
                  <a:pt x="8154" y="0"/>
                </a:moveTo>
                <a:cubicBezTo>
                  <a:pt x="7898" y="0"/>
                  <a:pt x="7642" y="31"/>
                  <a:pt x="7393" y="97"/>
                </a:cubicBezTo>
                <a:cubicBezTo>
                  <a:pt x="6579" y="313"/>
                  <a:pt x="5890" y="898"/>
                  <a:pt x="5487" y="1633"/>
                </a:cubicBezTo>
                <a:cubicBezTo>
                  <a:pt x="5081" y="2367"/>
                  <a:pt x="4956" y="3239"/>
                  <a:pt x="5068" y="4070"/>
                </a:cubicBezTo>
                <a:cubicBezTo>
                  <a:pt x="5131" y="4493"/>
                  <a:pt x="5209" y="5024"/>
                  <a:pt x="4853" y="5269"/>
                </a:cubicBezTo>
                <a:cubicBezTo>
                  <a:pt x="4733" y="5351"/>
                  <a:pt x="4593" y="5376"/>
                  <a:pt x="4448" y="5376"/>
                </a:cubicBezTo>
                <a:cubicBezTo>
                  <a:pt x="4314" y="5376"/>
                  <a:pt x="4176" y="5355"/>
                  <a:pt x="4047" y="5335"/>
                </a:cubicBezTo>
                <a:cubicBezTo>
                  <a:pt x="3771" y="5292"/>
                  <a:pt x="3481" y="5267"/>
                  <a:pt x="3189" y="5267"/>
                </a:cubicBezTo>
                <a:cubicBezTo>
                  <a:pt x="2260" y="5267"/>
                  <a:pt x="1308" y="5518"/>
                  <a:pt x="702" y="6244"/>
                </a:cubicBezTo>
                <a:cubicBezTo>
                  <a:pt x="304" y="6725"/>
                  <a:pt x="13" y="7506"/>
                  <a:pt x="1" y="8219"/>
                </a:cubicBezTo>
                <a:lnTo>
                  <a:pt x="13402" y="8219"/>
                </a:lnTo>
                <a:lnTo>
                  <a:pt x="13402" y="670"/>
                </a:lnTo>
                <a:cubicBezTo>
                  <a:pt x="12821" y="1093"/>
                  <a:pt x="12381" y="1699"/>
                  <a:pt x="12124" y="2371"/>
                </a:cubicBezTo>
                <a:cubicBezTo>
                  <a:pt x="11530" y="1662"/>
                  <a:pt x="10866" y="990"/>
                  <a:pt x="10061" y="533"/>
                </a:cubicBezTo>
                <a:cubicBezTo>
                  <a:pt x="9481" y="204"/>
                  <a:pt x="8815" y="0"/>
                  <a:pt x="81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/>
          <p:nvPr>
            <p:ph type="title"/>
          </p:nvPr>
        </p:nvSpPr>
        <p:spPr>
          <a:xfrm>
            <a:off x="1193225" y="540000"/>
            <a:ext cx="67578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52" name="Google Shape;252;p21"/>
          <p:cNvSpPr/>
          <p:nvPr/>
        </p:nvSpPr>
        <p:spPr>
          <a:xfrm flipH="1" rot="10799823">
            <a:off x="7344827" y="105"/>
            <a:ext cx="3620520" cy="93466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1"/>
          <p:cNvSpPr/>
          <p:nvPr/>
        </p:nvSpPr>
        <p:spPr>
          <a:xfrm flipH="1" rot="-177">
            <a:off x="-107998" y="4488105"/>
            <a:ext cx="3620520" cy="93466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" name="Google Shape;254;p21"/>
          <p:cNvGrpSpPr/>
          <p:nvPr/>
        </p:nvGrpSpPr>
        <p:grpSpPr>
          <a:xfrm>
            <a:off x="5339700" y="4495050"/>
            <a:ext cx="3192760" cy="216900"/>
            <a:chOff x="5339700" y="4495050"/>
            <a:chExt cx="3192760" cy="216900"/>
          </a:xfrm>
        </p:grpSpPr>
        <p:sp>
          <p:nvSpPr>
            <p:cNvPr id="255" name="Google Shape;255;p21"/>
            <p:cNvSpPr/>
            <p:nvPr/>
          </p:nvSpPr>
          <p:spPr>
            <a:xfrm>
              <a:off x="8315560" y="4495050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5339700" y="45717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/>
          <p:nvPr/>
        </p:nvSpPr>
        <p:spPr>
          <a:xfrm rot="10800000">
            <a:off x="-23" y="14"/>
            <a:ext cx="2447993" cy="1129417"/>
          </a:xfrm>
          <a:custGeom>
            <a:rect b="b" l="l" r="r" t="t"/>
            <a:pathLst>
              <a:path extrusionOk="0" h="7727" w="16747">
                <a:moveTo>
                  <a:pt x="13480" y="0"/>
                </a:moveTo>
                <a:cubicBezTo>
                  <a:pt x="13102" y="0"/>
                  <a:pt x="12723" y="39"/>
                  <a:pt x="12352" y="119"/>
                </a:cubicBezTo>
                <a:cubicBezTo>
                  <a:pt x="11642" y="277"/>
                  <a:pt x="10953" y="580"/>
                  <a:pt x="10414" y="1065"/>
                </a:cubicBezTo>
                <a:cubicBezTo>
                  <a:pt x="9280" y="2078"/>
                  <a:pt x="8936" y="3714"/>
                  <a:pt x="8916" y="5241"/>
                </a:cubicBezTo>
                <a:cubicBezTo>
                  <a:pt x="8916" y="5486"/>
                  <a:pt x="8911" y="5751"/>
                  <a:pt x="8753" y="5938"/>
                </a:cubicBezTo>
                <a:cubicBezTo>
                  <a:pt x="8614" y="6102"/>
                  <a:pt x="8395" y="6157"/>
                  <a:pt x="8173" y="6157"/>
                </a:cubicBezTo>
                <a:cubicBezTo>
                  <a:pt x="8092" y="6157"/>
                  <a:pt x="8010" y="6149"/>
                  <a:pt x="7932" y="6137"/>
                </a:cubicBezTo>
                <a:cubicBezTo>
                  <a:pt x="6695" y="5938"/>
                  <a:pt x="5690" y="4900"/>
                  <a:pt x="4441" y="4800"/>
                </a:cubicBezTo>
                <a:cubicBezTo>
                  <a:pt x="4387" y="4796"/>
                  <a:pt x="4332" y="4794"/>
                  <a:pt x="4275" y="4794"/>
                </a:cubicBezTo>
                <a:cubicBezTo>
                  <a:pt x="2825" y="4794"/>
                  <a:pt x="420" y="6181"/>
                  <a:pt x="1" y="7727"/>
                </a:cubicBezTo>
                <a:lnTo>
                  <a:pt x="16747" y="7727"/>
                </a:lnTo>
                <a:lnTo>
                  <a:pt x="16747" y="1003"/>
                </a:lnTo>
                <a:cubicBezTo>
                  <a:pt x="15785" y="359"/>
                  <a:pt x="14632" y="0"/>
                  <a:pt x="134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2"/>
          <p:cNvSpPr/>
          <p:nvPr/>
        </p:nvSpPr>
        <p:spPr>
          <a:xfrm>
            <a:off x="6696002" y="4038789"/>
            <a:ext cx="2447993" cy="1129417"/>
          </a:xfrm>
          <a:custGeom>
            <a:rect b="b" l="l" r="r" t="t"/>
            <a:pathLst>
              <a:path extrusionOk="0" h="7727" w="16747">
                <a:moveTo>
                  <a:pt x="13480" y="0"/>
                </a:moveTo>
                <a:cubicBezTo>
                  <a:pt x="13102" y="0"/>
                  <a:pt x="12723" y="39"/>
                  <a:pt x="12352" y="119"/>
                </a:cubicBezTo>
                <a:cubicBezTo>
                  <a:pt x="11642" y="277"/>
                  <a:pt x="10953" y="580"/>
                  <a:pt x="10414" y="1065"/>
                </a:cubicBezTo>
                <a:cubicBezTo>
                  <a:pt x="9280" y="2078"/>
                  <a:pt x="8936" y="3714"/>
                  <a:pt x="8916" y="5241"/>
                </a:cubicBezTo>
                <a:cubicBezTo>
                  <a:pt x="8916" y="5486"/>
                  <a:pt x="8911" y="5751"/>
                  <a:pt x="8753" y="5938"/>
                </a:cubicBezTo>
                <a:cubicBezTo>
                  <a:pt x="8614" y="6102"/>
                  <a:pt x="8395" y="6157"/>
                  <a:pt x="8173" y="6157"/>
                </a:cubicBezTo>
                <a:cubicBezTo>
                  <a:pt x="8092" y="6157"/>
                  <a:pt x="8010" y="6149"/>
                  <a:pt x="7932" y="6137"/>
                </a:cubicBezTo>
                <a:cubicBezTo>
                  <a:pt x="6695" y="5938"/>
                  <a:pt x="5690" y="4900"/>
                  <a:pt x="4441" y="4800"/>
                </a:cubicBezTo>
                <a:cubicBezTo>
                  <a:pt x="4387" y="4796"/>
                  <a:pt x="4332" y="4794"/>
                  <a:pt x="4275" y="4794"/>
                </a:cubicBezTo>
                <a:cubicBezTo>
                  <a:pt x="2825" y="4794"/>
                  <a:pt x="420" y="6181"/>
                  <a:pt x="1" y="7727"/>
                </a:cubicBezTo>
                <a:lnTo>
                  <a:pt x="16747" y="7727"/>
                </a:lnTo>
                <a:lnTo>
                  <a:pt x="16747" y="1003"/>
                </a:lnTo>
                <a:cubicBezTo>
                  <a:pt x="15785" y="359"/>
                  <a:pt x="14632" y="0"/>
                  <a:pt x="134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"/>
          <p:cNvSpPr txBox="1"/>
          <p:nvPr>
            <p:ph type="title"/>
          </p:nvPr>
        </p:nvSpPr>
        <p:spPr>
          <a:xfrm>
            <a:off x="720000" y="265940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1" name="Google Shape;261;p22"/>
          <p:cNvSpPr txBox="1"/>
          <p:nvPr>
            <p:ph idx="1" type="subTitle"/>
          </p:nvPr>
        </p:nvSpPr>
        <p:spPr>
          <a:xfrm>
            <a:off x="720000" y="3187112"/>
            <a:ext cx="23364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2" name="Google Shape;262;p22"/>
          <p:cNvGrpSpPr/>
          <p:nvPr/>
        </p:nvGrpSpPr>
        <p:grpSpPr>
          <a:xfrm>
            <a:off x="525000" y="539988"/>
            <a:ext cx="8157275" cy="4237162"/>
            <a:chOff x="525000" y="539988"/>
            <a:chExt cx="8157275" cy="4237162"/>
          </a:xfrm>
        </p:grpSpPr>
        <p:sp>
          <p:nvSpPr>
            <p:cNvPr id="263" name="Google Shape;263;p22"/>
            <p:cNvSpPr/>
            <p:nvPr/>
          </p:nvSpPr>
          <p:spPr>
            <a:xfrm>
              <a:off x="8244298" y="53998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2054125" y="45717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8618675" y="18933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4540200" y="471355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525000" y="1526075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22"/>
          <p:cNvSpPr txBox="1"/>
          <p:nvPr>
            <p:ph idx="2" type="title"/>
          </p:nvPr>
        </p:nvSpPr>
        <p:spPr>
          <a:xfrm>
            <a:off x="3403800" y="265940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9" name="Google Shape;269;p22"/>
          <p:cNvSpPr txBox="1"/>
          <p:nvPr>
            <p:ph idx="3" type="subTitle"/>
          </p:nvPr>
        </p:nvSpPr>
        <p:spPr>
          <a:xfrm>
            <a:off x="3403800" y="3187112"/>
            <a:ext cx="23364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2"/>
          <p:cNvSpPr txBox="1"/>
          <p:nvPr>
            <p:ph idx="4" type="title"/>
          </p:nvPr>
        </p:nvSpPr>
        <p:spPr>
          <a:xfrm>
            <a:off x="6087600" y="265940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1" name="Google Shape;271;p22"/>
          <p:cNvSpPr txBox="1"/>
          <p:nvPr>
            <p:ph idx="5" type="subTitle"/>
          </p:nvPr>
        </p:nvSpPr>
        <p:spPr>
          <a:xfrm>
            <a:off x="6087600" y="3187112"/>
            <a:ext cx="23364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2"/>
          <p:cNvSpPr txBox="1"/>
          <p:nvPr>
            <p:ph idx="6" type="title"/>
          </p:nvPr>
        </p:nvSpPr>
        <p:spPr>
          <a:xfrm>
            <a:off x="2487700" y="540000"/>
            <a:ext cx="41685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23"/>
          <p:cNvGrpSpPr/>
          <p:nvPr/>
        </p:nvGrpSpPr>
        <p:grpSpPr>
          <a:xfrm>
            <a:off x="551813" y="1085712"/>
            <a:ext cx="8204400" cy="3890175"/>
            <a:chOff x="551813" y="1085712"/>
            <a:chExt cx="8204400" cy="3890175"/>
          </a:xfrm>
        </p:grpSpPr>
        <p:sp>
          <p:nvSpPr>
            <p:cNvPr id="275" name="Google Shape;275;p23"/>
            <p:cNvSpPr/>
            <p:nvPr/>
          </p:nvSpPr>
          <p:spPr>
            <a:xfrm>
              <a:off x="551813" y="1085712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551813" y="4010512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7820338" y="4912287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8629013" y="1085712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1416060" y="460348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8692613" y="4226512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23"/>
          <p:cNvSpPr txBox="1"/>
          <p:nvPr>
            <p:ph type="title"/>
          </p:nvPr>
        </p:nvSpPr>
        <p:spPr>
          <a:xfrm>
            <a:off x="2109863" y="1619125"/>
            <a:ext cx="19515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2" name="Google Shape;282;p23"/>
          <p:cNvSpPr txBox="1"/>
          <p:nvPr>
            <p:ph idx="1" type="subTitle"/>
          </p:nvPr>
        </p:nvSpPr>
        <p:spPr>
          <a:xfrm>
            <a:off x="2109863" y="2088625"/>
            <a:ext cx="1951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3"/>
          <p:cNvSpPr txBox="1"/>
          <p:nvPr>
            <p:ph idx="2" type="title"/>
          </p:nvPr>
        </p:nvSpPr>
        <p:spPr>
          <a:xfrm>
            <a:off x="6005563" y="1619125"/>
            <a:ext cx="19515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4" name="Google Shape;284;p23"/>
          <p:cNvSpPr txBox="1"/>
          <p:nvPr>
            <p:ph idx="3" type="subTitle"/>
          </p:nvPr>
        </p:nvSpPr>
        <p:spPr>
          <a:xfrm>
            <a:off x="6005562" y="2088625"/>
            <a:ext cx="1951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3"/>
          <p:cNvSpPr txBox="1"/>
          <p:nvPr>
            <p:ph idx="4" type="title"/>
          </p:nvPr>
        </p:nvSpPr>
        <p:spPr>
          <a:xfrm>
            <a:off x="2109863" y="3172963"/>
            <a:ext cx="19515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6" name="Google Shape;286;p23"/>
          <p:cNvSpPr txBox="1"/>
          <p:nvPr>
            <p:ph idx="5" type="subTitle"/>
          </p:nvPr>
        </p:nvSpPr>
        <p:spPr>
          <a:xfrm>
            <a:off x="2109863" y="3642463"/>
            <a:ext cx="1951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3"/>
          <p:cNvSpPr txBox="1"/>
          <p:nvPr>
            <p:ph idx="6" type="title"/>
          </p:nvPr>
        </p:nvSpPr>
        <p:spPr>
          <a:xfrm>
            <a:off x="6005563" y="3172963"/>
            <a:ext cx="19515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8" name="Google Shape;288;p23"/>
          <p:cNvSpPr txBox="1"/>
          <p:nvPr>
            <p:ph idx="7" type="subTitle"/>
          </p:nvPr>
        </p:nvSpPr>
        <p:spPr>
          <a:xfrm>
            <a:off x="6005562" y="3642463"/>
            <a:ext cx="1951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3"/>
          <p:cNvSpPr txBox="1"/>
          <p:nvPr>
            <p:ph idx="8" type="title"/>
          </p:nvPr>
        </p:nvSpPr>
        <p:spPr>
          <a:xfrm>
            <a:off x="1209375" y="540000"/>
            <a:ext cx="67254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90" name="Google Shape;290;p23"/>
          <p:cNvSpPr/>
          <p:nvPr/>
        </p:nvSpPr>
        <p:spPr>
          <a:xfrm rot="-10799823">
            <a:off x="-1583773" y="-2170"/>
            <a:ext cx="3620520" cy="93466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3"/>
          <p:cNvSpPr/>
          <p:nvPr/>
        </p:nvSpPr>
        <p:spPr>
          <a:xfrm flipH="1" rot="-177">
            <a:off x="-1583775" y="4250827"/>
            <a:ext cx="3620520" cy="93466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3"/>
          <p:cNvSpPr/>
          <p:nvPr/>
        </p:nvSpPr>
        <p:spPr>
          <a:xfrm flipH="1" rot="10799823">
            <a:off x="7104225" y="-2173"/>
            <a:ext cx="3620520" cy="93466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24"/>
          <p:cNvGrpSpPr/>
          <p:nvPr/>
        </p:nvGrpSpPr>
        <p:grpSpPr>
          <a:xfrm>
            <a:off x="311400" y="1471562"/>
            <a:ext cx="8537623" cy="3306550"/>
            <a:chOff x="311400" y="1471562"/>
            <a:chExt cx="8537623" cy="3306550"/>
          </a:xfrm>
        </p:grpSpPr>
        <p:sp>
          <p:nvSpPr>
            <p:cNvPr id="295" name="Google Shape;295;p24"/>
            <p:cNvSpPr/>
            <p:nvPr/>
          </p:nvSpPr>
          <p:spPr>
            <a:xfrm>
              <a:off x="3412475" y="4714512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5488698" y="448533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8632123" y="3390063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311400" y="1471562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24"/>
          <p:cNvSpPr/>
          <p:nvPr/>
        </p:nvSpPr>
        <p:spPr>
          <a:xfrm rot="-2132427">
            <a:off x="6979454" y="-925087"/>
            <a:ext cx="2264726" cy="2566010"/>
          </a:xfrm>
          <a:custGeom>
            <a:rect b="b" l="l" r="r" t="t"/>
            <a:pathLst>
              <a:path extrusionOk="0" h="26709" w="23573">
                <a:moveTo>
                  <a:pt x="6148" y="0"/>
                </a:moveTo>
                <a:cubicBezTo>
                  <a:pt x="4364" y="0"/>
                  <a:pt x="2590" y="275"/>
                  <a:pt x="889" y="815"/>
                </a:cubicBezTo>
                <a:cubicBezTo>
                  <a:pt x="259" y="2305"/>
                  <a:pt x="1" y="3903"/>
                  <a:pt x="398" y="5574"/>
                </a:cubicBezTo>
                <a:cubicBezTo>
                  <a:pt x="1144" y="8720"/>
                  <a:pt x="4156" y="11219"/>
                  <a:pt x="7388" y="11238"/>
                </a:cubicBezTo>
                <a:cubicBezTo>
                  <a:pt x="7402" y="11238"/>
                  <a:pt x="7416" y="11238"/>
                  <a:pt x="7430" y="11238"/>
                </a:cubicBezTo>
                <a:cubicBezTo>
                  <a:pt x="8239" y="11238"/>
                  <a:pt x="9061" y="11105"/>
                  <a:pt x="9865" y="11105"/>
                </a:cubicBezTo>
                <a:cubicBezTo>
                  <a:pt x="10314" y="11105"/>
                  <a:pt x="10757" y="11146"/>
                  <a:pt x="11190" y="11276"/>
                </a:cubicBezTo>
                <a:cubicBezTo>
                  <a:pt x="11721" y="11438"/>
                  <a:pt x="12230" y="11747"/>
                  <a:pt x="12513" y="12222"/>
                </a:cubicBezTo>
                <a:cubicBezTo>
                  <a:pt x="12914" y="12893"/>
                  <a:pt x="12799" y="13762"/>
                  <a:pt x="12479" y="14475"/>
                </a:cubicBezTo>
                <a:cubicBezTo>
                  <a:pt x="12159" y="15190"/>
                  <a:pt x="11659" y="15807"/>
                  <a:pt x="11281" y="16491"/>
                </a:cubicBezTo>
                <a:cubicBezTo>
                  <a:pt x="9942" y="18918"/>
                  <a:pt x="10361" y="22190"/>
                  <a:pt x="12267" y="24203"/>
                </a:cubicBezTo>
                <a:cubicBezTo>
                  <a:pt x="13864" y="25890"/>
                  <a:pt x="16266" y="26621"/>
                  <a:pt x="18591" y="26700"/>
                </a:cubicBezTo>
                <a:cubicBezTo>
                  <a:pt x="18742" y="26706"/>
                  <a:pt x="18893" y="26708"/>
                  <a:pt x="19044" y="26708"/>
                </a:cubicBezTo>
                <a:cubicBezTo>
                  <a:pt x="20172" y="26708"/>
                  <a:pt x="21305" y="26558"/>
                  <a:pt x="22368" y="26181"/>
                </a:cubicBezTo>
                <a:cubicBezTo>
                  <a:pt x="22783" y="26033"/>
                  <a:pt x="23186" y="25851"/>
                  <a:pt x="23573" y="25636"/>
                </a:cubicBezTo>
                <a:lnTo>
                  <a:pt x="23573" y="17402"/>
                </a:lnTo>
                <a:cubicBezTo>
                  <a:pt x="23573" y="16677"/>
                  <a:pt x="23527" y="15955"/>
                  <a:pt x="23438" y="15236"/>
                </a:cubicBezTo>
                <a:cubicBezTo>
                  <a:pt x="22948" y="11298"/>
                  <a:pt x="21143" y="7767"/>
                  <a:pt x="18476" y="5097"/>
                </a:cubicBezTo>
                <a:cubicBezTo>
                  <a:pt x="16807" y="3425"/>
                  <a:pt x="14814" y="2112"/>
                  <a:pt x="12621" y="1236"/>
                </a:cubicBezTo>
                <a:cubicBezTo>
                  <a:pt x="12091" y="1024"/>
                  <a:pt x="11548" y="839"/>
                  <a:pt x="10995" y="679"/>
                </a:cubicBezTo>
                <a:cubicBezTo>
                  <a:pt x="10622" y="570"/>
                  <a:pt x="10240" y="473"/>
                  <a:pt x="9854" y="391"/>
                </a:cubicBezTo>
                <a:cubicBezTo>
                  <a:pt x="8890" y="183"/>
                  <a:pt x="7909" y="58"/>
                  <a:pt x="6922" y="18"/>
                </a:cubicBezTo>
                <a:cubicBezTo>
                  <a:pt x="6672" y="5"/>
                  <a:pt x="6423" y="0"/>
                  <a:pt x="6171" y="0"/>
                </a:cubicBezTo>
                <a:cubicBezTo>
                  <a:pt x="6163" y="0"/>
                  <a:pt x="6156" y="0"/>
                  <a:pt x="61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"/>
          <p:cNvSpPr txBox="1"/>
          <p:nvPr>
            <p:ph type="title"/>
          </p:nvPr>
        </p:nvSpPr>
        <p:spPr>
          <a:xfrm>
            <a:off x="1554813" y="1609163"/>
            <a:ext cx="16218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1" name="Google Shape;301;p24"/>
          <p:cNvSpPr txBox="1"/>
          <p:nvPr>
            <p:ph idx="1" type="subTitle"/>
          </p:nvPr>
        </p:nvSpPr>
        <p:spPr>
          <a:xfrm>
            <a:off x="1554813" y="2036968"/>
            <a:ext cx="16218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24"/>
          <p:cNvSpPr txBox="1"/>
          <p:nvPr>
            <p:ph idx="2" type="title"/>
          </p:nvPr>
        </p:nvSpPr>
        <p:spPr>
          <a:xfrm>
            <a:off x="4141924" y="1609163"/>
            <a:ext cx="16578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3" name="Google Shape;303;p24"/>
          <p:cNvSpPr txBox="1"/>
          <p:nvPr>
            <p:ph idx="3" type="subTitle"/>
          </p:nvPr>
        </p:nvSpPr>
        <p:spPr>
          <a:xfrm>
            <a:off x="4141942" y="2036973"/>
            <a:ext cx="16578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24"/>
          <p:cNvSpPr txBox="1"/>
          <p:nvPr>
            <p:ph idx="4" type="title"/>
          </p:nvPr>
        </p:nvSpPr>
        <p:spPr>
          <a:xfrm>
            <a:off x="1554813" y="3149627"/>
            <a:ext cx="16578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5" name="Google Shape;305;p24"/>
          <p:cNvSpPr txBox="1"/>
          <p:nvPr>
            <p:ph idx="5" type="subTitle"/>
          </p:nvPr>
        </p:nvSpPr>
        <p:spPr>
          <a:xfrm>
            <a:off x="1554813" y="3577425"/>
            <a:ext cx="16578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24"/>
          <p:cNvSpPr txBox="1"/>
          <p:nvPr>
            <p:ph idx="6" type="title"/>
          </p:nvPr>
        </p:nvSpPr>
        <p:spPr>
          <a:xfrm>
            <a:off x="4141924" y="3149629"/>
            <a:ext cx="16578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7" name="Google Shape;307;p24"/>
          <p:cNvSpPr txBox="1"/>
          <p:nvPr>
            <p:ph idx="7" type="subTitle"/>
          </p:nvPr>
        </p:nvSpPr>
        <p:spPr>
          <a:xfrm>
            <a:off x="4141924" y="3577427"/>
            <a:ext cx="16578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4"/>
          <p:cNvSpPr txBox="1"/>
          <p:nvPr>
            <p:ph idx="8" type="title"/>
          </p:nvPr>
        </p:nvSpPr>
        <p:spPr>
          <a:xfrm>
            <a:off x="6747163" y="1609163"/>
            <a:ext cx="16578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9" name="Google Shape;309;p24"/>
          <p:cNvSpPr txBox="1"/>
          <p:nvPr>
            <p:ph idx="9" type="subTitle"/>
          </p:nvPr>
        </p:nvSpPr>
        <p:spPr>
          <a:xfrm>
            <a:off x="6747182" y="2036973"/>
            <a:ext cx="16578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4"/>
          <p:cNvSpPr txBox="1"/>
          <p:nvPr>
            <p:ph idx="13" type="title"/>
          </p:nvPr>
        </p:nvSpPr>
        <p:spPr>
          <a:xfrm>
            <a:off x="6747163" y="3149627"/>
            <a:ext cx="16578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1" name="Google Shape;311;p24"/>
          <p:cNvSpPr txBox="1"/>
          <p:nvPr>
            <p:ph idx="14" type="subTitle"/>
          </p:nvPr>
        </p:nvSpPr>
        <p:spPr>
          <a:xfrm>
            <a:off x="6747164" y="3577425"/>
            <a:ext cx="16578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idx="15" type="title"/>
          </p:nvPr>
        </p:nvSpPr>
        <p:spPr>
          <a:xfrm>
            <a:off x="2231000" y="540000"/>
            <a:ext cx="46821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13" name="Google Shape;313;p24"/>
          <p:cNvSpPr/>
          <p:nvPr/>
        </p:nvSpPr>
        <p:spPr>
          <a:xfrm flipH="1" rot="-177">
            <a:off x="-875173" y="4264905"/>
            <a:ext cx="3620520" cy="93466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"/>
          <p:cNvSpPr txBox="1"/>
          <p:nvPr>
            <p:ph hasCustomPrompt="1" type="title"/>
          </p:nvPr>
        </p:nvSpPr>
        <p:spPr>
          <a:xfrm>
            <a:off x="720000" y="768600"/>
            <a:ext cx="4015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grpSp>
        <p:nvGrpSpPr>
          <p:cNvPr id="316" name="Google Shape;316;p25"/>
          <p:cNvGrpSpPr/>
          <p:nvPr/>
        </p:nvGrpSpPr>
        <p:grpSpPr>
          <a:xfrm>
            <a:off x="244675" y="214638"/>
            <a:ext cx="7741660" cy="4605912"/>
            <a:chOff x="244675" y="214638"/>
            <a:chExt cx="7741660" cy="4605912"/>
          </a:xfrm>
        </p:grpSpPr>
        <p:sp>
          <p:nvSpPr>
            <p:cNvPr id="317" name="Google Shape;317;p25"/>
            <p:cNvSpPr/>
            <p:nvPr/>
          </p:nvSpPr>
          <p:spPr>
            <a:xfrm>
              <a:off x="5082700" y="15207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4865810" y="360558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7769435" y="43153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2939360" y="21463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6697525" y="75165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7466325" y="4176475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3092650" y="475695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244675" y="282445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25"/>
          <p:cNvSpPr txBox="1"/>
          <p:nvPr>
            <p:ph idx="1" type="subTitle"/>
          </p:nvPr>
        </p:nvSpPr>
        <p:spPr>
          <a:xfrm>
            <a:off x="720000" y="1596901"/>
            <a:ext cx="40152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25"/>
          <p:cNvSpPr txBox="1"/>
          <p:nvPr>
            <p:ph hasCustomPrompt="1" idx="2" type="title"/>
          </p:nvPr>
        </p:nvSpPr>
        <p:spPr>
          <a:xfrm>
            <a:off x="720000" y="1996142"/>
            <a:ext cx="4015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7" name="Google Shape;327;p25"/>
          <p:cNvSpPr txBox="1"/>
          <p:nvPr>
            <p:ph idx="3" type="subTitle"/>
          </p:nvPr>
        </p:nvSpPr>
        <p:spPr>
          <a:xfrm>
            <a:off x="720000" y="2824574"/>
            <a:ext cx="40152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25"/>
          <p:cNvSpPr txBox="1"/>
          <p:nvPr>
            <p:ph hasCustomPrompt="1" idx="4" type="title"/>
          </p:nvPr>
        </p:nvSpPr>
        <p:spPr>
          <a:xfrm>
            <a:off x="720000" y="3223697"/>
            <a:ext cx="4015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9" name="Google Shape;329;p25"/>
          <p:cNvSpPr txBox="1"/>
          <p:nvPr>
            <p:ph idx="5" type="subTitle"/>
          </p:nvPr>
        </p:nvSpPr>
        <p:spPr>
          <a:xfrm>
            <a:off x="720000" y="4052125"/>
            <a:ext cx="40152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25"/>
          <p:cNvSpPr/>
          <p:nvPr/>
        </p:nvSpPr>
        <p:spPr>
          <a:xfrm rot="-10799823">
            <a:off x="-143173" y="-394745"/>
            <a:ext cx="3620520" cy="93466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5"/>
          <p:cNvSpPr/>
          <p:nvPr/>
        </p:nvSpPr>
        <p:spPr>
          <a:xfrm rot="-5400000">
            <a:off x="6288378" y="2288717"/>
            <a:ext cx="3098655" cy="2612558"/>
          </a:xfrm>
          <a:custGeom>
            <a:rect b="b" l="l" r="r" t="t"/>
            <a:pathLst>
              <a:path extrusionOk="0" h="16645" w="19742">
                <a:moveTo>
                  <a:pt x="539" y="1"/>
                </a:moveTo>
                <a:cubicBezTo>
                  <a:pt x="368" y="1"/>
                  <a:pt x="193" y="17"/>
                  <a:pt x="16" y="51"/>
                </a:cubicBezTo>
                <a:lnTo>
                  <a:pt x="16" y="53"/>
                </a:lnTo>
                <a:cubicBezTo>
                  <a:pt x="5" y="293"/>
                  <a:pt x="0" y="535"/>
                  <a:pt x="0" y="777"/>
                </a:cubicBezTo>
                <a:lnTo>
                  <a:pt x="0" y="16644"/>
                </a:lnTo>
                <a:lnTo>
                  <a:pt x="19741" y="16644"/>
                </a:lnTo>
                <a:cubicBezTo>
                  <a:pt x="19300" y="14845"/>
                  <a:pt x="17654" y="13400"/>
                  <a:pt x="15833" y="12886"/>
                </a:cubicBezTo>
                <a:cubicBezTo>
                  <a:pt x="15127" y="12686"/>
                  <a:pt x="14405" y="12600"/>
                  <a:pt x="13677" y="12600"/>
                </a:cubicBezTo>
                <a:cubicBezTo>
                  <a:pt x="12240" y="12600"/>
                  <a:pt x="10785" y="12935"/>
                  <a:pt x="9411" y="13388"/>
                </a:cubicBezTo>
                <a:cubicBezTo>
                  <a:pt x="8307" y="13752"/>
                  <a:pt x="7128" y="14191"/>
                  <a:pt x="5998" y="14191"/>
                </a:cubicBezTo>
                <a:cubicBezTo>
                  <a:pt x="5525" y="14191"/>
                  <a:pt x="5060" y="14114"/>
                  <a:pt x="4613" y="13922"/>
                </a:cubicBezTo>
                <a:cubicBezTo>
                  <a:pt x="2726" y="13111"/>
                  <a:pt x="2177" y="10666"/>
                  <a:pt x="2405" y="8628"/>
                </a:cubicBezTo>
                <a:cubicBezTo>
                  <a:pt x="2632" y="6591"/>
                  <a:pt x="3375" y="4567"/>
                  <a:pt x="3065" y="2539"/>
                </a:cubicBezTo>
                <a:cubicBezTo>
                  <a:pt x="2806" y="863"/>
                  <a:pt x="1768" y="1"/>
                  <a:pt x="5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"/>
          <p:cNvSpPr/>
          <p:nvPr/>
        </p:nvSpPr>
        <p:spPr>
          <a:xfrm rot="10800000">
            <a:off x="-568049" y="2432325"/>
            <a:ext cx="3079989" cy="3489731"/>
          </a:xfrm>
          <a:custGeom>
            <a:rect b="b" l="l" r="r" t="t"/>
            <a:pathLst>
              <a:path extrusionOk="0" h="26709" w="23573">
                <a:moveTo>
                  <a:pt x="6148" y="0"/>
                </a:moveTo>
                <a:cubicBezTo>
                  <a:pt x="4364" y="0"/>
                  <a:pt x="2590" y="275"/>
                  <a:pt x="889" y="815"/>
                </a:cubicBezTo>
                <a:cubicBezTo>
                  <a:pt x="259" y="2305"/>
                  <a:pt x="1" y="3903"/>
                  <a:pt x="398" y="5574"/>
                </a:cubicBezTo>
                <a:cubicBezTo>
                  <a:pt x="1144" y="8720"/>
                  <a:pt x="4156" y="11219"/>
                  <a:pt x="7388" y="11238"/>
                </a:cubicBezTo>
                <a:cubicBezTo>
                  <a:pt x="7402" y="11238"/>
                  <a:pt x="7416" y="11238"/>
                  <a:pt x="7430" y="11238"/>
                </a:cubicBezTo>
                <a:cubicBezTo>
                  <a:pt x="8239" y="11238"/>
                  <a:pt x="9061" y="11105"/>
                  <a:pt x="9865" y="11105"/>
                </a:cubicBezTo>
                <a:cubicBezTo>
                  <a:pt x="10314" y="11105"/>
                  <a:pt x="10757" y="11146"/>
                  <a:pt x="11190" y="11276"/>
                </a:cubicBezTo>
                <a:cubicBezTo>
                  <a:pt x="11721" y="11438"/>
                  <a:pt x="12230" y="11747"/>
                  <a:pt x="12513" y="12222"/>
                </a:cubicBezTo>
                <a:cubicBezTo>
                  <a:pt x="12914" y="12893"/>
                  <a:pt x="12799" y="13762"/>
                  <a:pt x="12479" y="14475"/>
                </a:cubicBezTo>
                <a:cubicBezTo>
                  <a:pt x="12159" y="15190"/>
                  <a:pt x="11659" y="15807"/>
                  <a:pt x="11281" y="16491"/>
                </a:cubicBezTo>
                <a:cubicBezTo>
                  <a:pt x="9942" y="18918"/>
                  <a:pt x="10361" y="22190"/>
                  <a:pt x="12267" y="24203"/>
                </a:cubicBezTo>
                <a:cubicBezTo>
                  <a:pt x="13864" y="25890"/>
                  <a:pt x="16266" y="26621"/>
                  <a:pt x="18591" y="26700"/>
                </a:cubicBezTo>
                <a:cubicBezTo>
                  <a:pt x="18742" y="26706"/>
                  <a:pt x="18893" y="26708"/>
                  <a:pt x="19044" y="26708"/>
                </a:cubicBezTo>
                <a:cubicBezTo>
                  <a:pt x="20172" y="26708"/>
                  <a:pt x="21305" y="26558"/>
                  <a:pt x="22368" y="26181"/>
                </a:cubicBezTo>
                <a:cubicBezTo>
                  <a:pt x="22783" y="26033"/>
                  <a:pt x="23186" y="25851"/>
                  <a:pt x="23573" y="25636"/>
                </a:cubicBezTo>
                <a:lnTo>
                  <a:pt x="23573" y="17402"/>
                </a:lnTo>
                <a:cubicBezTo>
                  <a:pt x="23573" y="16677"/>
                  <a:pt x="23527" y="15955"/>
                  <a:pt x="23438" y="15236"/>
                </a:cubicBezTo>
                <a:cubicBezTo>
                  <a:pt x="22948" y="11298"/>
                  <a:pt x="21143" y="7767"/>
                  <a:pt x="18476" y="5097"/>
                </a:cubicBezTo>
                <a:cubicBezTo>
                  <a:pt x="16807" y="3425"/>
                  <a:pt x="14814" y="2112"/>
                  <a:pt x="12621" y="1236"/>
                </a:cubicBezTo>
                <a:cubicBezTo>
                  <a:pt x="12091" y="1024"/>
                  <a:pt x="11548" y="839"/>
                  <a:pt x="10995" y="679"/>
                </a:cubicBezTo>
                <a:cubicBezTo>
                  <a:pt x="10622" y="570"/>
                  <a:pt x="10240" y="473"/>
                  <a:pt x="9854" y="391"/>
                </a:cubicBezTo>
                <a:cubicBezTo>
                  <a:pt x="8890" y="183"/>
                  <a:pt x="7909" y="58"/>
                  <a:pt x="6922" y="18"/>
                </a:cubicBezTo>
                <a:cubicBezTo>
                  <a:pt x="6672" y="5"/>
                  <a:pt x="6423" y="0"/>
                  <a:pt x="6171" y="0"/>
                </a:cubicBezTo>
                <a:cubicBezTo>
                  <a:pt x="6163" y="0"/>
                  <a:pt x="6156" y="0"/>
                  <a:pt x="61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4" name="Google Shape;334;p26"/>
          <p:cNvGrpSpPr/>
          <p:nvPr/>
        </p:nvGrpSpPr>
        <p:grpSpPr>
          <a:xfrm>
            <a:off x="1692985" y="226113"/>
            <a:ext cx="6441925" cy="4747950"/>
            <a:chOff x="1692985" y="226113"/>
            <a:chExt cx="6441925" cy="4747950"/>
          </a:xfrm>
        </p:grpSpPr>
        <p:sp>
          <p:nvSpPr>
            <p:cNvPr id="335" name="Google Shape;335;p26"/>
            <p:cNvSpPr/>
            <p:nvPr/>
          </p:nvSpPr>
          <p:spPr>
            <a:xfrm>
              <a:off x="1692985" y="3392325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6858900" y="46035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4463560" y="4757163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6511160" y="226113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7918010" y="4160463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26"/>
          <p:cNvSpPr/>
          <p:nvPr/>
        </p:nvSpPr>
        <p:spPr>
          <a:xfrm rot="182">
            <a:off x="6446927" y="4501899"/>
            <a:ext cx="2817761" cy="72743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6"/>
          <p:cNvSpPr txBox="1"/>
          <p:nvPr>
            <p:ph type="ctrTitle"/>
          </p:nvPr>
        </p:nvSpPr>
        <p:spPr>
          <a:xfrm>
            <a:off x="2429875" y="540000"/>
            <a:ext cx="4284000" cy="9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highlight>
                  <a:schemeClr val="accent4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2" name="Google Shape;342;p26"/>
          <p:cNvSpPr txBox="1"/>
          <p:nvPr>
            <p:ph idx="1" type="subTitle"/>
          </p:nvPr>
        </p:nvSpPr>
        <p:spPr>
          <a:xfrm>
            <a:off x="2265950" y="1453800"/>
            <a:ext cx="46122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3" name="Google Shape;343;p26"/>
          <p:cNvSpPr txBox="1"/>
          <p:nvPr>
            <p:ph idx="2" type="subTitle"/>
          </p:nvPr>
        </p:nvSpPr>
        <p:spPr>
          <a:xfrm>
            <a:off x="3198375" y="2046600"/>
            <a:ext cx="27471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4" name="Google Shape;344;p26"/>
          <p:cNvSpPr txBox="1"/>
          <p:nvPr/>
        </p:nvSpPr>
        <p:spPr>
          <a:xfrm>
            <a:off x="2448100" y="4049400"/>
            <a:ext cx="424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infographics &amp; images by</a:t>
            </a: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45" name="Google Shape;345;p26"/>
          <p:cNvSpPr/>
          <p:nvPr/>
        </p:nvSpPr>
        <p:spPr>
          <a:xfrm rot="-5399847">
            <a:off x="6713438" y="554448"/>
            <a:ext cx="3013162" cy="1847835"/>
          </a:xfrm>
          <a:custGeom>
            <a:rect b="b" l="l" r="r" t="t"/>
            <a:pathLst>
              <a:path extrusionOk="0" h="8220" w="13403">
                <a:moveTo>
                  <a:pt x="8154" y="0"/>
                </a:moveTo>
                <a:cubicBezTo>
                  <a:pt x="7898" y="0"/>
                  <a:pt x="7642" y="31"/>
                  <a:pt x="7393" y="97"/>
                </a:cubicBezTo>
                <a:cubicBezTo>
                  <a:pt x="6579" y="313"/>
                  <a:pt x="5890" y="898"/>
                  <a:pt x="5487" y="1633"/>
                </a:cubicBezTo>
                <a:cubicBezTo>
                  <a:pt x="5081" y="2367"/>
                  <a:pt x="4956" y="3239"/>
                  <a:pt x="5068" y="4070"/>
                </a:cubicBezTo>
                <a:cubicBezTo>
                  <a:pt x="5131" y="4493"/>
                  <a:pt x="5209" y="5024"/>
                  <a:pt x="4853" y="5269"/>
                </a:cubicBezTo>
                <a:cubicBezTo>
                  <a:pt x="4733" y="5351"/>
                  <a:pt x="4593" y="5376"/>
                  <a:pt x="4448" y="5376"/>
                </a:cubicBezTo>
                <a:cubicBezTo>
                  <a:pt x="4314" y="5376"/>
                  <a:pt x="4176" y="5355"/>
                  <a:pt x="4047" y="5335"/>
                </a:cubicBezTo>
                <a:cubicBezTo>
                  <a:pt x="3771" y="5292"/>
                  <a:pt x="3481" y="5267"/>
                  <a:pt x="3189" y="5267"/>
                </a:cubicBezTo>
                <a:cubicBezTo>
                  <a:pt x="2260" y="5267"/>
                  <a:pt x="1308" y="5518"/>
                  <a:pt x="702" y="6244"/>
                </a:cubicBezTo>
                <a:cubicBezTo>
                  <a:pt x="304" y="6725"/>
                  <a:pt x="13" y="7506"/>
                  <a:pt x="1" y="8219"/>
                </a:cubicBezTo>
                <a:lnTo>
                  <a:pt x="13402" y="8219"/>
                </a:lnTo>
                <a:lnTo>
                  <a:pt x="13402" y="670"/>
                </a:lnTo>
                <a:cubicBezTo>
                  <a:pt x="12821" y="1093"/>
                  <a:pt x="12381" y="1699"/>
                  <a:pt x="12124" y="2371"/>
                </a:cubicBezTo>
                <a:cubicBezTo>
                  <a:pt x="11530" y="1662"/>
                  <a:pt x="10866" y="990"/>
                  <a:pt x="10061" y="533"/>
                </a:cubicBezTo>
                <a:cubicBezTo>
                  <a:pt x="9481" y="204"/>
                  <a:pt x="8815" y="0"/>
                  <a:pt x="81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6"/>
          <p:cNvSpPr/>
          <p:nvPr/>
        </p:nvSpPr>
        <p:spPr>
          <a:xfrm rot="-10799823">
            <a:off x="-143998" y="-274745"/>
            <a:ext cx="3620520" cy="93466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"/>
          <p:cNvSpPr/>
          <p:nvPr/>
        </p:nvSpPr>
        <p:spPr>
          <a:xfrm rot="-3472958">
            <a:off x="-1949125" y="666325"/>
            <a:ext cx="4214724" cy="2401845"/>
          </a:xfrm>
          <a:custGeom>
            <a:rect b="b" l="l" r="r" t="t"/>
            <a:pathLst>
              <a:path extrusionOk="0" h="9473" w="16623">
                <a:moveTo>
                  <a:pt x="12145" y="1"/>
                </a:moveTo>
                <a:cubicBezTo>
                  <a:pt x="6371" y="1"/>
                  <a:pt x="1504" y="3881"/>
                  <a:pt x="1" y="9173"/>
                </a:cubicBezTo>
                <a:cubicBezTo>
                  <a:pt x="71" y="9198"/>
                  <a:pt x="142" y="9222"/>
                  <a:pt x="217" y="9247"/>
                </a:cubicBezTo>
                <a:cubicBezTo>
                  <a:pt x="694" y="9399"/>
                  <a:pt x="1196" y="9473"/>
                  <a:pt x="1699" y="9473"/>
                </a:cubicBezTo>
                <a:cubicBezTo>
                  <a:pt x="2978" y="9473"/>
                  <a:pt x="4261" y="8993"/>
                  <a:pt x="5164" y="8081"/>
                </a:cubicBezTo>
                <a:cubicBezTo>
                  <a:pt x="5616" y="7629"/>
                  <a:pt x="5977" y="7081"/>
                  <a:pt x="6479" y="6674"/>
                </a:cubicBezTo>
                <a:cubicBezTo>
                  <a:pt x="7030" y="6232"/>
                  <a:pt x="7738" y="5998"/>
                  <a:pt x="8444" y="5998"/>
                </a:cubicBezTo>
                <a:cubicBezTo>
                  <a:pt x="8850" y="5998"/>
                  <a:pt x="9255" y="6075"/>
                  <a:pt x="9630" y="6234"/>
                </a:cubicBezTo>
                <a:cubicBezTo>
                  <a:pt x="10704" y="6686"/>
                  <a:pt x="11530" y="7749"/>
                  <a:pt x="12693" y="7861"/>
                </a:cubicBezTo>
                <a:cubicBezTo>
                  <a:pt x="12757" y="7867"/>
                  <a:pt x="12822" y="7870"/>
                  <a:pt x="12886" y="7870"/>
                </a:cubicBezTo>
                <a:cubicBezTo>
                  <a:pt x="13992" y="7870"/>
                  <a:pt x="14949" y="6975"/>
                  <a:pt x="15506" y="5998"/>
                </a:cubicBezTo>
                <a:cubicBezTo>
                  <a:pt x="16432" y="4367"/>
                  <a:pt x="16623" y="2308"/>
                  <a:pt x="15930" y="577"/>
                </a:cubicBezTo>
                <a:cubicBezTo>
                  <a:pt x="15311" y="386"/>
                  <a:pt x="14668" y="237"/>
                  <a:pt x="14012" y="141"/>
                </a:cubicBezTo>
                <a:cubicBezTo>
                  <a:pt x="13407" y="51"/>
                  <a:pt x="12779" y="1"/>
                  <a:pt x="121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7"/>
          <p:cNvSpPr/>
          <p:nvPr/>
        </p:nvSpPr>
        <p:spPr>
          <a:xfrm rot="7867881">
            <a:off x="6533595" y="3224333"/>
            <a:ext cx="4214711" cy="2401853"/>
          </a:xfrm>
          <a:custGeom>
            <a:rect b="b" l="l" r="r" t="t"/>
            <a:pathLst>
              <a:path extrusionOk="0" h="9473" w="16623">
                <a:moveTo>
                  <a:pt x="12145" y="1"/>
                </a:moveTo>
                <a:cubicBezTo>
                  <a:pt x="6371" y="1"/>
                  <a:pt x="1504" y="3881"/>
                  <a:pt x="1" y="9173"/>
                </a:cubicBezTo>
                <a:cubicBezTo>
                  <a:pt x="71" y="9198"/>
                  <a:pt x="142" y="9222"/>
                  <a:pt x="217" y="9247"/>
                </a:cubicBezTo>
                <a:cubicBezTo>
                  <a:pt x="694" y="9399"/>
                  <a:pt x="1196" y="9473"/>
                  <a:pt x="1699" y="9473"/>
                </a:cubicBezTo>
                <a:cubicBezTo>
                  <a:pt x="2978" y="9473"/>
                  <a:pt x="4261" y="8993"/>
                  <a:pt x="5164" y="8081"/>
                </a:cubicBezTo>
                <a:cubicBezTo>
                  <a:pt x="5616" y="7629"/>
                  <a:pt x="5977" y="7081"/>
                  <a:pt x="6479" y="6674"/>
                </a:cubicBezTo>
                <a:cubicBezTo>
                  <a:pt x="7030" y="6232"/>
                  <a:pt x="7738" y="5998"/>
                  <a:pt x="8444" y="5998"/>
                </a:cubicBezTo>
                <a:cubicBezTo>
                  <a:pt x="8850" y="5998"/>
                  <a:pt x="9255" y="6075"/>
                  <a:pt x="9630" y="6234"/>
                </a:cubicBezTo>
                <a:cubicBezTo>
                  <a:pt x="10704" y="6686"/>
                  <a:pt x="11530" y="7749"/>
                  <a:pt x="12693" y="7861"/>
                </a:cubicBezTo>
                <a:cubicBezTo>
                  <a:pt x="12757" y="7867"/>
                  <a:pt x="12822" y="7870"/>
                  <a:pt x="12886" y="7870"/>
                </a:cubicBezTo>
                <a:cubicBezTo>
                  <a:pt x="13992" y="7870"/>
                  <a:pt x="14949" y="6975"/>
                  <a:pt x="15506" y="5998"/>
                </a:cubicBezTo>
                <a:cubicBezTo>
                  <a:pt x="16432" y="4367"/>
                  <a:pt x="16623" y="2308"/>
                  <a:pt x="15930" y="577"/>
                </a:cubicBezTo>
                <a:cubicBezTo>
                  <a:pt x="15311" y="386"/>
                  <a:pt x="14668" y="237"/>
                  <a:pt x="14012" y="141"/>
                </a:cubicBezTo>
                <a:cubicBezTo>
                  <a:pt x="13407" y="51"/>
                  <a:pt x="12779" y="1"/>
                  <a:pt x="121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7"/>
          <p:cNvSpPr/>
          <p:nvPr/>
        </p:nvSpPr>
        <p:spPr>
          <a:xfrm>
            <a:off x="528150" y="2220002"/>
            <a:ext cx="383700" cy="383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7"/>
          <p:cNvSpPr/>
          <p:nvPr/>
        </p:nvSpPr>
        <p:spPr>
          <a:xfrm>
            <a:off x="8126900" y="3760256"/>
            <a:ext cx="216900" cy="21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7"/>
          <p:cNvSpPr/>
          <p:nvPr/>
        </p:nvSpPr>
        <p:spPr>
          <a:xfrm>
            <a:off x="8063300" y="3191700"/>
            <a:ext cx="63600" cy="6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7"/>
          <p:cNvSpPr/>
          <p:nvPr/>
        </p:nvSpPr>
        <p:spPr>
          <a:xfrm>
            <a:off x="911860" y="3038388"/>
            <a:ext cx="216900" cy="2169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7"/>
          <p:cNvSpPr/>
          <p:nvPr/>
        </p:nvSpPr>
        <p:spPr>
          <a:xfrm>
            <a:off x="7279960" y="931488"/>
            <a:ext cx="216900" cy="2169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7"/>
          <p:cNvSpPr/>
          <p:nvPr/>
        </p:nvSpPr>
        <p:spPr>
          <a:xfrm>
            <a:off x="7606100" y="4029900"/>
            <a:ext cx="63600" cy="6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7"/>
          <p:cNvSpPr/>
          <p:nvPr/>
        </p:nvSpPr>
        <p:spPr>
          <a:xfrm>
            <a:off x="1129100" y="1896300"/>
            <a:ext cx="63600" cy="6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8"/>
          <p:cNvSpPr/>
          <p:nvPr/>
        </p:nvSpPr>
        <p:spPr>
          <a:xfrm>
            <a:off x="655950" y="4495056"/>
            <a:ext cx="216900" cy="21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1210700" y="3712500"/>
            <a:ext cx="63600" cy="6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8"/>
          <p:cNvSpPr/>
          <p:nvPr/>
        </p:nvSpPr>
        <p:spPr>
          <a:xfrm>
            <a:off x="611560" y="3167088"/>
            <a:ext cx="216900" cy="2169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8"/>
          <p:cNvSpPr/>
          <p:nvPr/>
        </p:nvSpPr>
        <p:spPr>
          <a:xfrm>
            <a:off x="1363100" y="4779300"/>
            <a:ext cx="63600" cy="6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8"/>
          <p:cNvSpPr/>
          <p:nvPr/>
        </p:nvSpPr>
        <p:spPr>
          <a:xfrm>
            <a:off x="8315560" y="3635838"/>
            <a:ext cx="216900" cy="2169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8"/>
          <p:cNvSpPr/>
          <p:nvPr/>
        </p:nvSpPr>
        <p:spPr>
          <a:xfrm flipH="1" rot="10799847">
            <a:off x="6130838" y="73"/>
            <a:ext cx="3013162" cy="1847835"/>
          </a:xfrm>
          <a:custGeom>
            <a:rect b="b" l="l" r="r" t="t"/>
            <a:pathLst>
              <a:path extrusionOk="0" h="8220" w="13403">
                <a:moveTo>
                  <a:pt x="8154" y="0"/>
                </a:moveTo>
                <a:cubicBezTo>
                  <a:pt x="7898" y="0"/>
                  <a:pt x="7642" y="31"/>
                  <a:pt x="7393" y="97"/>
                </a:cubicBezTo>
                <a:cubicBezTo>
                  <a:pt x="6579" y="313"/>
                  <a:pt x="5890" y="898"/>
                  <a:pt x="5487" y="1633"/>
                </a:cubicBezTo>
                <a:cubicBezTo>
                  <a:pt x="5081" y="2367"/>
                  <a:pt x="4956" y="3239"/>
                  <a:pt x="5068" y="4070"/>
                </a:cubicBezTo>
                <a:cubicBezTo>
                  <a:pt x="5131" y="4493"/>
                  <a:pt x="5209" y="5024"/>
                  <a:pt x="4853" y="5269"/>
                </a:cubicBezTo>
                <a:cubicBezTo>
                  <a:pt x="4733" y="5351"/>
                  <a:pt x="4593" y="5376"/>
                  <a:pt x="4448" y="5376"/>
                </a:cubicBezTo>
                <a:cubicBezTo>
                  <a:pt x="4314" y="5376"/>
                  <a:pt x="4176" y="5355"/>
                  <a:pt x="4047" y="5335"/>
                </a:cubicBezTo>
                <a:cubicBezTo>
                  <a:pt x="3771" y="5292"/>
                  <a:pt x="3481" y="5267"/>
                  <a:pt x="3189" y="5267"/>
                </a:cubicBezTo>
                <a:cubicBezTo>
                  <a:pt x="2260" y="5267"/>
                  <a:pt x="1308" y="5518"/>
                  <a:pt x="702" y="6244"/>
                </a:cubicBezTo>
                <a:cubicBezTo>
                  <a:pt x="304" y="6725"/>
                  <a:pt x="13" y="7506"/>
                  <a:pt x="1" y="8219"/>
                </a:cubicBezTo>
                <a:lnTo>
                  <a:pt x="13402" y="8219"/>
                </a:lnTo>
                <a:lnTo>
                  <a:pt x="13402" y="670"/>
                </a:lnTo>
                <a:cubicBezTo>
                  <a:pt x="12821" y="1093"/>
                  <a:pt x="12381" y="1699"/>
                  <a:pt x="12124" y="2371"/>
                </a:cubicBezTo>
                <a:cubicBezTo>
                  <a:pt x="11530" y="1662"/>
                  <a:pt x="10866" y="990"/>
                  <a:pt x="10061" y="533"/>
                </a:cubicBezTo>
                <a:cubicBezTo>
                  <a:pt x="9481" y="204"/>
                  <a:pt x="8815" y="0"/>
                  <a:pt x="815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"/>
          <p:cNvSpPr/>
          <p:nvPr/>
        </p:nvSpPr>
        <p:spPr>
          <a:xfrm rot="10800000">
            <a:off x="-23" y="-24711"/>
            <a:ext cx="2447993" cy="1129417"/>
          </a:xfrm>
          <a:custGeom>
            <a:rect b="b" l="l" r="r" t="t"/>
            <a:pathLst>
              <a:path extrusionOk="0" h="7727" w="16747">
                <a:moveTo>
                  <a:pt x="13480" y="0"/>
                </a:moveTo>
                <a:cubicBezTo>
                  <a:pt x="13102" y="0"/>
                  <a:pt x="12723" y="39"/>
                  <a:pt x="12352" y="119"/>
                </a:cubicBezTo>
                <a:cubicBezTo>
                  <a:pt x="11642" y="277"/>
                  <a:pt x="10953" y="580"/>
                  <a:pt x="10414" y="1065"/>
                </a:cubicBezTo>
                <a:cubicBezTo>
                  <a:pt x="9280" y="2078"/>
                  <a:pt x="8936" y="3714"/>
                  <a:pt x="8916" y="5241"/>
                </a:cubicBezTo>
                <a:cubicBezTo>
                  <a:pt x="8916" y="5486"/>
                  <a:pt x="8911" y="5751"/>
                  <a:pt x="8753" y="5938"/>
                </a:cubicBezTo>
                <a:cubicBezTo>
                  <a:pt x="8614" y="6102"/>
                  <a:pt x="8395" y="6157"/>
                  <a:pt x="8173" y="6157"/>
                </a:cubicBezTo>
                <a:cubicBezTo>
                  <a:pt x="8092" y="6157"/>
                  <a:pt x="8010" y="6149"/>
                  <a:pt x="7932" y="6137"/>
                </a:cubicBezTo>
                <a:cubicBezTo>
                  <a:pt x="6695" y="5938"/>
                  <a:pt x="5690" y="4900"/>
                  <a:pt x="4441" y="4800"/>
                </a:cubicBezTo>
                <a:cubicBezTo>
                  <a:pt x="4387" y="4796"/>
                  <a:pt x="4332" y="4794"/>
                  <a:pt x="4275" y="4794"/>
                </a:cubicBezTo>
                <a:cubicBezTo>
                  <a:pt x="2825" y="4794"/>
                  <a:pt x="420" y="6181"/>
                  <a:pt x="1" y="7727"/>
                </a:cubicBezTo>
                <a:lnTo>
                  <a:pt x="16747" y="7727"/>
                </a:lnTo>
                <a:lnTo>
                  <a:pt x="16747" y="1003"/>
                </a:lnTo>
                <a:cubicBezTo>
                  <a:pt x="15785" y="359"/>
                  <a:pt x="14632" y="0"/>
                  <a:pt x="134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6754877" y="4038789"/>
            <a:ext cx="2447993" cy="1129417"/>
          </a:xfrm>
          <a:custGeom>
            <a:rect b="b" l="l" r="r" t="t"/>
            <a:pathLst>
              <a:path extrusionOk="0" h="7727" w="16747">
                <a:moveTo>
                  <a:pt x="13480" y="0"/>
                </a:moveTo>
                <a:cubicBezTo>
                  <a:pt x="13102" y="0"/>
                  <a:pt x="12723" y="39"/>
                  <a:pt x="12352" y="119"/>
                </a:cubicBezTo>
                <a:cubicBezTo>
                  <a:pt x="11642" y="277"/>
                  <a:pt x="10953" y="580"/>
                  <a:pt x="10414" y="1065"/>
                </a:cubicBezTo>
                <a:cubicBezTo>
                  <a:pt x="9280" y="2078"/>
                  <a:pt x="8936" y="3714"/>
                  <a:pt x="8916" y="5241"/>
                </a:cubicBezTo>
                <a:cubicBezTo>
                  <a:pt x="8916" y="5486"/>
                  <a:pt x="8911" y="5751"/>
                  <a:pt x="8753" y="5938"/>
                </a:cubicBezTo>
                <a:cubicBezTo>
                  <a:pt x="8614" y="6102"/>
                  <a:pt x="8395" y="6157"/>
                  <a:pt x="8173" y="6157"/>
                </a:cubicBezTo>
                <a:cubicBezTo>
                  <a:pt x="8092" y="6157"/>
                  <a:pt x="8010" y="6149"/>
                  <a:pt x="7932" y="6137"/>
                </a:cubicBezTo>
                <a:cubicBezTo>
                  <a:pt x="6695" y="5938"/>
                  <a:pt x="5690" y="4900"/>
                  <a:pt x="4441" y="4800"/>
                </a:cubicBezTo>
                <a:cubicBezTo>
                  <a:pt x="4387" y="4796"/>
                  <a:pt x="4332" y="4794"/>
                  <a:pt x="4275" y="4794"/>
                </a:cubicBezTo>
                <a:cubicBezTo>
                  <a:pt x="2825" y="4794"/>
                  <a:pt x="420" y="6181"/>
                  <a:pt x="1" y="7727"/>
                </a:cubicBezTo>
                <a:lnTo>
                  <a:pt x="16747" y="7727"/>
                </a:lnTo>
                <a:lnTo>
                  <a:pt x="16747" y="1003"/>
                </a:lnTo>
                <a:cubicBezTo>
                  <a:pt x="15785" y="359"/>
                  <a:pt x="14632" y="0"/>
                  <a:pt x="134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"/>
          <p:cNvSpPr/>
          <p:nvPr/>
        </p:nvSpPr>
        <p:spPr>
          <a:xfrm>
            <a:off x="1324100" y="540002"/>
            <a:ext cx="383700" cy="383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2135075" y="4071356"/>
            <a:ext cx="216900" cy="216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7559560" y="4071338"/>
            <a:ext cx="216900" cy="2169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8631550" y="3503700"/>
            <a:ext cx="63600" cy="6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8315550" y="1836006"/>
            <a:ext cx="216900" cy="21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9"/>
          <p:cNvSpPr/>
          <p:nvPr/>
        </p:nvSpPr>
        <p:spPr>
          <a:xfrm>
            <a:off x="611560" y="1619088"/>
            <a:ext cx="216900" cy="2169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9"/>
          <p:cNvSpPr/>
          <p:nvPr/>
        </p:nvSpPr>
        <p:spPr>
          <a:xfrm flipH="1" rot="10799847">
            <a:off x="6130838" y="-24627"/>
            <a:ext cx="3013162" cy="1847835"/>
          </a:xfrm>
          <a:custGeom>
            <a:rect b="b" l="l" r="r" t="t"/>
            <a:pathLst>
              <a:path extrusionOk="0" h="8220" w="13403">
                <a:moveTo>
                  <a:pt x="8154" y="0"/>
                </a:moveTo>
                <a:cubicBezTo>
                  <a:pt x="7898" y="0"/>
                  <a:pt x="7642" y="31"/>
                  <a:pt x="7393" y="97"/>
                </a:cubicBezTo>
                <a:cubicBezTo>
                  <a:pt x="6579" y="313"/>
                  <a:pt x="5890" y="898"/>
                  <a:pt x="5487" y="1633"/>
                </a:cubicBezTo>
                <a:cubicBezTo>
                  <a:pt x="5081" y="2367"/>
                  <a:pt x="4956" y="3239"/>
                  <a:pt x="5068" y="4070"/>
                </a:cubicBezTo>
                <a:cubicBezTo>
                  <a:pt x="5131" y="4493"/>
                  <a:pt x="5209" y="5024"/>
                  <a:pt x="4853" y="5269"/>
                </a:cubicBezTo>
                <a:cubicBezTo>
                  <a:pt x="4733" y="5351"/>
                  <a:pt x="4593" y="5376"/>
                  <a:pt x="4448" y="5376"/>
                </a:cubicBezTo>
                <a:cubicBezTo>
                  <a:pt x="4314" y="5376"/>
                  <a:pt x="4176" y="5355"/>
                  <a:pt x="4047" y="5335"/>
                </a:cubicBezTo>
                <a:cubicBezTo>
                  <a:pt x="3771" y="5292"/>
                  <a:pt x="3481" y="5267"/>
                  <a:pt x="3189" y="5267"/>
                </a:cubicBezTo>
                <a:cubicBezTo>
                  <a:pt x="2260" y="5267"/>
                  <a:pt x="1308" y="5518"/>
                  <a:pt x="702" y="6244"/>
                </a:cubicBezTo>
                <a:cubicBezTo>
                  <a:pt x="304" y="6725"/>
                  <a:pt x="13" y="7506"/>
                  <a:pt x="1" y="8219"/>
                </a:cubicBezTo>
                <a:lnTo>
                  <a:pt x="13402" y="8219"/>
                </a:lnTo>
                <a:lnTo>
                  <a:pt x="13402" y="670"/>
                </a:lnTo>
                <a:cubicBezTo>
                  <a:pt x="12821" y="1093"/>
                  <a:pt x="12381" y="1699"/>
                  <a:pt x="12124" y="2371"/>
                </a:cubicBezTo>
                <a:cubicBezTo>
                  <a:pt x="11530" y="1662"/>
                  <a:pt x="10866" y="990"/>
                  <a:pt x="10061" y="533"/>
                </a:cubicBezTo>
                <a:cubicBezTo>
                  <a:pt x="9481" y="204"/>
                  <a:pt x="8815" y="0"/>
                  <a:pt x="815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"/>
          <p:cNvSpPr/>
          <p:nvPr/>
        </p:nvSpPr>
        <p:spPr>
          <a:xfrm flipH="1" rot="-153">
            <a:off x="-37" y="3320286"/>
            <a:ext cx="3013162" cy="1847835"/>
          </a:xfrm>
          <a:custGeom>
            <a:rect b="b" l="l" r="r" t="t"/>
            <a:pathLst>
              <a:path extrusionOk="0" h="8220" w="13403">
                <a:moveTo>
                  <a:pt x="8154" y="0"/>
                </a:moveTo>
                <a:cubicBezTo>
                  <a:pt x="7898" y="0"/>
                  <a:pt x="7642" y="31"/>
                  <a:pt x="7393" y="97"/>
                </a:cubicBezTo>
                <a:cubicBezTo>
                  <a:pt x="6579" y="313"/>
                  <a:pt x="5890" y="898"/>
                  <a:pt x="5487" y="1633"/>
                </a:cubicBezTo>
                <a:cubicBezTo>
                  <a:pt x="5081" y="2367"/>
                  <a:pt x="4956" y="3239"/>
                  <a:pt x="5068" y="4070"/>
                </a:cubicBezTo>
                <a:cubicBezTo>
                  <a:pt x="5131" y="4493"/>
                  <a:pt x="5209" y="5024"/>
                  <a:pt x="4853" y="5269"/>
                </a:cubicBezTo>
                <a:cubicBezTo>
                  <a:pt x="4733" y="5351"/>
                  <a:pt x="4593" y="5376"/>
                  <a:pt x="4448" y="5376"/>
                </a:cubicBezTo>
                <a:cubicBezTo>
                  <a:pt x="4314" y="5376"/>
                  <a:pt x="4176" y="5355"/>
                  <a:pt x="4047" y="5335"/>
                </a:cubicBezTo>
                <a:cubicBezTo>
                  <a:pt x="3771" y="5292"/>
                  <a:pt x="3481" y="5267"/>
                  <a:pt x="3189" y="5267"/>
                </a:cubicBezTo>
                <a:cubicBezTo>
                  <a:pt x="2260" y="5267"/>
                  <a:pt x="1308" y="5518"/>
                  <a:pt x="702" y="6244"/>
                </a:cubicBezTo>
                <a:cubicBezTo>
                  <a:pt x="304" y="6725"/>
                  <a:pt x="13" y="7506"/>
                  <a:pt x="1" y="8219"/>
                </a:cubicBezTo>
                <a:lnTo>
                  <a:pt x="13402" y="8219"/>
                </a:lnTo>
                <a:lnTo>
                  <a:pt x="13402" y="670"/>
                </a:lnTo>
                <a:cubicBezTo>
                  <a:pt x="12821" y="1093"/>
                  <a:pt x="12381" y="1699"/>
                  <a:pt x="12124" y="2371"/>
                </a:cubicBezTo>
                <a:cubicBezTo>
                  <a:pt x="11530" y="1662"/>
                  <a:pt x="10866" y="990"/>
                  <a:pt x="10061" y="533"/>
                </a:cubicBezTo>
                <a:cubicBezTo>
                  <a:pt x="9481" y="204"/>
                  <a:pt x="8815" y="0"/>
                  <a:pt x="81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 rot="-10799823">
            <a:off x="-1375823" y="-68845"/>
            <a:ext cx="3620520" cy="93466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1476125" y="540000"/>
            <a:ext cx="61917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720000" y="1054375"/>
            <a:ext cx="7704000" cy="354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AutoNum type="arabicPeriod"/>
              <a:defRPr sz="1200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41" name="Google Shape;41;p4"/>
          <p:cNvGrpSpPr/>
          <p:nvPr/>
        </p:nvGrpSpPr>
        <p:grpSpPr>
          <a:xfrm>
            <a:off x="342198" y="284550"/>
            <a:ext cx="8584725" cy="4635600"/>
            <a:chOff x="342198" y="284550"/>
            <a:chExt cx="8584725" cy="4635600"/>
          </a:xfrm>
        </p:grpSpPr>
        <p:sp>
          <p:nvSpPr>
            <p:cNvPr id="42" name="Google Shape;42;p4"/>
            <p:cNvSpPr/>
            <p:nvPr/>
          </p:nvSpPr>
          <p:spPr>
            <a:xfrm>
              <a:off x="611548" y="562300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2005075" y="28455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014475" y="485655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710675" y="439935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342198" y="4603375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710023" y="284550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/>
          <p:nvPr/>
        </p:nvSpPr>
        <p:spPr>
          <a:xfrm rot="1393959">
            <a:off x="7446838" y="-310802"/>
            <a:ext cx="2264729" cy="2566014"/>
          </a:xfrm>
          <a:custGeom>
            <a:rect b="b" l="l" r="r" t="t"/>
            <a:pathLst>
              <a:path extrusionOk="0" h="26709" w="23573">
                <a:moveTo>
                  <a:pt x="6148" y="0"/>
                </a:moveTo>
                <a:cubicBezTo>
                  <a:pt x="4364" y="0"/>
                  <a:pt x="2590" y="275"/>
                  <a:pt x="889" y="815"/>
                </a:cubicBezTo>
                <a:cubicBezTo>
                  <a:pt x="259" y="2305"/>
                  <a:pt x="1" y="3903"/>
                  <a:pt x="398" y="5574"/>
                </a:cubicBezTo>
                <a:cubicBezTo>
                  <a:pt x="1144" y="8720"/>
                  <a:pt x="4156" y="11219"/>
                  <a:pt x="7388" y="11238"/>
                </a:cubicBezTo>
                <a:cubicBezTo>
                  <a:pt x="7402" y="11238"/>
                  <a:pt x="7416" y="11238"/>
                  <a:pt x="7430" y="11238"/>
                </a:cubicBezTo>
                <a:cubicBezTo>
                  <a:pt x="8239" y="11238"/>
                  <a:pt x="9061" y="11105"/>
                  <a:pt x="9865" y="11105"/>
                </a:cubicBezTo>
                <a:cubicBezTo>
                  <a:pt x="10314" y="11105"/>
                  <a:pt x="10757" y="11146"/>
                  <a:pt x="11190" y="11276"/>
                </a:cubicBezTo>
                <a:cubicBezTo>
                  <a:pt x="11721" y="11438"/>
                  <a:pt x="12230" y="11747"/>
                  <a:pt x="12513" y="12222"/>
                </a:cubicBezTo>
                <a:cubicBezTo>
                  <a:pt x="12914" y="12893"/>
                  <a:pt x="12799" y="13762"/>
                  <a:pt x="12479" y="14475"/>
                </a:cubicBezTo>
                <a:cubicBezTo>
                  <a:pt x="12159" y="15190"/>
                  <a:pt x="11659" y="15807"/>
                  <a:pt x="11281" y="16491"/>
                </a:cubicBezTo>
                <a:cubicBezTo>
                  <a:pt x="9942" y="18918"/>
                  <a:pt x="10361" y="22190"/>
                  <a:pt x="12267" y="24203"/>
                </a:cubicBezTo>
                <a:cubicBezTo>
                  <a:pt x="13864" y="25890"/>
                  <a:pt x="16266" y="26621"/>
                  <a:pt x="18591" y="26700"/>
                </a:cubicBezTo>
                <a:cubicBezTo>
                  <a:pt x="18742" y="26706"/>
                  <a:pt x="18893" y="26708"/>
                  <a:pt x="19044" y="26708"/>
                </a:cubicBezTo>
                <a:cubicBezTo>
                  <a:pt x="20172" y="26708"/>
                  <a:pt x="21305" y="26558"/>
                  <a:pt x="22368" y="26181"/>
                </a:cubicBezTo>
                <a:cubicBezTo>
                  <a:pt x="22783" y="26033"/>
                  <a:pt x="23186" y="25851"/>
                  <a:pt x="23573" y="25636"/>
                </a:cubicBezTo>
                <a:lnTo>
                  <a:pt x="23573" y="17402"/>
                </a:lnTo>
                <a:cubicBezTo>
                  <a:pt x="23573" y="16677"/>
                  <a:pt x="23527" y="15955"/>
                  <a:pt x="23438" y="15236"/>
                </a:cubicBezTo>
                <a:cubicBezTo>
                  <a:pt x="22948" y="11298"/>
                  <a:pt x="21143" y="7767"/>
                  <a:pt x="18476" y="5097"/>
                </a:cubicBezTo>
                <a:cubicBezTo>
                  <a:pt x="16807" y="3425"/>
                  <a:pt x="14814" y="2112"/>
                  <a:pt x="12621" y="1236"/>
                </a:cubicBezTo>
                <a:cubicBezTo>
                  <a:pt x="12091" y="1024"/>
                  <a:pt x="11548" y="839"/>
                  <a:pt x="10995" y="679"/>
                </a:cubicBezTo>
                <a:cubicBezTo>
                  <a:pt x="10622" y="570"/>
                  <a:pt x="10240" y="473"/>
                  <a:pt x="9854" y="391"/>
                </a:cubicBezTo>
                <a:cubicBezTo>
                  <a:pt x="8890" y="183"/>
                  <a:pt x="7909" y="58"/>
                  <a:pt x="6922" y="18"/>
                </a:cubicBezTo>
                <a:cubicBezTo>
                  <a:pt x="6672" y="5"/>
                  <a:pt x="6423" y="0"/>
                  <a:pt x="6171" y="0"/>
                </a:cubicBezTo>
                <a:cubicBezTo>
                  <a:pt x="6163" y="0"/>
                  <a:pt x="6156" y="0"/>
                  <a:pt x="61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 txBox="1"/>
          <p:nvPr>
            <p:ph idx="1" type="subTitle"/>
          </p:nvPr>
        </p:nvSpPr>
        <p:spPr>
          <a:xfrm>
            <a:off x="1420250" y="2575700"/>
            <a:ext cx="24810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2" type="subTitle"/>
          </p:nvPr>
        </p:nvSpPr>
        <p:spPr>
          <a:xfrm>
            <a:off x="5262700" y="2575700"/>
            <a:ext cx="24810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52" name="Google Shape;52;p5"/>
          <p:cNvGrpSpPr/>
          <p:nvPr/>
        </p:nvGrpSpPr>
        <p:grpSpPr>
          <a:xfrm>
            <a:off x="593188" y="506012"/>
            <a:ext cx="7410685" cy="979025"/>
            <a:chOff x="593188" y="506012"/>
            <a:chExt cx="7410685" cy="979025"/>
          </a:xfrm>
        </p:grpSpPr>
        <p:sp>
          <p:nvSpPr>
            <p:cNvPr id="53" name="Google Shape;53;p5"/>
            <p:cNvSpPr/>
            <p:nvPr/>
          </p:nvSpPr>
          <p:spPr>
            <a:xfrm>
              <a:off x="611548" y="126813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1202788" y="887012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593188" y="506012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7786973" y="79258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5"/>
          <p:cNvSpPr txBox="1"/>
          <p:nvPr>
            <p:ph idx="3" type="subTitle"/>
          </p:nvPr>
        </p:nvSpPr>
        <p:spPr>
          <a:xfrm>
            <a:off x="1420250" y="3110900"/>
            <a:ext cx="2481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4" type="subTitle"/>
          </p:nvPr>
        </p:nvSpPr>
        <p:spPr>
          <a:xfrm>
            <a:off x="5262700" y="3118400"/>
            <a:ext cx="2481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type="title"/>
          </p:nvPr>
        </p:nvSpPr>
        <p:spPr>
          <a:xfrm>
            <a:off x="2313500" y="540000"/>
            <a:ext cx="45171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0" name="Google Shape;60;p5"/>
          <p:cNvSpPr/>
          <p:nvPr/>
        </p:nvSpPr>
        <p:spPr>
          <a:xfrm rot="5400000">
            <a:off x="-659298" y="3354789"/>
            <a:ext cx="2447993" cy="1129417"/>
          </a:xfrm>
          <a:custGeom>
            <a:rect b="b" l="l" r="r" t="t"/>
            <a:pathLst>
              <a:path extrusionOk="0" h="7727" w="16747">
                <a:moveTo>
                  <a:pt x="13480" y="0"/>
                </a:moveTo>
                <a:cubicBezTo>
                  <a:pt x="13102" y="0"/>
                  <a:pt x="12723" y="39"/>
                  <a:pt x="12352" y="119"/>
                </a:cubicBezTo>
                <a:cubicBezTo>
                  <a:pt x="11642" y="277"/>
                  <a:pt x="10953" y="580"/>
                  <a:pt x="10414" y="1065"/>
                </a:cubicBezTo>
                <a:cubicBezTo>
                  <a:pt x="9280" y="2078"/>
                  <a:pt x="8936" y="3714"/>
                  <a:pt x="8916" y="5241"/>
                </a:cubicBezTo>
                <a:cubicBezTo>
                  <a:pt x="8916" y="5486"/>
                  <a:pt x="8911" y="5751"/>
                  <a:pt x="8753" y="5938"/>
                </a:cubicBezTo>
                <a:cubicBezTo>
                  <a:pt x="8614" y="6102"/>
                  <a:pt x="8395" y="6157"/>
                  <a:pt x="8173" y="6157"/>
                </a:cubicBezTo>
                <a:cubicBezTo>
                  <a:pt x="8092" y="6157"/>
                  <a:pt x="8010" y="6149"/>
                  <a:pt x="7932" y="6137"/>
                </a:cubicBezTo>
                <a:cubicBezTo>
                  <a:pt x="6695" y="5938"/>
                  <a:pt x="5690" y="4900"/>
                  <a:pt x="4441" y="4800"/>
                </a:cubicBezTo>
                <a:cubicBezTo>
                  <a:pt x="4387" y="4796"/>
                  <a:pt x="4332" y="4794"/>
                  <a:pt x="4275" y="4794"/>
                </a:cubicBezTo>
                <a:cubicBezTo>
                  <a:pt x="2825" y="4794"/>
                  <a:pt x="420" y="6181"/>
                  <a:pt x="1" y="7727"/>
                </a:cubicBezTo>
                <a:lnTo>
                  <a:pt x="16747" y="7727"/>
                </a:lnTo>
                <a:lnTo>
                  <a:pt x="16747" y="1003"/>
                </a:lnTo>
                <a:cubicBezTo>
                  <a:pt x="15785" y="359"/>
                  <a:pt x="14632" y="0"/>
                  <a:pt x="134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6"/>
          <p:cNvGrpSpPr/>
          <p:nvPr/>
        </p:nvGrpSpPr>
        <p:grpSpPr>
          <a:xfrm>
            <a:off x="503098" y="4603488"/>
            <a:ext cx="8137800" cy="272962"/>
            <a:chOff x="503098" y="4603488"/>
            <a:chExt cx="8137800" cy="272962"/>
          </a:xfrm>
        </p:grpSpPr>
        <p:sp>
          <p:nvSpPr>
            <p:cNvPr id="63" name="Google Shape;63;p6"/>
            <p:cNvSpPr/>
            <p:nvPr/>
          </p:nvSpPr>
          <p:spPr>
            <a:xfrm>
              <a:off x="503098" y="4646013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5400000">
              <a:off x="8423998" y="460348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4485000" y="481285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6"/>
          <p:cNvSpPr txBox="1"/>
          <p:nvPr>
            <p:ph type="title"/>
          </p:nvPr>
        </p:nvSpPr>
        <p:spPr>
          <a:xfrm>
            <a:off x="1564100" y="540000"/>
            <a:ext cx="60159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9pPr>
          </a:lstStyle>
          <a:p/>
        </p:txBody>
      </p:sp>
      <p:sp>
        <p:nvSpPr>
          <p:cNvPr id="67" name="Google Shape;67;p6"/>
          <p:cNvSpPr/>
          <p:nvPr/>
        </p:nvSpPr>
        <p:spPr>
          <a:xfrm rot="5400177">
            <a:off x="-1508648" y="2325905"/>
            <a:ext cx="3620520" cy="93466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 flipH="1" rot="-5400177">
            <a:off x="7081177" y="537905"/>
            <a:ext cx="3620520" cy="93466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448960" y="1009488"/>
            <a:ext cx="8364515" cy="3778887"/>
            <a:chOff x="448960" y="1009488"/>
            <a:chExt cx="8364515" cy="3778887"/>
          </a:xfrm>
        </p:grpSpPr>
        <p:sp>
          <p:nvSpPr>
            <p:cNvPr id="71" name="Google Shape;71;p7"/>
            <p:cNvSpPr/>
            <p:nvPr/>
          </p:nvSpPr>
          <p:spPr>
            <a:xfrm>
              <a:off x="781060" y="4440363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8749875" y="30009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448960" y="100948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375600" y="4724775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7"/>
          <p:cNvSpPr txBox="1"/>
          <p:nvPr>
            <p:ph type="title"/>
          </p:nvPr>
        </p:nvSpPr>
        <p:spPr>
          <a:xfrm>
            <a:off x="720000" y="540000"/>
            <a:ext cx="77040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" type="body"/>
          </p:nvPr>
        </p:nvSpPr>
        <p:spPr>
          <a:xfrm>
            <a:off x="720000" y="1565819"/>
            <a:ext cx="3000000" cy="27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7" name="Google Shape;77;p7"/>
          <p:cNvSpPr/>
          <p:nvPr/>
        </p:nvSpPr>
        <p:spPr>
          <a:xfrm rot="-10799823">
            <a:off x="6952177" y="-164845"/>
            <a:ext cx="3620520" cy="93466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 rot="-10799834">
            <a:off x="-15420" y="83"/>
            <a:ext cx="2780017" cy="1704869"/>
          </a:xfrm>
          <a:custGeom>
            <a:rect b="b" l="l" r="r" t="t"/>
            <a:pathLst>
              <a:path extrusionOk="0" h="8220" w="13403">
                <a:moveTo>
                  <a:pt x="8154" y="0"/>
                </a:moveTo>
                <a:cubicBezTo>
                  <a:pt x="7898" y="0"/>
                  <a:pt x="7642" y="31"/>
                  <a:pt x="7393" y="97"/>
                </a:cubicBezTo>
                <a:cubicBezTo>
                  <a:pt x="6579" y="313"/>
                  <a:pt x="5890" y="898"/>
                  <a:pt x="5487" y="1633"/>
                </a:cubicBezTo>
                <a:cubicBezTo>
                  <a:pt x="5081" y="2367"/>
                  <a:pt x="4956" y="3239"/>
                  <a:pt x="5068" y="4070"/>
                </a:cubicBezTo>
                <a:cubicBezTo>
                  <a:pt x="5131" y="4493"/>
                  <a:pt x="5209" y="5024"/>
                  <a:pt x="4853" y="5269"/>
                </a:cubicBezTo>
                <a:cubicBezTo>
                  <a:pt x="4733" y="5351"/>
                  <a:pt x="4593" y="5376"/>
                  <a:pt x="4448" y="5376"/>
                </a:cubicBezTo>
                <a:cubicBezTo>
                  <a:pt x="4314" y="5376"/>
                  <a:pt x="4176" y="5355"/>
                  <a:pt x="4047" y="5335"/>
                </a:cubicBezTo>
                <a:cubicBezTo>
                  <a:pt x="3771" y="5292"/>
                  <a:pt x="3481" y="5267"/>
                  <a:pt x="3189" y="5267"/>
                </a:cubicBezTo>
                <a:cubicBezTo>
                  <a:pt x="2260" y="5267"/>
                  <a:pt x="1308" y="5518"/>
                  <a:pt x="702" y="6244"/>
                </a:cubicBezTo>
                <a:cubicBezTo>
                  <a:pt x="304" y="6725"/>
                  <a:pt x="13" y="7506"/>
                  <a:pt x="1" y="8219"/>
                </a:cubicBezTo>
                <a:lnTo>
                  <a:pt x="13402" y="8219"/>
                </a:lnTo>
                <a:lnTo>
                  <a:pt x="13402" y="670"/>
                </a:lnTo>
                <a:cubicBezTo>
                  <a:pt x="12821" y="1093"/>
                  <a:pt x="12381" y="1699"/>
                  <a:pt x="12124" y="2371"/>
                </a:cubicBezTo>
                <a:cubicBezTo>
                  <a:pt x="11530" y="1662"/>
                  <a:pt x="10866" y="990"/>
                  <a:pt x="10061" y="533"/>
                </a:cubicBezTo>
                <a:cubicBezTo>
                  <a:pt x="9481" y="204"/>
                  <a:pt x="8815" y="0"/>
                  <a:pt x="81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 rot="177">
            <a:off x="5528913" y="4219891"/>
            <a:ext cx="3620520" cy="93466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 txBox="1"/>
          <p:nvPr>
            <p:ph type="title"/>
          </p:nvPr>
        </p:nvSpPr>
        <p:spPr>
          <a:xfrm>
            <a:off x="1949225" y="1132800"/>
            <a:ext cx="5245500" cy="28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82" name="Google Shape;82;p8"/>
          <p:cNvGrpSpPr/>
          <p:nvPr/>
        </p:nvGrpSpPr>
        <p:grpSpPr>
          <a:xfrm>
            <a:off x="851875" y="385100"/>
            <a:ext cx="7364760" cy="4026000"/>
            <a:chOff x="851875" y="385100"/>
            <a:chExt cx="7364760" cy="4026000"/>
          </a:xfrm>
        </p:grpSpPr>
        <p:sp>
          <p:nvSpPr>
            <p:cNvPr id="83" name="Google Shape;83;p8"/>
            <p:cNvSpPr/>
            <p:nvPr/>
          </p:nvSpPr>
          <p:spPr>
            <a:xfrm>
              <a:off x="2176535" y="1091525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4487725" y="951275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4320000" y="43475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5925300" y="3851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6457350" y="40512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851875" y="208770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7999735" y="874625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9"/>
          <p:cNvGrpSpPr/>
          <p:nvPr/>
        </p:nvGrpSpPr>
        <p:grpSpPr>
          <a:xfrm>
            <a:off x="2676663" y="508212"/>
            <a:ext cx="5417560" cy="4127100"/>
            <a:chOff x="2676663" y="508212"/>
            <a:chExt cx="5417560" cy="4127100"/>
          </a:xfrm>
        </p:grpSpPr>
        <p:sp>
          <p:nvSpPr>
            <p:cNvPr id="92" name="Google Shape;92;p9"/>
            <p:cNvSpPr/>
            <p:nvPr/>
          </p:nvSpPr>
          <p:spPr>
            <a:xfrm>
              <a:off x="6556863" y="508212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5592823" y="1284263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7877323" y="1207613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2676673" y="810338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4458638" y="540012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2676663" y="4571712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4045663" y="4442112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9"/>
          <p:cNvSpPr/>
          <p:nvPr/>
        </p:nvSpPr>
        <p:spPr>
          <a:xfrm rot="-3472958">
            <a:off x="-1949125" y="234550"/>
            <a:ext cx="4214724" cy="2401845"/>
          </a:xfrm>
          <a:custGeom>
            <a:rect b="b" l="l" r="r" t="t"/>
            <a:pathLst>
              <a:path extrusionOk="0" h="9473" w="16623">
                <a:moveTo>
                  <a:pt x="12145" y="1"/>
                </a:moveTo>
                <a:cubicBezTo>
                  <a:pt x="6371" y="1"/>
                  <a:pt x="1504" y="3881"/>
                  <a:pt x="1" y="9173"/>
                </a:cubicBezTo>
                <a:cubicBezTo>
                  <a:pt x="71" y="9198"/>
                  <a:pt x="142" y="9222"/>
                  <a:pt x="217" y="9247"/>
                </a:cubicBezTo>
                <a:cubicBezTo>
                  <a:pt x="694" y="9399"/>
                  <a:pt x="1196" y="9473"/>
                  <a:pt x="1699" y="9473"/>
                </a:cubicBezTo>
                <a:cubicBezTo>
                  <a:pt x="2978" y="9473"/>
                  <a:pt x="4261" y="8993"/>
                  <a:pt x="5164" y="8081"/>
                </a:cubicBezTo>
                <a:cubicBezTo>
                  <a:pt x="5616" y="7629"/>
                  <a:pt x="5977" y="7081"/>
                  <a:pt x="6479" y="6674"/>
                </a:cubicBezTo>
                <a:cubicBezTo>
                  <a:pt x="7030" y="6232"/>
                  <a:pt x="7738" y="5998"/>
                  <a:pt x="8444" y="5998"/>
                </a:cubicBezTo>
                <a:cubicBezTo>
                  <a:pt x="8850" y="5998"/>
                  <a:pt x="9255" y="6075"/>
                  <a:pt x="9630" y="6234"/>
                </a:cubicBezTo>
                <a:cubicBezTo>
                  <a:pt x="10704" y="6686"/>
                  <a:pt x="11530" y="7749"/>
                  <a:pt x="12693" y="7861"/>
                </a:cubicBezTo>
                <a:cubicBezTo>
                  <a:pt x="12757" y="7867"/>
                  <a:pt x="12822" y="7870"/>
                  <a:pt x="12886" y="7870"/>
                </a:cubicBezTo>
                <a:cubicBezTo>
                  <a:pt x="13992" y="7870"/>
                  <a:pt x="14949" y="6975"/>
                  <a:pt x="15506" y="5998"/>
                </a:cubicBezTo>
                <a:cubicBezTo>
                  <a:pt x="16432" y="4367"/>
                  <a:pt x="16623" y="2308"/>
                  <a:pt x="15930" y="577"/>
                </a:cubicBezTo>
                <a:cubicBezTo>
                  <a:pt x="15311" y="386"/>
                  <a:pt x="14668" y="237"/>
                  <a:pt x="14012" y="141"/>
                </a:cubicBezTo>
                <a:cubicBezTo>
                  <a:pt x="13407" y="51"/>
                  <a:pt x="12779" y="1"/>
                  <a:pt x="121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 txBox="1"/>
          <p:nvPr>
            <p:ph type="title"/>
          </p:nvPr>
        </p:nvSpPr>
        <p:spPr>
          <a:xfrm>
            <a:off x="963825" y="1501175"/>
            <a:ext cx="462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highlight>
                  <a:schemeClr val="accent4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963825" y="2453725"/>
            <a:ext cx="4242600" cy="12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"/>
          <p:cNvSpPr/>
          <p:nvPr/>
        </p:nvSpPr>
        <p:spPr>
          <a:xfrm rot="177">
            <a:off x="5592827" y="4263155"/>
            <a:ext cx="3620520" cy="934662"/>
          </a:xfrm>
          <a:custGeom>
            <a:rect b="b" l="l" r="r" t="t"/>
            <a:pathLst>
              <a:path extrusionOk="0" h="3849" w="14908">
                <a:moveTo>
                  <a:pt x="6959" y="0"/>
                </a:moveTo>
                <a:cubicBezTo>
                  <a:pt x="6263" y="0"/>
                  <a:pt x="5540" y="278"/>
                  <a:pt x="4960" y="686"/>
                </a:cubicBezTo>
                <a:cubicBezTo>
                  <a:pt x="3980" y="1375"/>
                  <a:pt x="3258" y="2417"/>
                  <a:pt x="2951" y="3570"/>
                </a:cubicBezTo>
                <a:cubicBezTo>
                  <a:pt x="2672" y="3153"/>
                  <a:pt x="2173" y="2949"/>
                  <a:pt x="1667" y="2949"/>
                </a:cubicBezTo>
                <a:cubicBezTo>
                  <a:pt x="1397" y="2949"/>
                  <a:pt x="1125" y="3007"/>
                  <a:pt x="884" y="3122"/>
                </a:cubicBezTo>
                <a:cubicBezTo>
                  <a:pt x="593" y="3259"/>
                  <a:pt x="245" y="3545"/>
                  <a:pt x="1" y="3848"/>
                </a:cubicBezTo>
                <a:lnTo>
                  <a:pt x="13688" y="3848"/>
                </a:lnTo>
                <a:cubicBezTo>
                  <a:pt x="14095" y="3815"/>
                  <a:pt x="14501" y="3787"/>
                  <a:pt x="14908" y="3753"/>
                </a:cubicBezTo>
                <a:cubicBezTo>
                  <a:pt x="14821" y="2483"/>
                  <a:pt x="13912" y="1271"/>
                  <a:pt x="12684" y="943"/>
                </a:cubicBezTo>
                <a:cubicBezTo>
                  <a:pt x="12472" y="887"/>
                  <a:pt x="12254" y="860"/>
                  <a:pt x="12036" y="860"/>
                </a:cubicBezTo>
                <a:cubicBezTo>
                  <a:pt x="10982" y="860"/>
                  <a:pt x="9921" y="1488"/>
                  <a:pt x="9550" y="2479"/>
                </a:cubicBezTo>
                <a:cubicBezTo>
                  <a:pt x="9222" y="1645"/>
                  <a:pt x="8853" y="752"/>
                  <a:pt x="8085" y="295"/>
                </a:cubicBezTo>
                <a:cubicBezTo>
                  <a:pt x="7739" y="90"/>
                  <a:pt x="7353" y="0"/>
                  <a:pt x="69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511835" y="193450"/>
            <a:ext cx="8020625" cy="4518500"/>
            <a:chOff x="511835" y="193450"/>
            <a:chExt cx="8020625" cy="4518500"/>
          </a:xfrm>
        </p:grpSpPr>
        <p:sp>
          <p:nvSpPr>
            <p:cNvPr id="105" name="Google Shape;105;p10"/>
            <p:cNvSpPr/>
            <p:nvPr/>
          </p:nvSpPr>
          <p:spPr>
            <a:xfrm>
              <a:off x="511835" y="193450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5852500" y="41035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588475" y="3281025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7756825" y="271735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3158210" y="4495050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6474235" y="4237850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8315560" y="431550"/>
              <a:ext cx="216900" cy="216900"/>
            </a:xfrm>
            <a:prstGeom prst="star4">
              <a:avLst>
                <a:gd fmla="val 12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0"/>
          <p:cNvSpPr/>
          <p:nvPr/>
        </p:nvSpPr>
        <p:spPr>
          <a:xfrm rot="-5400000">
            <a:off x="6288378" y="2288717"/>
            <a:ext cx="3098655" cy="2612558"/>
          </a:xfrm>
          <a:custGeom>
            <a:rect b="b" l="l" r="r" t="t"/>
            <a:pathLst>
              <a:path extrusionOk="0" h="16645" w="19742">
                <a:moveTo>
                  <a:pt x="539" y="1"/>
                </a:moveTo>
                <a:cubicBezTo>
                  <a:pt x="368" y="1"/>
                  <a:pt x="193" y="17"/>
                  <a:pt x="16" y="51"/>
                </a:cubicBezTo>
                <a:lnTo>
                  <a:pt x="16" y="53"/>
                </a:lnTo>
                <a:cubicBezTo>
                  <a:pt x="5" y="293"/>
                  <a:pt x="0" y="535"/>
                  <a:pt x="0" y="777"/>
                </a:cubicBezTo>
                <a:lnTo>
                  <a:pt x="0" y="16644"/>
                </a:lnTo>
                <a:lnTo>
                  <a:pt x="19741" y="16644"/>
                </a:lnTo>
                <a:cubicBezTo>
                  <a:pt x="19300" y="14845"/>
                  <a:pt x="17654" y="13400"/>
                  <a:pt x="15833" y="12886"/>
                </a:cubicBezTo>
                <a:cubicBezTo>
                  <a:pt x="15127" y="12686"/>
                  <a:pt x="14405" y="12600"/>
                  <a:pt x="13677" y="12600"/>
                </a:cubicBezTo>
                <a:cubicBezTo>
                  <a:pt x="12240" y="12600"/>
                  <a:pt x="10785" y="12935"/>
                  <a:pt x="9411" y="13388"/>
                </a:cubicBezTo>
                <a:cubicBezTo>
                  <a:pt x="8307" y="13752"/>
                  <a:pt x="7128" y="14191"/>
                  <a:pt x="5998" y="14191"/>
                </a:cubicBezTo>
                <a:cubicBezTo>
                  <a:pt x="5525" y="14191"/>
                  <a:pt x="5060" y="14114"/>
                  <a:pt x="4613" y="13922"/>
                </a:cubicBezTo>
                <a:cubicBezTo>
                  <a:pt x="2726" y="13111"/>
                  <a:pt x="2177" y="10666"/>
                  <a:pt x="2405" y="8628"/>
                </a:cubicBezTo>
                <a:cubicBezTo>
                  <a:pt x="2632" y="6591"/>
                  <a:pt x="3375" y="4567"/>
                  <a:pt x="3065" y="2539"/>
                </a:cubicBezTo>
                <a:cubicBezTo>
                  <a:pt x="2806" y="863"/>
                  <a:pt x="1768" y="1"/>
                  <a:pt x="5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0"/>
          <p:cNvSpPr txBox="1"/>
          <p:nvPr>
            <p:ph type="title"/>
          </p:nvPr>
        </p:nvSpPr>
        <p:spPr>
          <a:xfrm>
            <a:off x="720000" y="540000"/>
            <a:ext cx="4821600" cy="16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randstander Black"/>
              <a:buNone/>
              <a:defRPr sz="33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30"/>
          <p:cNvGrpSpPr/>
          <p:nvPr/>
        </p:nvGrpSpPr>
        <p:grpSpPr>
          <a:xfrm rot="67349">
            <a:off x="7500870" y="946889"/>
            <a:ext cx="587524" cy="634573"/>
            <a:chOff x="7235823" y="2290893"/>
            <a:chExt cx="359669" cy="382826"/>
          </a:xfrm>
        </p:grpSpPr>
        <p:sp>
          <p:nvSpPr>
            <p:cNvPr id="380" name="Google Shape;380;p30"/>
            <p:cNvSpPr/>
            <p:nvPr/>
          </p:nvSpPr>
          <p:spPr>
            <a:xfrm>
              <a:off x="7392176" y="2582358"/>
              <a:ext cx="158917" cy="46963"/>
            </a:xfrm>
            <a:custGeom>
              <a:rect b="b" l="l" r="r" t="t"/>
              <a:pathLst>
                <a:path extrusionOk="0" h="1740" w="5888">
                  <a:moveTo>
                    <a:pt x="1" y="1"/>
                  </a:moveTo>
                  <a:lnTo>
                    <a:pt x="1" y="882"/>
                  </a:lnTo>
                  <a:lnTo>
                    <a:pt x="858" y="882"/>
                  </a:lnTo>
                  <a:lnTo>
                    <a:pt x="858" y="1739"/>
                  </a:lnTo>
                  <a:lnTo>
                    <a:pt x="5007" y="1739"/>
                  </a:lnTo>
                  <a:lnTo>
                    <a:pt x="5007" y="882"/>
                  </a:lnTo>
                  <a:lnTo>
                    <a:pt x="5887" y="882"/>
                  </a:lnTo>
                  <a:lnTo>
                    <a:pt x="5887" y="1"/>
                  </a:ln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7347777" y="2290893"/>
              <a:ext cx="247714" cy="270872"/>
            </a:xfrm>
            <a:custGeom>
              <a:rect b="b" l="l" r="r" t="t"/>
              <a:pathLst>
                <a:path extrusionOk="0" h="10036" w="9178">
                  <a:moveTo>
                    <a:pt x="5006" y="1646"/>
                  </a:moveTo>
                  <a:lnTo>
                    <a:pt x="5006" y="3384"/>
                  </a:lnTo>
                  <a:lnTo>
                    <a:pt x="4149" y="3384"/>
                  </a:lnTo>
                  <a:lnTo>
                    <a:pt x="4149" y="1646"/>
                  </a:lnTo>
                  <a:close/>
                  <a:moveTo>
                    <a:pt x="2225" y="2805"/>
                  </a:moveTo>
                  <a:lnTo>
                    <a:pt x="3662" y="3569"/>
                  </a:lnTo>
                  <a:lnTo>
                    <a:pt x="3268" y="4334"/>
                  </a:lnTo>
                  <a:lnTo>
                    <a:pt x="1831" y="3477"/>
                  </a:lnTo>
                  <a:lnTo>
                    <a:pt x="2225" y="2805"/>
                  </a:lnTo>
                  <a:close/>
                  <a:moveTo>
                    <a:pt x="6860" y="2805"/>
                  </a:moveTo>
                  <a:lnTo>
                    <a:pt x="7324" y="3477"/>
                  </a:lnTo>
                  <a:lnTo>
                    <a:pt x="5887" y="4334"/>
                  </a:lnTo>
                  <a:lnTo>
                    <a:pt x="5493" y="3569"/>
                  </a:lnTo>
                  <a:lnTo>
                    <a:pt x="6860" y="2805"/>
                  </a:lnTo>
                  <a:close/>
                  <a:moveTo>
                    <a:pt x="3268" y="4821"/>
                  </a:moveTo>
                  <a:lnTo>
                    <a:pt x="3662" y="5586"/>
                  </a:lnTo>
                  <a:lnTo>
                    <a:pt x="2225" y="6374"/>
                  </a:lnTo>
                  <a:lnTo>
                    <a:pt x="1831" y="5701"/>
                  </a:lnTo>
                  <a:lnTo>
                    <a:pt x="3268" y="4821"/>
                  </a:lnTo>
                  <a:close/>
                  <a:moveTo>
                    <a:pt x="5887" y="4821"/>
                  </a:moveTo>
                  <a:lnTo>
                    <a:pt x="7324" y="5701"/>
                  </a:lnTo>
                  <a:lnTo>
                    <a:pt x="6860" y="6374"/>
                  </a:lnTo>
                  <a:lnTo>
                    <a:pt x="5493" y="5586"/>
                  </a:lnTo>
                  <a:lnTo>
                    <a:pt x="5887" y="4821"/>
                  </a:lnTo>
                  <a:close/>
                  <a:moveTo>
                    <a:pt x="5006" y="5887"/>
                  </a:moveTo>
                  <a:lnTo>
                    <a:pt x="5006" y="7532"/>
                  </a:lnTo>
                  <a:lnTo>
                    <a:pt x="4149" y="7532"/>
                  </a:lnTo>
                  <a:lnTo>
                    <a:pt x="4149" y="5887"/>
                  </a:lnTo>
                  <a:close/>
                  <a:moveTo>
                    <a:pt x="4543" y="0"/>
                  </a:moveTo>
                  <a:cubicBezTo>
                    <a:pt x="2017" y="0"/>
                    <a:pt x="1" y="2109"/>
                    <a:pt x="1" y="4635"/>
                  </a:cubicBezTo>
                  <a:cubicBezTo>
                    <a:pt x="1" y="5701"/>
                    <a:pt x="371" y="6744"/>
                    <a:pt x="1159" y="7625"/>
                  </a:cubicBezTo>
                  <a:cubicBezTo>
                    <a:pt x="1739" y="8297"/>
                    <a:pt x="2109" y="9178"/>
                    <a:pt x="2318" y="10035"/>
                  </a:cubicBezTo>
                  <a:lnTo>
                    <a:pt x="6860" y="10035"/>
                  </a:lnTo>
                  <a:cubicBezTo>
                    <a:pt x="7046" y="9178"/>
                    <a:pt x="7324" y="8297"/>
                    <a:pt x="8019" y="7625"/>
                  </a:cubicBezTo>
                  <a:cubicBezTo>
                    <a:pt x="8784" y="6744"/>
                    <a:pt x="9178" y="5701"/>
                    <a:pt x="9178" y="4635"/>
                  </a:cubicBezTo>
                  <a:cubicBezTo>
                    <a:pt x="9178" y="2109"/>
                    <a:pt x="7138" y="0"/>
                    <a:pt x="4543" y="0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7235823" y="2582358"/>
              <a:ext cx="135139" cy="91361"/>
            </a:xfrm>
            <a:custGeom>
              <a:rect b="b" l="l" r="r" t="t"/>
              <a:pathLst>
                <a:path extrusionOk="0" h="3385" w="5007">
                  <a:moveTo>
                    <a:pt x="2503" y="1"/>
                  </a:moveTo>
                  <a:cubicBezTo>
                    <a:pt x="1043" y="1"/>
                    <a:pt x="0" y="1160"/>
                    <a:pt x="0" y="2527"/>
                  </a:cubicBezTo>
                  <a:lnTo>
                    <a:pt x="0" y="3385"/>
                  </a:lnTo>
                  <a:lnTo>
                    <a:pt x="5006" y="3385"/>
                  </a:lnTo>
                  <a:lnTo>
                    <a:pt x="5006" y="2527"/>
                  </a:lnTo>
                  <a:cubicBezTo>
                    <a:pt x="5006" y="1160"/>
                    <a:pt x="3847" y="1"/>
                    <a:pt x="2503" y="1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7269587" y="2494182"/>
              <a:ext cx="67583" cy="67583"/>
            </a:xfrm>
            <a:custGeom>
              <a:rect b="b" l="l" r="r" t="t"/>
              <a:pathLst>
                <a:path extrusionOk="0" h="2504" w="2504">
                  <a:moveTo>
                    <a:pt x="1252" y="0"/>
                  </a:moveTo>
                  <a:cubicBezTo>
                    <a:pt x="580" y="0"/>
                    <a:pt x="1" y="580"/>
                    <a:pt x="1" y="1252"/>
                  </a:cubicBezTo>
                  <a:cubicBezTo>
                    <a:pt x="1" y="1924"/>
                    <a:pt x="580" y="2503"/>
                    <a:pt x="1252" y="2503"/>
                  </a:cubicBezTo>
                  <a:cubicBezTo>
                    <a:pt x="1924" y="2503"/>
                    <a:pt x="2504" y="1924"/>
                    <a:pt x="2504" y="1252"/>
                  </a:cubicBezTo>
                  <a:cubicBezTo>
                    <a:pt x="2504" y="580"/>
                    <a:pt x="1924" y="0"/>
                    <a:pt x="1252" y="0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30"/>
          <p:cNvGrpSpPr/>
          <p:nvPr/>
        </p:nvGrpSpPr>
        <p:grpSpPr>
          <a:xfrm>
            <a:off x="5343283" y="721551"/>
            <a:ext cx="458858" cy="500444"/>
            <a:chOff x="-12643475" y="4081850"/>
            <a:chExt cx="353675" cy="350500"/>
          </a:xfrm>
        </p:grpSpPr>
        <p:sp>
          <p:nvSpPr>
            <p:cNvPr id="385" name="Google Shape;385;p30"/>
            <p:cNvSpPr/>
            <p:nvPr/>
          </p:nvSpPr>
          <p:spPr>
            <a:xfrm>
              <a:off x="-12552125" y="4262400"/>
              <a:ext cx="22875" cy="20125"/>
            </a:xfrm>
            <a:custGeom>
              <a:rect b="b" l="l" r="r" t="t"/>
              <a:pathLst>
                <a:path extrusionOk="0" h="805" w="915">
                  <a:moveTo>
                    <a:pt x="458" y="1"/>
                  </a:moveTo>
                  <a:cubicBezTo>
                    <a:pt x="348" y="1"/>
                    <a:pt x="237" y="40"/>
                    <a:pt x="158" y="119"/>
                  </a:cubicBezTo>
                  <a:cubicBezTo>
                    <a:pt x="1" y="276"/>
                    <a:pt x="1" y="528"/>
                    <a:pt x="158" y="686"/>
                  </a:cubicBezTo>
                  <a:cubicBezTo>
                    <a:pt x="237" y="765"/>
                    <a:pt x="348" y="804"/>
                    <a:pt x="458" y="804"/>
                  </a:cubicBezTo>
                  <a:cubicBezTo>
                    <a:pt x="568" y="804"/>
                    <a:pt x="678" y="765"/>
                    <a:pt x="757" y="686"/>
                  </a:cubicBezTo>
                  <a:cubicBezTo>
                    <a:pt x="915" y="528"/>
                    <a:pt x="915" y="276"/>
                    <a:pt x="757" y="119"/>
                  </a:cubicBezTo>
                  <a:cubicBezTo>
                    <a:pt x="678" y="40"/>
                    <a:pt x="568" y="1"/>
                    <a:pt x="458" y="1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-12480450" y="4241725"/>
              <a:ext cx="69350" cy="47275"/>
            </a:xfrm>
            <a:custGeom>
              <a:rect b="b" l="l" r="r" t="t"/>
              <a:pathLst>
                <a:path extrusionOk="0" h="1891" w="2774">
                  <a:moveTo>
                    <a:pt x="568" y="1"/>
                  </a:moveTo>
                  <a:lnTo>
                    <a:pt x="1" y="568"/>
                  </a:lnTo>
                  <a:lnTo>
                    <a:pt x="2206" y="1891"/>
                  </a:lnTo>
                  <a:lnTo>
                    <a:pt x="2773" y="1324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-12643475" y="4081850"/>
              <a:ext cx="353675" cy="350500"/>
            </a:xfrm>
            <a:custGeom>
              <a:rect b="b" l="l" r="r" t="t"/>
              <a:pathLst>
                <a:path extrusionOk="0" h="14020" w="14147">
                  <a:moveTo>
                    <a:pt x="8207" y="3127"/>
                  </a:moveTo>
                  <a:cubicBezTo>
                    <a:pt x="8318" y="3127"/>
                    <a:pt x="8428" y="3166"/>
                    <a:pt x="8507" y="3245"/>
                  </a:cubicBezTo>
                  <a:lnTo>
                    <a:pt x="9105" y="3812"/>
                  </a:lnTo>
                  <a:cubicBezTo>
                    <a:pt x="9263" y="3970"/>
                    <a:pt x="9263" y="4253"/>
                    <a:pt x="9105" y="4411"/>
                  </a:cubicBezTo>
                  <a:cubicBezTo>
                    <a:pt x="9027" y="4490"/>
                    <a:pt x="8916" y="4529"/>
                    <a:pt x="8806" y="4529"/>
                  </a:cubicBezTo>
                  <a:cubicBezTo>
                    <a:pt x="8696" y="4529"/>
                    <a:pt x="8585" y="4490"/>
                    <a:pt x="8507" y="4411"/>
                  </a:cubicBezTo>
                  <a:lnTo>
                    <a:pt x="7908" y="3812"/>
                  </a:lnTo>
                  <a:cubicBezTo>
                    <a:pt x="7751" y="3655"/>
                    <a:pt x="7751" y="3403"/>
                    <a:pt x="7908" y="3245"/>
                  </a:cubicBezTo>
                  <a:cubicBezTo>
                    <a:pt x="7987" y="3166"/>
                    <a:pt x="8097" y="3127"/>
                    <a:pt x="8207" y="3127"/>
                  </a:cubicBezTo>
                  <a:close/>
                  <a:moveTo>
                    <a:pt x="9940" y="4860"/>
                  </a:moveTo>
                  <a:cubicBezTo>
                    <a:pt x="10050" y="4860"/>
                    <a:pt x="10161" y="4899"/>
                    <a:pt x="10239" y="4978"/>
                  </a:cubicBezTo>
                  <a:lnTo>
                    <a:pt x="10838" y="5545"/>
                  </a:lnTo>
                  <a:cubicBezTo>
                    <a:pt x="10996" y="5766"/>
                    <a:pt x="10996" y="5986"/>
                    <a:pt x="10838" y="6144"/>
                  </a:cubicBezTo>
                  <a:cubicBezTo>
                    <a:pt x="10759" y="6222"/>
                    <a:pt x="10649" y="6262"/>
                    <a:pt x="10539" y="6262"/>
                  </a:cubicBezTo>
                  <a:cubicBezTo>
                    <a:pt x="10429" y="6262"/>
                    <a:pt x="10318" y="6222"/>
                    <a:pt x="10239" y="6144"/>
                  </a:cubicBezTo>
                  <a:lnTo>
                    <a:pt x="9641" y="5545"/>
                  </a:lnTo>
                  <a:cubicBezTo>
                    <a:pt x="9483" y="5388"/>
                    <a:pt x="9483" y="5136"/>
                    <a:pt x="9641" y="4978"/>
                  </a:cubicBezTo>
                  <a:cubicBezTo>
                    <a:pt x="9720" y="4899"/>
                    <a:pt x="9830" y="4860"/>
                    <a:pt x="9940" y="4860"/>
                  </a:cubicBezTo>
                  <a:close/>
                  <a:moveTo>
                    <a:pt x="7058" y="5467"/>
                  </a:moveTo>
                  <a:cubicBezTo>
                    <a:pt x="7125" y="5467"/>
                    <a:pt x="7192" y="5481"/>
                    <a:pt x="7247" y="5514"/>
                  </a:cubicBezTo>
                  <a:lnTo>
                    <a:pt x="10145" y="7278"/>
                  </a:lnTo>
                  <a:cubicBezTo>
                    <a:pt x="10397" y="7404"/>
                    <a:pt x="10429" y="7719"/>
                    <a:pt x="10271" y="7908"/>
                  </a:cubicBezTo>
                  <a:lnTo>
                    <a:pt x="7373" y="10838"/>
                  </a:lnTo>
                  <a:cubicBezTo>
                    <a:pt x="7136" y="11074"/>
                    <a:pt x="6821" y="11192"/>
                    <a:pt x="6498" y="11192"/>
                  </a:cubicBezTo>
                  <a:cubicBezTo>
                    <a:pt x="6175" y="11192"/>
                    <a:pt x="5845" y="11074"/>
                    <a:pt x="5577" y="10838"/>
                  </a:cubicBezTo>
                  <a:cubicBezTo>
                    <a:pt x="5104" y="10365"/>
                    <a:pt x="5104" y="9578"/>
                    <a:pt x="5577" y="9074"/>
                  </a:cubicBezTo>
                  <a:cubicBezTo>
                    <a:pt x="5813" y="8837"/>
                    <a:pt x="6144" y="8719"/>
                    <a:pt x="6475" y="8719"/>
                  </a:cubicBezTo>
                  <a:cubicBezTo>
                    <a:pt x="6805" y="8719"/>
                    <a:pt x="7136" y="8837"/>
                    <a:pt x="7373" y="9074"/>
                  </a:cubicBezTo>
                  <a:cubicBezTo>
                    <a:pt x="7467" y="9168"/>
                    <a:pt x="7562" y="9294"/>
                    <a:pt x="7593" y="9420"/>
                  </a:cubicBezTo>
                  <a:lnTo>
                    <a:pt x="8160" y="8853"/>
                  </a:lnTo>
                  <a:lnTo>
                    <a:pt x="5955" y="7561"/>
                  </a:lnTo>
                  <a:lnTo>
                    <a:pt x="5010" y="8507"/>
                  </a:lnTo>
                  <a:cubicBezTo>
                    <a:pt x="4773" y="8743"/>
                    <a:pt x="4458" y="8861"/>
                    <a:pt x="4135" y="8861"/>
                  </a:cubicBezTo>
                  <a:cubicBezTo>
                    <a:pt x="3812" y="8861"/>
                    <a:pt x="3482" y="8743"/>
                    <a:pt x="3214" y="8507"/>
                  </a:cubicBezTo>
                  <a:cubicBezTo>
                    <a:pt x="2741" y="8034"/>
                    <a:pt x="2741" y="7246"/>
                    <a:pt x="3214" y="6742"/>
                  </a:cubicBezTo>
                  <a:cubicBezTo>
                    <a:pt x="3450" y="6506"/>
                    <a:pt x="3781" y="6388"/>
                    <a:pt x="4112" y="6388"/>
                  </a:cubicBezTo>
                  <a:cubicBezTo>
                    <a:pt x="4443" y="6388"/>
                    <a:pt x="4773" y="6506"/>
                    <a:pt x="5010" y="6742"/>
                  </a:cubicBezTo>
                  <a:cubicBezTo>
                    <a:pt x="5104" y="6837"/>
                    <a:pt x="5199" y="6963"/>
                    <a:pt x="5230" y="7089"/>
                  </a:cubicBezTo>
                  <a:lnTo>
                    <a:pt x="6742" y="5577"/>
                  </a:lnTo>
                  <a:cubicBezTo>
                    <a:pt x="6804" y="5515"/>
                    <a:pt x="6932" y="5467"/>
                    <a:pt x="7058" y="5467"/>
                  </a:cubicBezTo>
                  <a:close/>
                  <a:moveTo>
                    <a:pt x="9042" y="0"/>
                  </a:moveTo>
                  <a:cubicBezTo>
                    <a:pt x="8948" y="0"/>
                    <a:pt x="8853" y="32"/>
                    <a:pt x="8790" y="126"/>
                  </a:cubicBezTo>
                  <a:cubicBezTo>
                    <a:pt x="8711" y="205"/>
                    <a:pt x="8601" y="244"/>
                    <a:pt x="8491" y="244"/>
                  </a:cubicBezTo>
                  <a:cubicBezTo>
                    <a:pt x="8381" y="244"/>
                    <a:pt x="8270" y="205"/>
                    <a:pt x="8192" y="126"/>
                  </a:cubicBezTo>
                  <a:cubicBezTo>
                    <a:pt x="8113" y="47"/>
                    <a:pt x="8003" y="8"/>
                    <a:pt x="7892" y="8"/>
                  </a:cubicBezTo>
                  <a:cubicBezTo>
                    <a:pt x="7782" y="8"/>
                    <a:pt x="7672" y="47"/>
                    <a:pt x="7593" y="126"/>
                  </a:cubicBezTo>
                  <a:lnTo>
                    <a:pt x="6490" y="1229"/>
                  </a:lnTo>
                  <a:lnTo>
                    <a:pt x="7373" y="2080"/>
                  </a:lnTo>
                  <a:cubicBezTo>
                    <a:pt x="7530" y="2237"/>
                    <a:pt x="7530" y="2521"/>
                    <a:pt x="7373" y="2678"/>
                  </a:cubicBezTo>
                  <a:cubicBezTo>
                    <a:pt x="7294" y="2757"/>
                    <a:pt x="7184" y="2796"/>
                    <a:pt x="7073" y="2796"/>
                  </a:cubicBezTo>
                  <a:cubicBezTo>
                    <a:pt x="6963" y="2796"/>
                    <a:pt x="6853" y="2757"/>
                    <a:pt x="6774" y="2678"/>
                  </a:cubicBezTo>
                  <a:lnTo>
                    <a:pt x="5892" y="1828"/>
                  </a:lnTo>
                  <a:lnTo>
                    <a:pt x="158" y="7561"/>
                  </a:lnTo>
                  <a:cubicBezTo>
                    <a:pt x="0" y="7719"/>
                    <a:pt x="0" y="8002"/>
                    <a:pt x="158" y="8160"/>
                  </a:cubicBezTo>
                  <a:cubicBezTo>
                    <a:pt x="221" y="8223"/>
                    <a:pt x="284" y="8349"/>
                    <a:pt x="284" y="8444"/>
                  </a:cubicBezTo>
                  <a:cubicBezTo>
                    <a:pt x="284" y="8538"/>
                    <a:pt x="221" y="8633"/>
                    <a:pt x="158" y="8696"/>
                  </a:cubicBezTo>
                  <a:cubicBezTo>
                    <a:pt x="63" y="8790"/>
                    <a:pt x="32" y="8916"/>
                    <a:pt x="32" y="8979"/>
                  </a:cubicBezTo>
                  <a:cubicBezTo>
                    <a:pt x="32" y="9105"/>
                    <a:pt x="63" y="9168"/>
                    <a:pt x="158" y="9263"/>
                  </a:cubicBezTo>
                  <a:lnTo>
                    <a:pt x="756" y="9861"/>
                  </a:lnTo>
                  <a:cubicBezTo>
                    <a:pt x="820" y="9924"/>
                    <a:pt x="946" y="9956"/>
                    <a:pt x="1009" y="9956"/>
                  </a:cubicBezTo>
                  <a:cubicBezTo>
                    <a:pt x="1135" y="9956"/>
                    <a:pt x="1229" y="9924"/>
                    <a:pt x="1292" y="9861"/>
                  </a:cubicBezTo>
                  <a:cubicBezTo>
                    <a:pt x="1371" y="9782"/>
                    <a:pt x="1481" y="9743"/>
                    <a:pt x="1591" y="9743"/>
                  </a:cubicBezTo>
                  <a:cubicBezTo>
                    <a:pt x="1702" y="9743"/>
                    <a:pt x="1812" y="9782"/>
                    <a:pt x="1891" y="9861"/>
                  </a:cubicBezTo>
                  <a:cubicBezTo>
                    <a:pt x="1985" y="9924"/>
                    <a:pt x="2017" y="10050"/>
                    <a:pt x="2017" y="10113"/>
                  </a:cubicBezTo>
                  <a:cubicBezTo>
                    <a:pt x="2017" y="10239"/>
                    <a:pt x="1985" y="10334"/>
                    <a:pt x="1891" y="10397"/>
                  </a:cubicBezTo>
                  <a:cubicBezTo>
                    <a:pt x="1733" y="10554"/>
                    <a:pt x="1733" y="10838"/>
                    <a:pt x="1891" y="10995"/>
                  </a:cubicBezTo>
                  <a:lnTo>
                    <a:pt x="3088" y="12161"/>
                  </a:lnTo>
                  <a:cubicBezTo>
                    <a:pt x="3167" y="12240"/>
                    <a:pt x="3269" y="12279"/>
                    <a:pt x="3371" y="12279"/>
                  </a:cubicBezTo>
                  <a:cubicBezTo>
                    <a:pt x="3474" y="12279"/>
                    <a:pt x="3576" y="12240"/>
                    <a:pt x="3655" y="12161"/>
                  </a:cubicBezTo>
                  <a:cubicBezTo>
                    <a:pt x="3734" y="12082"/>
                    <a:pt x="3844" y="12043"/>
                    <a:pt x="3954" y="12043"/>
                  </a:cubicBezTo>
                  <a:cubicBezTo>
                    <a:pt x="4065" y="12043"/>
                    <a:pt x="4175" y="12082"/>
                    <a:pt x="4254" y="12161"/>
                  </a:cubicBezTo>
                  <a:cubicBezTo>
                    <a:pt x="4411" y="12319"/>
                    <a:pt x="4411" y="12602"/>
                    <a:pt x="4254" y="12760"/>
                  </a:cubicBezTo>
                  <a:cubicBezTo>
                    <a:pt x="4159" y="12854"/>
                    <a:pt x="4128" y="12949"/>
                    <a:pt x="4128" y="13043"/>
                  </a:cubicBezTo>
                  <a:cubicBezTo>
                    <a:pt x="4128" y="13169"/>
                    <a:pt x="4159" y="13232"/>
                    <a:pt x="4254" y="13327"/>
                  </a:cubicBezTo>
                  <a:lnTo>
                    <a:pt x="4852" y="13894"/>
                  </a:lnTo>
                  <a:cubicBezTo>
                    <a:pt x="4915" y="13988"/>
                    <a:pt x="5041" y="14020"/>
                    <a:pt x="5136" y="14020"/>
                  </a:cubicBezTo>
                  <a:cubicBezTo>
                    <a:pt x="5230" y="14020"/>
                    <a:pt x="5325" y="13988"/>
                    <a:pt x="5388" y="13894"/>
                  </a:cubicBezTo>
                  <a:cubicBezTo>
                    <a:pt x="5466" y="13815"/>
                    <a:pt x="5577" y="13776"/>
                    <a:pt x="5687" y="13776"/>
                  </a:cubicBezTo>
                  <a:cubicBezTo>
                    <a:pt x="5797" y="13776"/>
                    <a:pt x="5908" y="13815"/>
                    <a:pt x="5986" y="13894"/>
                  </a:cubicBezTo>
                  <a:cubicBezTo>
                    <a:pt x="6081" y="13988"/>
                    <a:pt x="6175" y="14020"/>
                    <a:pt x="6270" y="14020"/>
                  </a:cubicBezTo>
                  <a:cubicBezTo>
                    <a:pt x="6396" y="14020"/>
                    <a:pt x="6459" y="13988"/>
                    <a:pt x="6553" y="13894"/>
                  </a:cubicBezTo>
                  <a:lnTo>
                    <a:pt x="12287" y="8160"/>
                  </a:lnTo>
                  <a:lnTo>
                    <a:pt x="11437" y="7278"/>
                  </a:lnTo>
                  <a:cubicBezTo>
                    <a:pt x="11248" y="7120"/>
                    <a:pt x="11248" y="6837"/>
                    <a:pt x="11437" y="6711"/>
                  </a:cubicBezTo>
                  <a:cubicBezTo>
                    <a:pt x="11515" y="6632"/>
                    <a:pt x="11618" y="6593"/>
                    <a:pt x="11720" y="6593"/>
                  </a:cubicBezTo>
                  <a:cubicBezTo>
                    <a:pt x="11823" y="6593"/>
                    <a:pt x="11925" y="6632"/>
                    <a:pt x="12004" y="6711"/>
                  </a:cubicBezTo>
                  <a:lnTo>
                    <a:pt x="12886" y="7561"/>
                  </a:lnTo>
                  <a:lnTo>
                    <a:pt x="13989" y="6459"/>
                  </a:lnTo>
                  <a:cubicBezTo>
                    <a:pt x="14146" y="6301"/>
                    <a:pt x="14146" y="6018"/>
                    <a:pt x="13989" y="5860"/>
                  </a:cubicBezTo>
                  <a:cubicBezTo>
                    <a:pt x="13894" y="5797"/>
                    <a:pt x="13863" y="5671"/>
                    <a:pt x="13863" y="5608"/>
                  </a:cubicBezTo>
                  <a:cubicBezTo>
                    <a:pt x="13863" y="5482"/>
                    <a:pt x="13894" y="5388"/>
                    <a:pt x="13989" y="5325"/>
                  </a:cubicBezTo>
                  <a:cubicBezTo>
                    <a:pt x="14115" y="5293"/>
                    <a:pt x="14146" y="5167"/>
                    <a:pt x="14146" y="5041"/>
                  </a:cubicBezTo>
                  <a:cubicBezTo>
                    <a:pt x="14146" y="4915"/>
                    <a:pt x="14115" y="4852"/>
                    <a:pt x="14020" y="4757"/>
                  </a:cubicBezTo>
                  <a:lnTo>
                    <a:pt x="13421" y="4190"/>
                  </a:lnTo>
                  <a:cubicBezTo>
                    <a:pt x="13358" y="4096"/>
                    <a:pt x="13232" y="4064"/>
                    <a:pt x="13138" y="4064"/>
                  </a:cubicBezTo>
                  <a:cubicBezTo>
                    <a:pt x="13075" y="4064"/>
                    <a:pt x="12949" y="4096"/>
                    <a:pt x="12886" y="4190"/>
                  </a:cubicBezTo>
                  <a:cubicBezTo>
                    <a:pt x="12807" y="4269"/>
                    <a:pt x="12697" y="4309"/>
                    <a:pt x="12587" y="4309"/>
                  </a:cubicBezTo>
                  <a:cubicBezTo>
                    <a:pt x="12476" y="4309"/>
                    <a:pt x="12366" y="4269"/>
                    <a:pt x="12287" y="4190"/>
                  </a:cubicBezTo>
                  <a:cubicBezTo>
                    <a:pt x="12193" y="4096"/>
                    <a:pt x="12161" y="3970"/>
                    <a:pt x="12161" y="3907"/>
                  </a:cubicBezTo>
                  <a:cubicBezTo>
                    <a:pt x="12161" y="3781"/>
                    <a:pt x="12193" y="3718"/>
                    <a:pt x="12287" y="3623"/>
                  </a:cubicBezTo>
                  <a:cubicBezTo>
                    <a:pt x="12445" y="3466"/>
                    <a:pt x="12445" y="3182"/>
                    <a:pt x="12287" y="3025"/>
                  </a:cubicBezTo>
                  <a:lnTo>
                    <a:pt x="11090" y="1859"/>
                  </a:lnTo>
                  <a:cubicBezTo>
                    <a:pt x="11011" y="1780"/>
                    <a:pt x="10909" y="1741"/>
                    <a:pt x="10807" y="1741"/>
                  </a:cubicBezTo>
                  <a:cubicBezTo>
                    <a:pt x="10704" y="1741"/>
                    <a:pt x="10602" y="1780"/>
                    <a:pt x="10523" y="1859"/>
                  </a:cubicBezTo>
                  <a:cubicBezTo>
                    <a:pt x="10444" y="1938"/>
                    <a:pt x="10334" y="1977"/>
                    <a:pt x="10224" y="1977"/>
                  </a:cubicBezTo>
                  <a:cubicBezTo>
                    <a:pt x="10113" y="1977"/>
                    <a:pt x="10003" y="1938"/>
                    <a:pt x="9924" y="1859"/>
                  </a:cubicBezTo>
                  <a:cubicBezTo>
                    <a:pt x="9767" y="1701"/>
                    <a:pt x="9767" y="1418"/>
                    <a:pt x="9924" y="1260"/>
                  </a:cubicBezTo>
                  <a:cubicBezTo>
                    <a:pt x="9987" y="1197"/>
                    <a:pt x="10050" y="1071"/>
                    <a:pt x="10050" y="977"/>
                  </a:cubicBezTo>
                  <a:cubicBezTo>
                    <a:pt x="10050" y="882"/>
                    <a:pt x="9987" y="788"/>
                    <a:pt x="9924" y="725"/>
                  </a:cubicBezTo>
                  <a:lnTo>
                    <a:pt x="9326" y="126"/>
                  </a:lnTo>
                  <a:cubicBezTo>
                    <a:pt x="9263" y="32"/>
                    <a:pt x="9137" y="0"/>
                    <a:pt x="9042" y="0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-12493050" y="4319900"/>
              <a:ext cx="22875" cy="20900"/>
            </a:xfrm>
            <a:custGeom>
              <a:rect b="b" l="l" r="r" t="t"/>
              <a:pathLst>
                <a:path extrusionOk="0" h="836" w="915">
                  <a:moveTo>
                    <a:pt x="446" y="1"/>
                  </a:moveTo>
                  <a:cubicBezTo>
                    <a:pt x="339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717"/>
                  </a:cubicBezTo>
                  <a:cubicBezTo>
                    <a:pt x="237" y="796"/>
                    <a:pt x="347" y="835"/>
                    <a:pt x="458" y="835"/>
                  </a:cubicBezTo>
                  <a:cubicBezTo>
                    <a:pt x="568" y="835"/>
                    <a:pt x="678" y="796"/>
                    <a:pt x="757" y="717"/>
                  </a:cubicBezTo>
                  <a:cubicBezTo>
                    <a:pt x="914" y="560"/>
                    <a:pt x="914" y="276"/>
                    <a:pt x="757" y="119"/>
                  </a:cubicBezTo>
                  <a:cubicBezTo>
                    <a:pt x="662" y="40"/>
                    <a:pt x="552" y="1"/>
                    <a:pt x="446" y="1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30"/>
          <p:cNvGrpSpPr/>
          <p:nvPr/>
        </p:nvGrpSpPr>
        <p:grpSpPr>
          <a:xfrm>
            <a:off x="977905" y="3675674"/>
            <a:ext cx="458858" cy="500450"/>
            <a:chOff x="-13512225" y="3211525"/>
            <a:chExt cx="353675" cy="353675"/>
          </a:xfrm>
        </p:grpSpPr>
        <p:sp>
          <p:nvSpPr>
            <p:cNvPr id="390" name="Google Shape;390;p30"/>
            <p:cNvSpPr/>
            <p:nvPr/>
          </p:nvSpPr>
          <p:spPr>
            <a:xfrm>
              <a:off x="-13283825" y="3482475"/>
              <a:ext cx="125275" cy="82725"/>
            </a:xfrm>
            <a:custGeom>
              <a:rect b="b" l="l" r="r" t="t"/>
              <a:pathLst>
                <a:path extrusionOk="0" h="3309" w="5011">
                  <a:moveTo>
                    <a:pt x="1671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1" y="3308"/>
                  </a:cubicBezTo>
                  <a:cubicBezTo>
                    <a:pt x="2269" y="3308"/>
                    <a:pt x="2584" y="3056"/>
                    <a:pt x="4790" y="1985"/>
                  </a:cubicBezTo>
                  <a:cubicBezTo>
                    <a:pt x="4884" y="1953"/>
                    <a:pt x="5010" y="1796"/>
                    <a:pt x="5010" y="1638"/>
                  </a:cubicBezTo>
                  <a:cubicBezTo>
                    <a:pt x="5010" y="1481"/>
                    <a:pt x="4947" y="1323"/>
                    <a:pt x="4790" y="1292"/>
                  </a:cubicBezTo>
                  <a:cubicBezTo>
                    <a:pt x="2584" y="221"/>
                    <a:pt x="2269" y="0"/>
                    <a:pt x="1671" y="0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-13512225" y="3211525"/>
              <a:ext cx="353675" cy="249700"/>
            </a:xfrm>
            <a:custGeom>
              <a:rect b="b" l="l" r="r" t="t"/>
              <a:pathLst>
                <a:path extrusionOk="0" h="9988" w="14147">
                  <a:moveTo>
                    <a:pt x="6679" y="1702"/>
                  </a:moveTo>
                  <a:cubicBezTo>
                    <a:pt x="7152" y="1702"/>
                    <a:pt x="7499" y="2048"/>
                    <a:pt x="7499" y="2521"/>
                  </a:cubicBezTo>
                  <a:cubicBezTo>
                    <a:pt x="7499" y="2993"/>
                    <a:pt x="7152" y="3340"/>
                    <a:pt x="6679" y="3340"/>
                  </a:cubicBezTo>
                  <a:cubicBezTo>
                    <a:pt x="6207" y="3340"/>
                    <a:pt x="5829" y="2993"/>
                    <a:pt x="5829" y="2521"/>
                  </a:cubicBezTo>
                  <a:cubicBezTo>
                    <a:pt x="5829" y="2048"/>
                    <a:pt x="6207" y="1702"/>
                    <a:pt x="6679" y="1702"/>
                  </a:cubicBezTo>
                  <a:close/>
                  <a:moveTo>
                    <a:pt x="4191" y="2143"/>
                  </a:moveTo>
                  <a:cubicBezTo>
                    <a:pt x="4663" y="2143"/>
                    <a:pt x="5010" y="2489"/>
                    <a:pt x="5010" y="2962"/>
                  </a:cubicBezTo>
                  <a:cubicBezTo>
                    <a:pt x="5010" y="3434"/>
                    <a:pt x="4663" y="3781"/>
                    <a:pt x="4191" y="3781"/>
                  </a:cubicBezTo>
                  <a:cubicBezTo>
                    <a:pt x="3718" y="3781"/>
                    <a:pt x="3371" y="3434"/>
                    <a:pt x="3371" y="2962"/>
                  </a:cubicBezTo>
                  <a:cubicBezTo>
                    <a:pt x="3371" y="2489"/>
                    <a:pt x="3718" y="2143"/>
                    <a:pt x="4191" y="2143"/>
                  </a:cubicBezTo>
                  <a:close/>
                  <a:moveTo>
                    <a:pt x="2521" y="4191"/>
                  </a:moveTo>
                  <a:cubicBezTo>
                    <a:pt x="2993" y="4191"/>
                    <a:pt x="3371" y="4537"/>
                    <a:pt x="3371" y="5010"/>
                  </a:cubicBezTo>
                  <a:cubicBezTo>
                    <a:pt x="3371" y="5482"/>
                    <a:pt x="2993" y="5829"/>
                    <a:pt x="2521" y="5829"/>
                  </a:cubicBezTo>
                  <a:cubicBezTo>
                    <a:pt x="2048" y="5829"/>
                    <a:pt x="1702" y="5482"/>
                    <a:pt x="1702" y="5010"/>
                  </a:cubicBezTo>
                  <a:cubicBezTo>
                    <a:pt x="1702" y="4537"/>
                    <a:pt x="2048" y="4191"/>
                    <a:pt x="2521" y="4191"/>
                  </a:cubicBezTo>
                  <a:close/>
                  <a:moveTo>
                    <a:pt x="10397" y="3340"/>
                  </a:moveTo>
                  <a:cubicBezTo>
                    <a:pt x="11563" y="3340"/>
                    <a:pt x="12508" y="4096"/>
                    <a:pt x="12508" y="5010"/>
                  </a:cubicBezTo>
                  <a:cubicBezTo>
                    <a:pt x="12508" y="5923"/>
                    <a:pt x="11563" y="6648"/>
                    <a:pt x="10397" y="6648"/>
                  </a:cubicBezTo>
                  <a:cubicBezTo>
                    <a:pt x="9263" y="6648"/>
                    <a:pt x="8318" y="5892"/>
                    <a:pt x="8318" y="5010"/>
                  </a:cubicBezTo>
                  <a:cubicBezTo>
                    <a:pt x="8318" y="4096"/>
                    <a:pt x="9263" y="3340"/>
                    <a:pt x="10397" y="3340"/>
                  </a:cubicBezTo>
                  <a:close/>
                  <a:moveTo>
                    <a:pt x="4191" y="6270"/>
                  </a:moveTo>
                  <a:cubicBezTo>
                    <a:pt x="4663" y="6270"/>
                    <a:pt x="5010" y="6616"/>
                    <a:pt x="5010" y="7089"/>
                  </a:cubicBezTo>
                  <a:cubicBezTo>
                    <a:pt x="5010" y="7562"/>
                    <a:pt x="4663" y="7908"/>
                    <a:pt x="4191" y="7908"/>
                  </a:cubicBezTo>
                  <a:cubicBezTo>
                    <a:pt x="3718" y="7908"/>
                    <a:pt x="3371" y="7562"/>
                    <a:pt x="3371" y="7089"/>
                  </a:cubicBezTo>
                  <a:cubicBezTo>
                    <a:pt x="3371" y="6616"/>
                    <a:pt x="3718" y="6270"/>
                    <a:pt x="4191" y="6270"/>
                  </a:cubicBezTo>
                  <a:close/>
                  <a:moveTo>
                    <a:pt x="6679" y="6648"/>
                  </a:moveTo>
                  <a:cubicBezTo>
                    <a:pt x="7152" y="6648"/>
                    <a:pt x="7499" y="6994"/>
                    <a:pt x="7499" y="7499"/>
                  </a:cubicBezTo>
                  <a:cubicBezTo>
                    <a:pt x="7499" y="7971"/>
                    <a:pt x="7152" y="8318"/>
                    <a:pt x="6679" y="8318"/>
                  </a:cubicBezTo>
                  <a:cubicBezTo>
                    <a:pt x="6207" y="8318"/>
                    <a:pt x="5829" y="7971"/>
                    <a:pt x="5829" y="7499"/>
                  </a:cubicBezTo>
                  <a:cubicBezTo>
                    <a:pt x="5829" y="7057"/>
                    <a:pt x="6207" y="6648"/>
                    <a:pt x="6679" y="6648"/>
                  </a:cubicBezTo>
                  <a:close/>
                  <a:moveTo>
                    <a:pt x="7089" y="0"/>
                  </a:moveTo>
                  <a:cubicBezTo>
                    <a:pt x="3245" y="0"/>
                    <a:pt x="63" y="2237"/>
                    <a:pt x="63" y="5010"/>
                  </a:cubicBezTo>
                  <a:cubicBezTo>
                    <a:pt x="0" y="7751"/>
                    <a:pt x="3214" y="9987"/>
                    <a:pt x="7089" y="9987"/>
                  </a:cubicBezTo>
                  <a:cubicBezTo>
                    <a:pt x="10964" y="9987"/>
                    <a:pt x="14146" y="7751"/>
                    <a:pt x="14146" y="5010"/>
                  </a:cubicBezTo>
                  <a:cubicBezTo>
                    <a:pt x="14146" y="2300"/>
                    <a:pt x="10964" y="0"/>
                    <a:pt x="7089" y="0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-13512225" y="3483250"/>
              <a:ext cx="100050" cy="81150"/>
            </a:xfrm>
            <a:custGeom>
              <a:rect b="b" l="l" r="r" t="t"/>
              <a:pathLst>
                <a:path extrusionOk="0" h="3246" w="4002">
                  <a:moveTo>
                    <a:pt x="4002" y="1"/>
                  </a:moveTo>
                  <a:cubicBezTo>
                    <a:pt x="2206" y="127"/>
                    <a:pt x="63" y="536"/>
                    <a:pt x="63" y="1607"/>
                  </a:cubicBezTo>
                  <a:cubicBezTo>
                    <a:pt x="0" y="2710"/>
                    <a:pt x="2174" y="3120"/>
                    <a:pt x="4002" y="3246"/>
                  </a:cubicBezTo>
                  <a:cubicBezTo>
                    <a:pt x="3592" y="2805"/>
                    <a:pt x="3371" y="2206"/>
                    <a:pt x="3371" y="1607"/>
                  </a:cubicBezTo>
                  <a:cubicBezTo>
                    <a:pt x="3371" y="1040"/>
                    <a:pt x="3592" y="442"/>
                    <a:pt x="4002" y="1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-13407475" y="3483250"/>
              <a:ext cx="36250" cy="81150"/>
            </a:xfrm>
            <a:custGeom>
              <a:rect b="b" l="l" r="r" t="t"/>
              <a:pathLst>
                <a:path extrusionOk="0" h="3246" w="1450">
                  <a:moveTo>
                    <a:pt x="1418" y="1"/>
                  </a:moveTo>
                  <a:lnTo>
                    <a:pt x="1418" y="1"/>
                  </a:lnTo>
                  <a:cubicBezTo>
                    <a:pt x="1103" y="32"/>
                    <a:pt x="788" y="190"/>
                    <a:pt x="505" y="442"/>
                  </a:cubicBezTo>
                  <a:cubicBezTo>
                    <a:pt x="190" y="757"/>
                    <a:pt x="1" y="1166"/>
                    <a:pt x="1" y="1607"/>
                  </a:cubicBezTo>
                  <a:cubicBezTo>
                    <a:pt x="1" y="2048"/>
                    <a:pt x="158" y="2489"/>
                    <a:pt x="505" y="2805"/>
                  </a:cubicBezTo>
                  <a:cubicBezTo>
                    <a:pt x="788" y="3025"/>
                    <a:pt x="1103" y="3183"/>
                    <a:pt x="1450" y="3246"/>
                  </a:cubicBezTo>
                  <a:cubicBezTo>
                    <a:pt x="1072" y="2805"/>
                    <a:pt x="820" y="2206"/>
                    <a:pt x="820" y="1607"/>
                  </a:cubicBezTo>
                  <a:cubicBezTo>
                    <a:pt x="820" y="977"/>
                    <a:pt x="1072" y="442"/>
                    <a:pt x="1418" y="1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-13366525" y="3485625"/>
              <a:ext cx="70125" cy="76425"/>
            </a:xfrm>
            <a:custGeom>
              <a:rect b="b" l="l" r="r" t="t"/>
              <a:pathLst>
                <a:path extrusionOk="0" h="3057" w="2805">
                  <a:moveTo>
                    <a:pt x="1072" y="0"/>
                  </a:moveTo>
                  <a:cubicBezTo>
                    <a:pt x="442" y="221"/>
                    <a:pt x="1" y="819"/>
                    <a:pt x="1" y="1512"/>
                  </a:cubicBezTo>
                  <a:cubicBezTo>
                    <a:pt x="1" y="2237"/>
                    <a:pt x="442" y="2836"/>
                    <a:pt x="1072" y="3056"/>
                  </a:cubicBezTo>
                  <a:cubicBezTo>
                    <a:pt x="1702" y="2962"/>
                    <a:pt x="2301" y="2867"/>
                    <a:pt x="2805" y="2710"/>
                  </a:cubicBezTo>
                  <a:cubicBezTo>
                    <a:pt x="2616" y="2363"/>
                    <a:pt x="2490" y="1953"/>
                    <a:pt x="2490" y="1512"/>
                  </a:cubicBezTo>
                  <a:cubicBezTo>
                    <a:pt x="2490" y="1071"/>
                    <a:pt x="2616" y="693"/>
                    <a:pt x="2805" y="347"/>
                  </a:cubicBezTo>
                  <a:cubicBezTo>
                    <a:pt x="2301" y="189"/>
                    <a:pt x="1702" y="63"/>
                    <a:pt x="1072" y="0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30"/>
          <p:cNvGrpSpPr/>
          <p:nvPr/>
        </p:nvGrpSpPr>
        <p:grpSpPr>
          <a:xfrm>
            <a:off x="1142062" y="1735698"/>
            <a:ext cx="458878" cy="500462"/>
            <a:chOff x="-49031025" y="3920175"/>
            <a:chExt cx="303350" cy="300325"/>
          </a:xfrm>
        </p:grpSpPr>
        <p:sp>
          <p:nvSpPr>
            <p:cNvPr id="396" name="Google Shape;396;p30"/>
            <p:cNvSpPr/>
            <p:nvPr/>
          </p:nvSpPr>
          <p:spPr>
            <a:xfrm>
              <a:off x="-49031025" y="4131875"/>
              <a:ext cx="109600" cy="88625"/>
            </a:xfrm>
            <a:custGeom>
              <a:rect b="b" l="l" r="r" t="t"/>
              <a:pathLst>
                <a:path extrusionOk="0" h="3545" w="4384">
                  <a:moveTo>
                    <a:pt x="472" y="1"/>
                  </a:moveTo>
                  <a:cubicBezTo>
                    <a:pt x="202" y="1"/>
                    <a:pt x="0" y="326"/>
                    <a:pt x="225" y="551"/>
                  </a:cubicBezTo>
                  <a:lnTo>
                    <a:pt x="2336" y="3387"/>
                  </a:lnTo>
                  <a:cubicBezTo>
                    <a:pt x="2399" y="3481"/>
                    <a:pt x="2494" y="3544"/>
                    <a:pt x="2620" y="3544"/>
                  </a:cubicBezTo>
                  <a:lnTo>
                    <a:pt x="4384" y="3544"/>
                  </a:lnTo>
                  <a:lnTo>
                    <a:pt x="2620" y="583"/>
                  </a:lnTo>
                  <a:lnTo>
                    <a:pt x="572" y="16"/>
                  </a:lnTo>
                  <a:cubicBezTo>
                    <a:pt x="538" y="5"/>
                    <a:pt x="505" y="1"/>
                    <a:pt x="472" y="1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-48921450" y="3920175"/>
              <a:ext cx="79575" cy="130975"/>
            </a:xfrm>
            <a:custGeom>
              <a:rect b="b" l="l" r="r" t="t"/>
              <a:pathLst>
                <a:path extrusionOk="0" h="5239" w="3183">
                  <a:moveTo>
                    <a:pt x="302" y="1"/>
                  </a:moveTo>
                  <a:cubicBezTo>
                    <a:pt x="275" y="1"/>
                    <a:pt x="248" y="3"/>
                    <a:pt x="221" y="9"/>
                  </a:cubicBezTo>
                  <a:cubicBezTo>
                    <a:pt x="64" y="40"/>
                    <a:pt x="1" y="198"/>
                    <a:pt x="1" y="355"/>
                  </a:cubicBezTo>
                  <a:lnTo>
                    <a:pt x="64" y="1269"/>
                  </a:lnTo>
                  <a:lnTo>
                    <a:pt x="2584" y="5239"/>
                  </a:lnTo>
                  <a:lnTo>
                    <a:pt x="3183" y="4199"/>
                  </a:lnTo>
                  <a:lnTo>
                    <a:pt x="631" y="166"/>
                  </a:lnTo>
                  <a:cubicBezTo>
                    <a:pt x="553" y="62"/>
                    <a:pt x="431" y="1"/>
                    <a:pt x="302" y="1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-48842675" y="4008100"/>
              <a:ext cx="115000" cy="53300"/>
            </a:xfrm>
            <a:custGeom>
              <a:rect b="b" l="l" r="r" t="t"/>
              <a:pathLst>
                <a:path extrusionOk="0" h="2132" w="4600">
                  <a:moveTo>
                    <a:pt x="1359" y="0"/>
                  </a:moveTo>
                  <a:cubicBezTo>
                    <a:pt x="1245" y="0"/>
                    <a:pt x="1132" y="57"/>
                    <a:pt x="1072" y="178"/>
                  </a:cubicBezTo>
                  <a:lnTo>
                    <a:pt x="0" y="2131"/>
                  </a:lnTo>
                  <a:lnTo>
                    <a:pt x="4191" y="2131"/>
                  </a:lnTo>
                  <a:cubicBezTo>
                    <a:pt x="4317" y="2131"/>
                    <a:pt x="4506" y="2005"/>
                    <a:pt x="4537" y="1848"/>
                  </a:cubicBezTo>
                  <a:cubicBezTo>
                    <a:pt x="4600" y="1690"/>
                    <a:pt x="4537" y="1533"/>
                    <a:pt x="4380" y="1469"/>
                  </a:cubicBezTo>
                  <a:lnTo>
                    <a:pt x="1544" y="52"/>
                  </a:lnTo>
                  <a:cubicBezTo>
                    <a:pt x="1488" y="18"/>
                    <a:pt x="1423" y="0"/>
                    <a:pt x="1359" y="0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-48838750" y="4078700"/>
              <a:ext cx="51225" cy="66975"/>
            </a:xfrm>
            <a:custGeom>
              <a:rect b="b" l="l" r="r" t="t"/>
              <a:pathLst>
                <a:path extrusionOk="0" h="2679" w="2049">
                  <a:moveTo>
                    <a:pt x="1" y="0"/>
                  </a:moveTo>
                  <a:lnTo>
                    <a:pt x="1734" y="2678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-48975000" y="3920575"/>
              <a:ext cx="173300" cy="248725"/>
            </a:xfrm>
            <a:custGeom>
              <a:rect b="b" l="l" r="r" t="t"/>
              <a:pathLst>
                <a:path extrusionOk="0" h="9949" w="6932">
                  <a:moveTo>
                    <a:pt x="374" y="0"/>
                  </a:moveTo>
                  <a:cubicBezTo>
                    <a:pt x="334" y="0"/>
                    <a:pt x="293" y="8"/>
                    <a:pt x="253" y="24"/>
                  </a:cubicBezTo>
                  <a:cubicBezTo>
                    <a:pt x="95" y="87"/>
                    <a:pt x="1" y="245"/>
                    <a:pt x="1" y="402"/>
                  </a:cubicBezTo>
                  <a:lnTo>
                    <a:pt x="694" y="7585"/>
                  </a:lnTo>
                  <a:lnTo>
                    <a:pt x="6932" y="9948"/>
                  </a:lnTo>
                  <a:lnTo>
                    <a:pt x="694" y="182"/>
                  </a:lnTo>
                  <a:cubicBezTo>
                    <a:pt x="600" y="65"/>
                    <a:pt x="489" y="0"/>
                    <a:pt x="374" y="0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-48955300" y="4129900"/>
              <a:ext cx="151250" cy="89800"/>
            </a:xfrm>
            <a:custGeom>
              <a:rect b="b" l="l" r="r" t="t"/>
              <a:pathLst>
                <a:path extrusionOk="0" h="3592" w="6050">
                  <a:moveTo>
                    <a:pt x="0" y="0"/>
                  </a:moveTo>
                  <a:lnTo>
                    <a:pt x="2174" y="3592"/>
                  </a:lnTo>
                  <a:lnTo>
                    <a:pt x="5167" y="3592"/>
                  </a:lnTo>
                  <a:cubicBezTo>
                    <a:pt x="5293" y="3592"/>
                    <a:pt x="5419" y="3529"/>
                    <a:pt x="5482" y="3403"/>
                  </a:cubicBezTo>
                  <a:lnTo>
                    <a:pt x="6049" y="2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30"/>
          <p:cNvGrpSpPr/>
          <p:nvPr/>
        </p:nvGrpSpPr>
        <p:grpSpPr>
          <a:xfrm>
            <a:off x="6974921" y="3770381"/>
            <a:ext cx="458858" cy="500440"/>
            <a:chOff x="-11292700" y="3213875"/>
            <a:chExt cx="353675" cy="352100"/>
          </a:xfrm>
        </p:grpSpPr>
        <p:sp>
          <p:nvSpPr>
            <p:cNvPr id="403" name="Google Shape;403;p30"/>
            <p:cNvSpPr/>
            <p:nvPr/>
          </p:nvSpPr>
          <p:spPr>
            <a:xfrm>
              <a:off x="-11178500" y="3213875"/>
              <a:ext cx="124475" cy="124475"/>
            </a:xfrm>
            <a:custGeom>
              <a:rect b="b" l="l" r="r" t="t"/>
              <a:pathLst>
                <a:path extrusionOk="0" h="4979" w="4979">
                  <a:moveTo>
                    <a:pt x="2489" y="1671"/>
                  </a:moveTo>
                  <a:cubicBezTo>
                    <a:pt x="2962" y="1671"/>
                    <a:pt x="3309" y="2049"/>
                    <a:pt x="3309" y="2521"/>
                  </a:cubicBezTo>
                  <a:cubicBezTo>
                    <a:pt x="3309" y="2994"/>
                    <a:pt x="2962" y="3340"/>
                    <a:pt x="2489" y="3340"/>
                  </a:cubicBezTo>
                  <a:cubicBezTo>
                    <a:pt x="2017" y="3340"/>
                    <a:pt x="1670" y="2994"/>
                    <a:pt x="1670" y="2521"/>
                  </a:cubicBezTo>
                  <a:cubicBezTo>
                    <a:pt x="1639" y="2049"/>
                    <a:pt x="2017" y="1671"/>
                    <a:pt x="2489" y="1671"/>
                  </a:cubicBezTo>
                  <a:close/>
                  <a:moveTo>
                    <a:pt x="2489" y="1"/>
                  </a:moveTo>
                  <a:cubicBezTo>
                    <a:pt x="2048" y="1"/>
                    <a:pt x="1891" y="221"/>
                    <a:pt x="1702" y="537"/>
                  </a:cubicBezTo>
                  <a:cubicBezTo>
                    <a:pt x="1555" y="523"/>
                    <a:pt x="1414" y="498"/>
                    <a:pt x="1278" y="498"/>
                  </a:cubicBezTo>
                  <a:cubicBezTo>
                    <a:pt x="1094" y="498"/>
                    <a:pt x="920" y="544"/>
                    <a:pt x="757" y="726"/>
                  </a:cubicBezTo>
                  <a:cubicBezTo>
                    <a:pt x="442" y="1041"/>
                    <a:pt x="505" y="1324"/>
                    <a:pt x="568" y="1734"/>
                  </a:cubicBezTo>
                  <a:cubicBezTo>
                    <a:pt x="221" y="1923"/>
                    <a:pt x="1" y="2080"/>
                    <a:pt x="1" y="2521"/>
                  </a:cubicBezTo>
                  <a:cubicBezTo>
                    <a:pt x="1" y="2931"/>
                    <a:pt x="221" y="3088"/>
                    <a:pt x="568" y="3309"/>
                  </a:cubicBezTo>
                  <a:cubicBezTo>
                    <a:pt x="473" y="3687"/>
                    <a:pt x="442" y="3939"/>
                    <a:pt x="757" y="4254"/>
                  </a:cubicBezTo>
                  <a:cubicBezTo>
                    <a:pt x="938" y="4436"/>
                    <a:pt x="1109" y="4481"/>
                    <a:pt x="1288" y="4481"/>
                  </a:cubicBezTo>
                  <a:cubicBezTo>
                    <a:pt x="1419" y="4481"/>
                    <a:pt x="1555" y="4456"/>
                    <a:pt x="1702" y="4443"/>
                  </a:cubicBezTo>
                  <a:cubicBezTo>
                    <a:pt x="1922" y="4758"/>
                    <a:pt x="2080" y="4979"/>
                    <a:pt x="2489" y="4979"/>
                  </a:cubicBezTo>
                  <a:cubicBezTo>
                    <a:pt x="2931" y="4979"/>
                    <a:pt x="3088" y="4758"/>
                    <a:pt x="3277" y="4443"/>
                  </a:cubicBezTo>
                  <a:cubicBezTo>
                    <a:pt x="3431" y="4469"/>
                    <a:pt x="3565" y="4495"/>
                    <a:pt x="3690" y="4495"/>
                  </a:cubicBezTo>
                  <a:cubicBezTo>
                    <a:pt x="3871" y="4495"/>
                    <a:pt x="4036" y="4441"/>
                    <a:pt x="4222" y="4254"/>
                  </a:cubicBezTo>
                  <a:cubicBezTo>
                    <a:pt x="4537" y="3939"/>
                    <a:pt x="4443" y="3655"/>
                    <a:pt x="4411" y="3309"/>
                  </a:cubicBezTo>
                  <a:cubicBezTo>
                    <a:pt x="4726" y="3057"/>
                    <a:pt x="4978" y="2899"/>
                    <a:pt x="4978" y="2521"/>
                  </a:cubicBezTo>
                  <a:cubicBezTo>
                    <a:pt x="4978" y="2080"/>
                    <a:pt x="4726" y="1923"/>
                    <a:pt x="4411" y="1734"/>
                  </a:cubicBezTo>
                  <a:cubicBezTo>
                    <a:pt x="4506" y="1324"/>
                    <a:pt x="4537" y="1041"/>
                    <a:pt x="4222" y="726"/>
                  </a:cubicBezTo>
                  <a:cubicBezTo>
                    <a:pt x="4041" y="544"/>
                    <a:pt x="3870" y="498"/>
                    <a:pt x="3691" y="498"/>
                  </a:cubicBezTo>
                  <a:cubicBezTo>
                    <a:pt x="3560" y="498"/>
                    <a:pt x="3424" y="523"/>
                    <a:pt x="3277" y="537"/>
                  </a:cubicBezTo>
                  <a:cubicBezTo>
                    <a:pt x="3025" y="221"/>
                    <a:pt x="2868" y="1"/>
                    <a:pt x="2489" y="1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-11292700" y="3255625"/>
              <a:ext cx="117375" cy="124475"/>
            </a:xfrm>
            <a:custGeom>
              <a:rect b="b" l="l" r="r" t="t"/>
              <a:pathLst>
                <a:path extrusionOk="0" h="4979" w="4695">
                  <a:moveTo>
                    <a:pt x="2521" y="1670"/>
                  </a:moveTo>
                  <a:cubicBezTo>
                    <a:pt x="2993" y="1670"/>
                    <a:pt x="3340" y="2017"/>
                    <a:pt x="3340" y="2490"/>
                  </a:cubicBezTo>
                  <a:cubicBezTo>
                    <a:pt x="3340" y="2962"/>
                    <a:pt x="2993" y="3309"/>
                    <a:pt x="2521" y="3309"/>
                  </a:cubicBezTo>
                  <a:cubicBezTo>
                    <a:pt x="2048" y="3309"/>
                    <a:pt x="1702" y="2962"/>
                    <a:pt x="1702" y="2490"/>
                  </a:cubicBezTo>
                  <a:cubicBezTo>
                    <a:pt x="1702" y="2017"/>
                    <a:pt x="2048" y="1670"/>
                    <a:pt x="2521" y="1670"/>
                  </a:cubicBezTo>
                  <a:close/>
                  <a:moveTo>
                    <a:pt x="2552" y="1"/>
                  </a:moveTo>
                  <a:cubicBezTo>
                    <a:pt x="2111" y="1"/>
                    <a:pt x="1954" y="253"/>
                    <a:pt x="1765" y="568"/>
                  </a:cubicBezTo>
                  <a:cubicBezTo>
                    <a:pt x="1618" y="554"/>
                    <a:pt x="1476" y="530"/>
                    <a:pt x="1339" y="530"/>
                  </a:cubicBezTo>
                  <a:cubicBezTo>
                    <a:pt x="1151" y="530"/>
                    <a:pt x="969" y="575"/>
                    <a:pt x="788" y="757"/>
                  </a:cubicBezTo>
                  <a:cubicBezTo>
                    <a:pt x="473" y="1072"/>
                    <a:pt x="536" y="1355"/>
                    <a:pt x="599" y="1702"/>
                  </a:cubicBezTo>
                  <a:cubicBezTo>
                    <a:pt x="252" y="1891"/>
                    <a:pt x="0" y="2048"/>
                    <a:pt x="0" y="2490"/>
                  </a:cubicBezTo>
                  <a:cubicBezTo>
                    <a:pt x="0" y="2931"/>
                    <a:pt x="221" y="3088"/>
                    <a:pt x="536" y="3277"/>
                  </a:cubicBezTo>
                  <a:cubicBezTo>
                    <a:pt x="473" y="3687"/>
                    <a:pt x="441" y="3907"/>
                    <a:pt x="756" y="4222"/>
                  </a:cubicBezTo>
                  <a:cubicBezTo>
                    <a:pt x="943" y="4409"/>
                    <a:pt x="1107" y="4463"/>
                    <a:pt x="1295" y="4463"/>
                  </a:cubicBezTo>
                  <a:cubicBezTo>
                    <a:pt x="1425" y="4463"/>
                    <a:pt x="1566" y="4437"/>
                    <a:pt x="1733" y="4411"/>
                  </a:cubicBezTo>
                  <a:cubicBezTo>
                    <a:pt x="1954" y="4726"/>
                    <a:pt x="2111" y="4978"/>
                    <a:pt x="2521" y="4978"/>
                  </a:cubicBezTo>
                  <a:cubicBezTo>
                    <a:pt x="2962" y="4978"/>
                    <a:pt x="3119" y="4726"/>
                    <a:pt x="3308" y="4411"/>
                  </a:cubicBezTo>
                  <a:cubicBezTo>
                    <a:pt x="3458" y="4449"/>
                    <a:pt x="3588" y="4476"/>
                    <a:pt x="3710" y="4476"/>
                  </a:cubicBezTo>
                  <a:cubicBezTo>
                    <a:pt x="3896" y="4476"/>
                    <a:pt x="4063" y="4412"/>
                    <a:pt x="4254" y="4222"/>
                  </a:cubicBezTo>
                  <a:cubicBezTo>
                    <a:pt x="4569" y="3907"/>
                    <a:pt x="4474" y="3624"/>
                    <a:pt x="4443" y="3277"/>
                  </a:cubicBezTo>
                  <a:cubicBezTo>
                    <a:pt x="4583" y="3183"/>
                    <a:pt x="4592" y="3175"/>
                    <a:pt x="4592" y="3175"/>
                  </a:cubicBezTo>
                  <a:lnTo>
                    <a:pt x="4592" y="3175"/>
                  </a:lnTo>
                  <a:cubicBezTo>
                    <a:pt x="4592" y="3175"/>
                    <a:pt x="4592" y="3175"/>
                    <a:pt x="4592" y="3175"/>
                  </a:cubicBezTo>
                  <a:cubicBezTo>
                    <a:pt x="4594" y="3175"/>
                    <a:pt x="4606" y="3170"/>
                    <a:pt x="4695" y="3120"/>
                  </a:cubicBezTo>
                  <a:cubicBezTo>
                    <a:pt x="4411" y="2805"/>
                    <a:pt x="4254" y="2427"/>
                    <a:pt x="4254" y="2017"/>
                  </a:cubicBezTo>
                  <a:cubicBezTo>
                    <a:pt x="3939" y="1702"/>
                    <a:pt x="3781" y="1324"/>
                    <a:pt x="3781" y="851"/>
                  </a:cubicBezTo>
                  <a:cubicBezTo>
                    <a:pt x="3781" y="725"/>
                    <a:pt x="3781" y="631"/>
                    <a:pt x="3812" y="536"/>
                  </a:cubicBezTo>
                  <a:cubicBezTo>
                    <a:pt x="3754" y="517"/>
                    <a:pt x="3710" y="509"/>
                    <a:pt x="3671" y="509"/>
                  </a:cubicBezTo>
                  <a:cubicBezTo>
                    <a:pt x="3583" y="509"/>
                    <a:pt x="3514" y="546"/>
                    <a:pt x="3340" y="568"/>
                  </a:cubicBezTo>
                  <a:cubicBezTo>
                    <a:pt x="3119" y="253"/>
                    <a:pt x="2962" y="1"/>
                    <a:pt x="2552" y="1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-11056425" y="3254850"/>
              <a:ext cx="117400" cy="125250"/>
            </a:xfrm>
            <a:custGeom>
              <a:rect b="b" l="l" r="r" t="t"/>
              <a:pathLst>
                <a:path extrusionOk="0" h="5010" w="4696">
                  <a:moveTo>
                    <a:pt x="2175" y="1701"/>
                  </a:moveTo>
                  <a:cubicBezTo>
                    <a:pt x="2647" y="1701"/>
                    <a:pt x="2994" y="2048"/>
                    <a:pt x="2994" y="2521"/>
                  </a:cubicBezTo>
                  <a:cubicBezTo>
                    <a:pt x="2994" y="2962"/>
                    <a:pt x="2616" y="3340"/>
                    <a:pt x="2175" y="3340"/>
                  </a:cubicBezTo>
                  <a:cubicBezTo>
                    <a:pt x="1702" y="3340"/>
                    <a:pt x="1324" y="2993"/>
                    <a:pt x="1324" y="2521"/>
                  </a:cubicBezTo>
                  <a:cubicBezTo>
                    <a:pt x="1324" y="2048"/>
                    <a:pt x="1702" y="1701"/>
                    <a:pt x="2175" y="1701"/>
                  </a:cubicBezTo>
                  <a:close/>
                  <a:moveTo>
                    <a:pt x="2112" y="0"/>
                  </a:moveTo>
                  <a:cubicBezTo>
                    <a:pt x="1702" y="0"/>
                    <a:pt x="1545" y="221"/>
                    <a:pt x="1324" y="567"/>
                  </a:cubicBezTo>
                  <a:cubicBezTo>
                    <a:pt x="1022" y="511"/>
                    <a:pt x="957" y="499"/>
                    <a:pt x="927" y="499"/>
                  </a:cubicBezTo>
                  <a:cubicBezTo>
                    <a:pt x="907" y="499"/>
                    <a:pt x="902" y="504"/>
                    <a:pt x="852" y="504"/>
                  </a:cubicBezTo>
                  <a:cubicBezTo>
                    <a:pt x="915" y="630"/>
                    <a:pt x="915" y="725"/>
                    <a:pt x="915" y="819"/>
                  </a:cubicBezTo>
                  <a:cubicBezTo>
                    <a:pt x="915" y="1260"/>
                    <a:pt x="757" y="1701"/>
                    <a:pt x="442" y="2016"/>
                  </a:cubicBezTo>
                  <a:cubicBezTo>
                    <a:pt x="442" y="2458"/>
                    <a:pt x="284" y="2836"/>
                    <a:pt x="1" y="3119"/>
                  </a:cubicBezTo>
                  <a:lnTo>
                    <a:pt x="32" y="3151"/>
                  </a:lnTo>
                  <a:lnTo>
                    <a:pt x="221" y="3308"/>
                  </a:lnTo>
                  <a:cubicBezTo>
                    <a:pt x="158" y="3718"/>
                    <a:pt x="127" y="3938"/>
                    <a:pt x="442" y="4253"/>
                  </a:cubicBezTo>
                  <a:cubicBezTo>
                    <a:pt x="628" y="4440"/>
                    <a:pt x="793" y="4494"/>
                    <a:pt x="974" y="4494"/>
                  </a:cubicBezTo>
                  <a:cubicBezTo>
                    <a:pt x="1099" y="4494"/>
                    <a:pt x="1233" y="4468"/>
                    <a:pt x="1387" y="4442"/>
                  </a:cubicBezTo>
                  <a:cubicBezTo>
                    <a:pt x="1608" y="4757"/>
                    <a:pt x="1765" y="5009"/>
                    <a:pt x="2175" y="5009"/>
                  </a:cubicBezTo>
                  <a:cubicBezTo>
                    <a:pt x="2584" y="5009"/>
                    <a:pt x="2742" y="4757"/>
                    <a:pt x="2962" y="4442"/>
                  </a:cubicBezTo>
                  <a:cubicBezTo>
                    <a:pt x="3112" y="4480"/>
                    <a:pt x="3247" y="4507"/>
                    <a:pt x="3375" y="4507"/>
                  </a:cubicBezTo>
                  <a:cubicBezTo>
                    <a:pt x="3570" y="4507"/>
                    <a:pt x="3749" y="4443"/>
                    <a:pt x="3939" y="4253"/>
                  </a:cubicBezTo>
                  <a:cubicBezTo>
                    <a:pt x="4254" y="3938"/>
                    <a:pt x="4160" y="3655"/>
                    <a:pt x="4128" y="3308"/>
                  </a:cubicBezTo>
                  <a:cubicBezTo>
                    <a:pt x="4443" y="3088"/>
                    <a:pt x="4695" y="2930"/>
                    <a:pt x="4695" y="2521"/>
                  </a:cubicBezTo>
                  <a:cubicBezTo>
                    <a:pt x="4632" y="2079"/>
                    <a:pt x="4412" y="1922"/>
                    <a:pt x="4097" y="1701"/>
                  </a:cubicBezTo>
                  <a:cubicBezTo>
                    <a:pt x="4191" y="1292"/>
                    <a:pt x="4223" y="1071"/>
                    <a:pt x="3907" y="756"/>
                  </a:cubicBezTo>
                  <a:cubicBezTo>
                    <a:pt x="3721" y="570"/>
                    <a:pt x="3546" y="516"/>
                    <a:pt x="3349" y="516"/>
                  </a:cubicBezTo>
                  <a:cubicBezTo>
                    <a:pt x="3213" y="516"/>
                    <a:pt x="3067" y="542"/>
                    <a:pt x="2899" y="567"/>
                  </a:cubicBezTo>
                  <a:cubicBezTo>
                    <a:pt x="2679" y="221"/>
                    <a:pt x="2521" y="0"/>
                    <a:pt x="2112" y="0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-11209225" y="3503725"/>
              <a:ext cx="188275" cy="62250"/>
            </a:xfrm>
            <a:custGeom>
              <a:rect b="b" l="l" r="r" t="t"/>
              <a:pathLst>
                <a:path extrusionOk="0" h="2490" w="7531">
                  <a:moveTo>
                    <a:pt x="1356" y="1"/>
                  </a:moveTo>
                  <a:lnTo>
                    <a:pt x="127" y="1859"/>
                  </a:lnTo>
                  <a:cubicBezTo>
                    <a:pt x="1" y="2017"/>
                    <a:pt x="32" y="2206"/>
                    <a:pt x="158" y="2364"/>
                  </a:cubicBezTo>
                  <a:cubicBezTo>
                    <a:pt x="179" y="2448"/>
                    <a:pt x="284" y="2490"/>
                    <a:pt x="408" y="2490"/>
                  </a:cubicBezTo>
                  <a:cubicBezTo>
                    <a:pt x="470" y="2490"/>
                    <a:pt x="536" y="2479"/>
                    <a:pt x="600" y="2458"/>
                  </a:cubicBezTo>
                  <a:lnTo>
                    <a:pt x="1419" y="2017"/>
                  </a:lnTo>
                  <a:cubicBezTo>
                    <a:pt x="1623" y="1922"/>
                    <a:pt x="1844" y="1875"/>
                    <a:pt x="2064" y="1875"/>
                  </a:cubicBezTo>
                  <a:cubicBezTo>
                    <a:pt x="2285" y="1875"/>
                    <a:pt x="2506" y="1922"/>
                    <a:pt x="2710" y="2017"/>
                  </a:cubicBezTo>
                  <a:cubicBezTo>
                    <a:pt x="3025" y="2175"/>
                    <a:pt x="3372" y="2253"/>
                    <a:pt x="3718" y="2253"/>
                  </a:cubicBezTo>
                  <a:cubicBezTo>
                    <a:pt x="4065" y="2253"/>
                    <a:pt x="4412" y="2175"/>
                    <a:pt x="4727" y="2017"/>
                  </a:cubicBezTo>
                  <a:cubicBezTo>
                    <a:pt x="4931" y="1922"/>
                    <a:pt x="5152" y="1875"/>
                    <a:pt x="5373" y="1875"/>
                  </a:cubicBezTo>
                  <a:cubicBezTo>
                    <a:pt x="5593" y="1875"/>
                    <a:pt x="5814" y="1922"/>
                    <a:pt x="6018" y="2017"/>
                  </a:cubicBezTo>
                  <a:lnTo>
                    <a:pt x="6869" y="2458"/>
                  </a:lnTo>
                  <a:cubicBezTo>
                    <a:pt x="6921" y="2479"/>
                    <a:pt x="6978" y="2490"/>
                    <a:pt x="7035" y="2490"/>
                  </a:cubicBezTo>
                  <a:cubicBezTo>
                    <a:pt x="7149" y="2490"/>
                    <a:pt x="7268" y="2448"/>
                    <a:pt x="7373" y="2364"/>
                  </a:cubicBezTo>
                  <a:cubicBezTo>
                    <a:pt x="7499" y="2206"/>
                    <a:pt x="7531" y="2017"/>
                    <a:pt x="7405" y="185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-11167475" y="3462775"/>
              <a:ext cx="103200" cy="20500"/>
            </a:xfrm>
            <a:custGeom>
              <a:rect b="b" l="l" r="r" t="t"/>
              <a:pathLst>
                <a:path extrusionOk="0" h="820" w="4128">
                  <a:moveTo>
                    <a:pt x="1" y="0"/>
                  </a:moveTo>
                  <a:lnTo>
                    <a:pt x="1" y="820"/>
                  </a:lnTo>
                  <a:lnTo>
                    <a:pt x="4128" y="820"/>
                  </a:lnTo>
                  <a:lnTo>
                    <a:pt x="4128" y="0"/>
                  </a:ln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-11213150" y="3344625"/>
              <a:ext cx="141000" cy="97700"/>
            </a:xfrm>
            <a:custGeom>
              <a:rect b="b" l="l" r="r" t="t"/>
              <a:pathLst>
                <a:path extrusionOk="0" h="3908" w="5640">
                  <a:moveTo>
                    <a:pt x="2206" y="1"/>
                  </a:moveTo>
                  <a:lnTo>
                    <a:pt x="2080" y="64"/>
                  </a:lnTo>
                  <a:cubicBezTo>
                    <a:pt x="2080" y="442"/>
                    <a:pt x="2017" y="851"/>
                    <a:pt x="1607" y="1261"/>
                  </a:cubicBezTo>
                  <a:cubicBezTo>
                    <a:pt x="1292" y="1576"/>
                    <a:pt x="946" y="1733"/>
                    <a:pt x="504" y="1733"/>
                  </a:cubicBezTo>
                  <a:lnTo>
                    <a:pt x="441" y="1733"/>
                  </a:lnTo>
                  <a:cubicBezTo>
                    <a:pt x="315" y="1860"/>
                    <a:pt x="158" y="1954"/>
                    <a:pt x="0" y="2080"/>
                  </a:cubicBezTo>
                  <a:lnTo>
                    <a:pt x="1355" y="3907"/>
                  </a:lnTo>
                  <a:lnTo>
                    <a:pt x="4411" y="3907"/>
                  </a:lnTo>
                  <a:lnTo>
                    <a:pt x="5608" y="536"/>
                  </a:lnTo>
                  <a:cubicBezTo>
                    <a:pt x="5640" y="379"/>
                    <a:pt x="5608" y="221"/>
                    <a:pt x="5608" y="127"/>
                  </a:cubicBezTo>
                  <a:lnTo>
                    <a:pt x="5482" y="32"/>
                  </a:lnTo>
                  <a:cubicBezTo>
                    <a:pt x="5356" y="64"/>
                    <a:pt x="5199" y="64"/>
                    <a:pt x="5073" y="64"/>
                  </a:cubicBezTo>
                  <a:lnTo>
                    <a:pt x="5010" y="64"/>
                  </a:lnTo>
                  <a:cubicBezTo>
                    <a:pt x="4758" y="347"/>
                    <a:pt x="4411" y="599"/>
                    <a:pt x="3875" y="599"/>
                  </a:cubicBezTo>
                  <a:cubicBezTo>
                    <a:pt x="3308" y="599"/>
                    <a:pt x="2962" y="347"/>
                    <a:pt x="2678" y="64"/>
                  </a:cubicBezTo>
                  <a:lnTo>
                    <a:pt x="2647" y="64"/>
                  </a:lnTo>
                  <a:cubicBezTo>
                    <a:pt x="2489" y="64"/>
                    <a:pt x="2363" y="32"/>
                    <a:pt x="2206" y="1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-11080825" y="3379275"/>
              <a:ext cx="59100" cy="61475"/>
            </a:xfrm>
            <a:custGeom>
              <a:rect b="b" l="l" r="r" t="t"/>
              <a:pathLst>
                <a:path extrusionOk="0" h="2459" w="2364">
                  <a:moveTo>
                    <a:pt x="882" y="1"/>
                  </a:moveTo>
                  <a:lnTo>
                    <a:pt x="0" y="2458"/>
                  </a:lnTo>
                  <a:lnTo>
                    <a:pt x="1008" y="2458"/>
                  </a:lnTo>
                  <a:lnTo>
                    <a:pt x="2363" y="663"/>
                  </a:lnTo>
                  <a:cubicBezTo>
                    <a:pt x="2237" y="568"/>
                    <a:pt x="2080" y="474"/>
                    <a:pt x="1954" y="347"/>
                  </a:cubicBezTo>
                  <a:lnTo>
                    <a:pt x="1891" y="347"/>
                  </a:lnTo>
                  <a:cubicBezTo>
                    <a:pt x="1512" y="347"/>
                    <a:pt x="1197" y="221"/>
                    <a:pt x="882" y="1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30"/>
          <p:cNvGrpSpPr/>
          <p:nvPr/>
        </p:nvGrpSpPr>
        <p:grpSpPr>
          <a:xfrm>
            <a:off x="2776705" y="941132"/>
            <a:ext cx="452798" cy="449473"/>
            <a:chOff x="-21322300" y="3693325"/>
            <a:chExt cx="306400" cy="304150"/>
          </a:xfrm>
        </p:grpSpPr>
        <p:sp>
          <p:nvSpPr>
            <p:cNvPr id="411" name="Google Shape;411;p30"/>
            <p:cNvSpPr/>
            <p:nvPr/>
          </p:nvSpPr>
          <p:spPr>
            <a:xfrm>
              <a:off x="-21142725" y="3868400"/>
              <a:ext cx="111850" cy="69325"/>
            </a:xfrm>
            <a:custGeom>
              <a:rect b="b" l="l" r="r" t="t"/>
              <a:pathLst>
                <a:path extrusionOk="0" h="2773" w="4474">
                  <a:moveTo>
                    <a:pt x="4474" y="0"/>
                  </a:moveTo>
                  <a:lnTo>
                    <a:pt x="4474" y="0"/>
                  </a:lnTo>
                  <a:cubicBezTo>
                    <a:pt x="4317" y="189"/>
                    <a:pt x="4159" y="378"/>
                    <a:pt x="4001" y="536"/>
                  </a:cubicBezTo>
                  <a:cubicBezTo>
                    <a:pt x="2899" y="1639"/>
                    <a:pt x="1418" y="2174"/>
                    <a:pt x="0" y="2426"/>
                  </a:cubicBezTo>
                  <a:cubicBezTo>
                    <a:pt x="473" y="2678"/>
                    <a:pt x="945" y="2773"/>
                    <a:pt x="1450" y="2773"/>
                  </a:cubicBezTo>
                  <a:cubicBezTo>
                    <a:pt x="2269" y="2773"/>
                    <a:pt x="3088" y="2458"/>
                    <a:pt x="3749" y="1828"/>
                  </a:cubicBezTo>
                  <a:cubicBezTo>
                    <a:pt x="4254" y="1324"/>
                    <a:pt x="4474" y="662"/>
                    <a:pt x="4474" y="0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-21141950" y="3693325"/>
              <a:ext cx="126050" cy="120750"/>
            </a:xfrm>
            <a:custGeom>
              <a:rect b="b" l="l" r="r" t="t"/>
              <a:pathLst>
                <a:path extrusionOk="0" h="4830" w="5042">
                  <a:moveTo>
                    <a:pt x="1828" y="1214"/>
                  </a:moveTo>
                  <a:cubicBezTo>
                    <a:pt x="1915" y="1214"/>
                    <a:pt x="2001" y="1254"/>
                    <a:pt x="2080" y="1333"/>
                  </a:cubicBezTo>
                  <a:cubicBezTo>
                    <a:pt x="2238" y="1490"/>
                    <a:pt x="2238" y="1679"/>
                    <a:pt x="2080" y="1837"/>
                  </a:cubicBezTo>
                  <a:cubicBezTo>
                    <a:pt x="2001" y="1915"/>
                    <a:pt x="1915" y="1955"/>
                    <a:pt x="1828" y="1955"/>
                  </a:cubicBezTo>
                  <a:cubicBezTo>
                    <a:pt x="1742" y="1955"/>
                    <a:pt x="1655" y="1915"/>
                    <a:pt x="1576" y="1837"/>
                  </a:cubicBezTo>
                  <a:cubicBezTo>
                    <a:pt x="1419" y="1679"/>
                    <a:pt x="1419" y="1490"/>
                    <a:pt x="1576" y="1333"/>
                  </a:cubicBezTo>
                  <a:cubicBezTo>
                    <a:pt x="1655" y="1254"/>
                    <a:pt x="1742" y="1214"/>
                    <a:pt x="1828" y="1214"/>
                  </a:cubicBezTo>
                  <a:close/>
                  <a:moveTo>
                    <a:pt x="2301" y="0"/>
                  </a:moveTo>
                  <a:cubicBezTo>
                    <a:pt x="1786" y="0"/>
                    <a:pt x="1193" y="72"/>
                    <a:pt x="599" y="230"/>
                  </a:cubicBezTo>
                  <a:cubicBezTo>
                    <a:pt x="1" y="1427"/>
                    <a:pt x="221" y="2908"/>
                    <a:pt x="1230" y="3884"/>
                  </a:cubicBezTo>
                  <a:cubicBezTo>
                    <a:pt x="1797" y="4483"/>
                    <a:pt x="2647" y="4830"/>
                    <a:pt x="3498" y="4830"/>
                  </a:cubicBezTo>
                  <a:cubicBezTo>
                    <a:pt x="3970" y="4830"/>
                    <a:pt x="4443" y="4704"/>
                    <a:pt x="4884" y="4515"/>
                  </a:cubicBezTo>
                  <a:cubicBezTo>
                    <a:pt x="5042" y="3443"/>
                    <a:pt x="5042" y="2498"/>
                    <a:pt x="4947" y="1931"/>
                  </a:cubicBezTo>
                  <a:cubicBezTo>
                    <a:pt x="4884" y="1522"/>
                    <a:pt x="4601" y="1207"/>
                    <a:pt x="4254" y="1081"/>
                  </a:cubicBezTo>
                  <a:cubicBezTo>
                    <a:pt x="4160" y="1049"/>
                    <a:pt x="4065" y="1049"/>
                    <a:pt x="3970" y="1049"/>
                  </a:cubicBezTo>
                  <a:cubicBezTo>
                    <a:pt x="3970" y="955"/>
                    <a:pt x="3939" y="860"/>
                    <a:pt x="3939" y="765"/>
                  </a:cubicBezTo>
                  <a:cubicBezTo>
                    <a:pt x="3813" y="387"/>
                    <a:pt x="3498" y="104"/>
                    <a:pt x="3120" y="72"/>
                  </a:cubicBezTo>
                  <a:cubicBezTo>
                    <a:pt x="2885" y="25"/>
                    <a:pt x="2607" y="0"/>
                    <a:pt x="2301" y="0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-21263225" y="3707725"/>
              <a:ext cx="69325" cy="112650"/>
            </a:xfrm>
            <a:custGeom>
              <a:rect b="b" l="l" r="r" t="t"/>
              <a:pathLst>
                <a:path extrusionOk="0" h="4506" w="2773">
                  <a:moveTo>
                    <a:pt x="2773" y="0"/>
                  </a:moveTo>
                  <a:cubicBezTo>
                    <a:pt x="2079" y="0"/>
                    <a:pt x="1418" y="252"/>
                    <a:pt x="945" y="757"/>
                  </a:cubicBezTo>
                  <a:cubicBezTo>
                    <a:pt x="347" y="1355"/>
                    <a:pt x="0" y="2174"/>
                    <a:pt x="0" y="3025"/>
                  </a:cubicBezTo>
                  <a:cubicBezTo>
                    <a:pt x="0" y="3560"/>
                    <a:pt x="126" y="4065"/>
                    <a:pt x="347" y="4506"/>
                  </a:cubicBezTo>
                  <a:cubicBezTo>
                    <a:pt x="630" y="3025"/>
                    <a:pt x="1197" y="1513"/>
                    <a:pt x="2205" y="473"/>
                  </a:cubicBezTo>
                  <a:cubicBezTo>
                    <a:pt x="2363" y="315"/>
                    <a:pt x="2552" y="158"/>
                    <a:pt x="2773" y="0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-21322300" y="3703775"/>
              <a:ext cx="294600" cy="293700"/>
            </a:xfrm>
            <a:custGeom>
              <a:rect b="b" l="l" r="r" t="t"/>
              <a:pathLst>
                <a:path extrusionOk="0" h="11748" w="11784">
                  <a:moveTo>
                    <a:pt x="6604" y="3797"/>
                  </a:moveTo>
                  <a:cubicBezTo>
                    <a:pt x="6773" y="3797"/>
                    <a:pt x="6905" y="3909"/>
                    <a:pt x="6931" y="4065"/>
                  </a:cubicBezTo>
                  <a:cubicBezTo>
                    <a:pt x="7026" y="4254"/>
                    <a:pt x="6900" y="4443"/>
                    <a:pt x="6711" y="4506"/>
                  </a:cubicBezTo>
                  <a:lnTo>
                    <a:pt x="6270" y="4664"/>
                  </a:lnTo>
                  <a:cubicBezTo>
                    <a:pt x="6018" y="4727"/>
                    <a:pt x="5955" y="5042"/>
                    <a:pt x="6112" y="5231"/>
                  </a:cubicBezTo>
                  <a:lnTo>
                    <a:pt x="6490" y="5640"/>
                  </a:lnTo>
                  <a:cubicBezTo>
                    <a:pt x="6575" y="5713"/>
                    <a:pt x="6674" y="5748"/>
                    <a:pt x="6767" y="5748"/>
                  </a:cubicBezTo>
                  <a:cubicBezTo>
                    <a:pt x="6916" y="5748"/>
                    <a:pt x="7050" y="5657"/>
                    <a:pt x="7089" y="5483"/>
                  </a:cubicBezTo>
                  <a:lnTo>
                    <a:pt x="7246" y="5042"/>
                  </a:lnTo>
                  <a:cubicBezTo>
                    <a:pt x="7321" y="4892"/>
                    <a:pt x="7455" y="4802"/>
                    <a:pt x="7586" y="4802"/>
                  </a:cubicBezTo>
                  <a:cubicBezTo>
                    <a:pt x="7620" y="4802"/>
                    <a:pt x="7655" y="4808"/>
                    <a:pt x="7687" y="4821"/>
                  </a:cubicBezTo>
                  <a:cubicBezTo>
                    <a:pt x="7908" y="4884"/>
                    <a:pt x="8002" y="5073"/>
                    <a:pt x="7971" y="5262"/>
                  </a:cubicBezTo>
                  <a:lnTo>
                    <a:pt x="7813" y="5703"/>
                  </a:lnTo>
                  <a:cubicBezTo>
                    <a:pt x="7655" y="6177"/>
                    <a:pt x="7212" y="6453"/>
                    <a:pt x="6764" y="6453"/>
                  </a:cubicBezTo>
                  <a:cubicBezTo>
                    <a:pt x="6498" y="6453"/>
                    <a:pt x="6229" y="6356"/>
                    <a:pt x="6018" y="6144"/>
                  </a:cubicBezTo>
                  <a:lnTo>
                    <a:pt x="5640" y="5766"/>
                  </a:lnTo>
                  <a:cubicBezTo>
                    <a:pt x="5073" y="5199"/>
                    <a:pt x="5293" y="4223"/>
                    <a:pt x="6081" y="3971"/>
                  </a:cubicBezTo>
                  <a:lnTo>
                    <a:pt x="6490" y="3813"/>
                  </a:lnTo>
                  <a:cubicBezTo>
                    <a:pt x="6529" y="3802"/>
                    <a:pt x="6567" y="3797"/>
                    <a:pt x="6604" y="3797"/>
                  </a:cubicBezTo>
                  <a:close/>
                  <a:moveTo>
                    <a:pt x="6900" y="1"/>
                  </a:moveTo>
                  <a:lnTo>
                    <a:pt x="6900" y="1"/>
                  </a:lnTo>
                  <a:cubicBezTo>
                    <a:pt x="6238" y="253"/>
                    <a:pt x="5608" y="600"/>
                    <a:pt x="5136" y="1104"/>
                  </a:cubicBezTo>
                  <a:cubicBezTo>
                    <a:pt x="3434" y="2805"/>
                    <a:pt x="3088" y="6176"/>
                    <a:pt x="3088" y="7657"/>
                  </a:cubicBezTo>
                  <a:cubicBezTo>
                    <a:pt x="2726" y="7476"/>
                    <a:pt x="2328" y="7387"/>
                    <a:pt x="1930" y="7387"/>
                  </a:cubicBezTo>
                  <a:cubicBezTo>
                    <a:pt x="1287" y="7387"/>
                    <a:pt x="644" y="7619"/>
                    <a:pt x="158" y="8066"/>
                  </a:cubicBezTo>
                  <a:cubicBezTo>
                    <a:pt x="0" y="8224"/>
                    <a:pt x="32" y="8539"/>
                    <a:pt x="252" y="8665"/>
                  </a:cubicBezTo>
                  <a:cubicBezTo>
                    <a:pt x="1449" y="9295"/>
                    <a:pt x="2489" y="10334"/>
                    <a:pt x="3119" y="11532"/>
                  </a:cubicBezTo>
                  <a:cubicBezTo>
                    <a:pt x="3191" y="11676"/>
                    <a:pt x="3304" y="11748"/>
                    <a:pt x="3429" y="11748"/>
                  </a:cubicBezTo>
                  <a:cubicBezTo>
                    <a:pt x="3523" y="11748"/>
                    <a:pt x="3623" y="11707"/>
                    <a:pt x="3718" y="11626"/>
                  </a:cubicBezTo>
                  <a:cubicBezTo>
                    <a:pt x="4505" y="10839"/>
                    <a:pt x="4663" y="9641"/>
                    <a:pt x="4127" y="8696"/>
                  </a:cubicBezTo>
                  <a:lnTo>
                    <a:pt x="4190" y="8696"/>
                  </a:lnTo>
                  <a:cubicBezTo>
                    <a:pt x="5640" y="8696"/>
                    <a:pt x="8979" y="8350"/>
                    <a:pt x="10680" y="6648"/>
                  </a:cubicBezTo>
                  <a:cubicBezTo>
                    <a:pt x="11184" y="6144"/>
                    <a:pt x="11531" y="5514"/>
                    <a:pt x="11783" y="4853"/>
                  </a:cubicBezTo>
                  <a:lnTo>
                    <a:pt x="11783" y="4853"/>
                  </a:lnTo>
                  <a:cubicBezTo>
                    <a:pt x="11374" y="4979"/>
                    <a:pt x="11027" y="5042"/>
                    <a:pt x="10649" y="5042"/>
                  </a:cubicBezTo>
                  <a:cubicBezTo>
                    <a:pt x="9578" y="5042"/>
                    <a:pt x="8601" y="4664"/>
                    <a:pt x="7876" y="3908"/>
                  </a:cubicBezTo>
                  <a:cubicBezTo>
                    <a:pt x="6805" y="2836"/>
                    <a:pt x="6490" y="1356"/>
                    <a:pt x="6900" y="1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30"/>
          <p:cNvGrpSpPr/>
          <p:nvPr/>
        </p:nvGrpSpPr>
        <p:grpSpPr>
          <a:xfrm>
            <a:off x="4649397" y="3555231"/>
            <a:ext cx="452804" cy="500447"/>
            <a:chOff x="2819150" y="3955025"/>
            <a:chExt cx="192200" cy="296175"/>
          </a:xfrm>
        </p:grpSpPr>
        <p:sp>
          <p:nvSpPr>
            <p:cNvPr id="416" name="Google Shape;416;p30"/>
            <p:cNvSpPr/>
            <p:nvPr/>
          </p:nvSpPr>
          <p:spPr>
            <a:xfrm>
              <a:off x="2856175" y="4007025"/>
              <a:ext cx="122100" cy="70125"/>
            </a:xfrm>
            <a:custGeom>
              <a:rect b="b" l="l" r="r" t="t"/>
              <a:pathLst>
                <a:path extrusionOk="0" h="2805" w="4884">
                  <a:moveTo>
                    <a:pt x="1324" y="0"/>
                  </a:moveTo>
                  <a:cubicBezTo>
                    <a:pt x="631" y="0"/>
                    <a:pt x="127" y="725"/>
                    <a:pt x="347" y="1386"/>
                  </a:cubicBezTo>
                  <a:lnTo>
                    <a:pt x="599" y="2080"/>
                  </a:lnTo>
                  <a:lnTo>
                    <a:pt x="379" y="2080"/>
                  </a:lnTo>
                  <a:cubicBezTo>
                    <a:pt x="158" y="2080"/>
                    <a:pt x="0" y="2237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4506" y="2804"/>
                  </a:lnTo>
                  <a:cubicBezTo>
                    <a:pt x="4726" y="2804"/>
                    <a:pt x="4884" y="2647"/>
                    <a:pt x="4884" y="2458"/>
                  </a:cubicBezTo>
                  <a:cubicBezTo>
                    <a:pt x="4884" y="2237"/>
                    <a:pt x="4726" y="2080"/>
                    <a:pt x="4506" y="2080"/>
                  </a:cubicBezTo>
                  <a:lnTo>
                    <a:pt x="4317" y="2080"/>
                  </a:lnTo>
                  <a:lnTo>
                    <a:pt x="4569" y="1386"/>
                  </a:lnTo>
                  <a:cubicBezTo>
                    <a:pt x="4789" y="725"/>
                    <a:pt x="4285" y="0"/>
                    <a:pt x="3592" y="0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2819150" y="4180300"/>
              <a:ext cx="192200" cy="70900"/>
            </a:xfrm>
            <a:custGeom>
              <a:rect b="b" l="l" r="r" t="t"/>
              <a:pathLst>
                <a:path extrusionOk="0" h="2836" w="7688">
                  <a:moveTo>
                    <a:pt x="1418" y="0"/>
                  </a:moveTo>
                  <a:cubicBezTo>
                    <a:pt x="1040" y="0"/>
                    <a:pt x="725" y="315"/>
                    <a:pt x="725" y="725"/>
                  </a:cubicBezTo>
                  <a:lnTo>
                    <a:pt x="725" y="1418"/>
                  </a:lnTo>
                  <a:cubicBezTo>
                    <a:pt x="316" y="1418"/>
                    <a:pt x="1" y="1733"/>
                    <a:pt x="1" y="2143"/>
                  </a:cubicBezTo>
                  <a:lnTo>
                    <a:pt x="1" y="2489"/>
                  </a:lnTo>
                  <a:cubicBezTo>
                    <a:pt x="1" y="2678"/>
                    <a:pt x="158" y="2836"/>
                    <a:pt x="379" y="2836"/>
                  </a:cubicBezTo>
                  <a:lnTo>
                    <a:pt x="7310" y="2836"/>
                  </a:lnTo>
                  <a:cubicBezTo>
                    <a:pt x="7530" y="2804"/>
                    <a:pt x="7688" y="2678"/>
                    <a:pt x="7688" y="2489"/>
                  </a:cubicBezTo>
                  <a:lnTo>
                    <a:pt x="7688" y="2143"/>
                  </a:lnTo>
                  <a:cubicBezTo>
                    <a:pt x="7688" y="1733"/>
                    <a:pt x="7373" y="1418"/>
                    <a:pt x="6995" y="1418"/>
                  </a:cubicBezTo>
                  <a:lnTo>
                    <a:pt x="6995" y="725"/>
                  </a:lnTo>
                  <a:cubicBezTo>
                    <a:pt x="6995" y="315"/>
                    <a:pt x="6680" y="0"/>
                    <a:pt x="6270" y="0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2882950" y="3955025"/>
              <a:ext cx="68550" cy="35475"/>
            </a:xfrm>
            <a:custGeom>
              <a:rect b="b" l="l" r="r" t="t"/>
              <a:pathLst>
                <a:path extrusionOk="0" h="1419" w="2742">
                  <a:moveTo>
                    <a:pt x="1355" y="1"/>
                  </a:moveTo>
                  <a:cubicBezTo>
                    <a:pt x="1166" y="1"/>
                    <a:pt x="1009" y="158"/>
                    <a:pt x="1009" y="348"/>
                  </a:cubicBezTo>
                  <a:lnTo>
                    <a:pt x="1009" y="726"/>
                  </a:lnTo>
                  <a:cubicBezTo>
                    <a:pt x="568" y="820"/>
                    <a:pt x="221" y="1072"/>
                    <a:pt x="1" y="1419"/>
                  </a:cubicBezTo>
                  <a:lnTo>
                    <a:pt x="2742" y="1419"/>
                  </a:lnTo>
                  <a:cubicBezTo>
                    <a:pt x="2521" y="1104"/>
                    <a:pt x="2111" y="852"/>
                    <a:pt x="1733" y="726"/>
                  </a:cubicBezTo>
                  <a:lnTo>
                    <a:pt x="1733" y="348"/>
                  </a:lnTo>
                  <a:cubicBezTo>
                    <a:pt x="1670" y="158"/>
                    <a:pt x="1513" y="1"/>
                    <a:pt x="1355" y="1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2856975" y="4093650"/>
              <a:ext cx="118950" cy="70125"/>
            </a:xfrm>
            <a:custGeom>
              <a:rect b="b" l="l" r="r" t="t"/>
              <a:pathLst>
                <a:path extrusionOk="0" h="2805" w="4758">
                  <a:moveTo>
                    <a:pt x="473" y="1"/>
                  </a:moveTo>
                  <a:lnTo>
                    <a:pt x="0" y="2805"/>
                  </a:lnTo>
                  <a:lnTo>
                    <a:pt x="4757" y="2805"/>
                  </a:lnTo>
                  <a:lnTo>
                    <a:pt x="4285" y="1"/>
                  </a:ln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30"/>
          <p:cNvGrpSpPr/>
          <p:nvPr/>
        </p:nvGrpSpPr>
        <p:grpSpPr>
          <a:xfrm>
            <a:off x="7501225" y="2391883"/>
            <a:ext cx="458898" cy="449487"/>
            <a:chOff x="-60991775" y="3376900"/>
            <a:chExt cx="315850" cy="311150"/>
          </a:xfrm>
        </p:grpSpPr>
        <p:sp>
          <p:nvSpPr>
            <p:cNvPr id="421" name="Google Shape;421;p30"/>
            <p:cNvSpPr/>
            <p:nvPr/>
          </p:nvSpPr>
          <p:spPr>
            <a:xfrm>
              <a:off x="-60991000" y="3376900"/>
              <a:ext cx="315075" cy="311150"/>
            </a:xfrm>
            <a:custGeom>
              <a:rect b="b" l="l" r="r" t="t"/>
              <a:pathLst>
                <a:path extrusionOk="0" h="12446" w="12603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-60991775" y="3404275"/>
              <a:ext cx="174875" cy="89250"/>
            </a:xfrm>
            <a:custGeom>
              <a:rect b="b" l="l" r="r" t="t"/>
              <a:pathLst>
                <a:path extrusionOk="0" h="3570" w="6995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-60795650" y="3513975"/>
              <a:ext cx="89000" cy="173300"/>
            </a:xfrm>
            <a:custGeom>
              <a:rect b="b" l="l" r="r" t="t"/>
              <a:pathLst>
                <a:path extrusionOk="0" h="6932" w="356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30"/>
          <p:cNvGrpSpPr/>
          <p:nvPr/>
        </p:nvGrpSpPr>
        <p:grpSpPr>
          <a:xfrm>
            <a:off x="2876401" y="3752896"/>
            <a:ext cx="333376" cy="380022"/>
            <a:chOff x="-8191825" y="3174500"/>
            <a:chExt cx="313500" cy="352100"/>
          </a:xfrm>
        </p:grpSpPr>
        <p:sp>
          <p:nvSpPr>
            <p:cNvPr id="425" name="Google Shape;425;p30"/>
            <p:cNvSpPr/>
            <p:nvPr/>
          </p:nvSpPr>
          <p:spPr>
            <a:xfrm>
              <a:off x="-8191825" y="3486400"/>
              <a:ext cx="310350" cy="40200"/>
            </a:xfrm>
            <a:custGeom>
              <a:rect b="b" l="l" r="r" t="t"/>
              <a:pathLst>
                <a:path extrusionOk="0" h="1608" w="12414">
                  <a:moveTo>
                    <a:pt x="0" y="1"/>
                  </a:moveTo>
                  <a:lnTo>
                    <a:pt x="0" y="1229"/>
                  </a:lnTo>
                  <a:lnTo>
                    <a:pt x="63" y="1229"/>
                  </a:lnTo>
                  <a:cubicBezTo>
                    <a:pt x="63" y="1450"/>
                    <a:pt x="252" y="1607"/>
                    <a:pt x="441" y="1607"/>
                  </a:cubicBezTo>
                  <a:lnTo>
                    <a:pt x="12035" y="1607"/>
                  </a:lnTo>
                  <a:cubicBezTo>
                    <a:pt x="12256" y="1607"/>
                    <a:pt x="12413" y="1418"/>
                    <a:pt x="12413" y="1229"/>
                  </a:cubicBezTo>
                  <a:lnTo>
                    <a:pt x="12413" y="1"/>
                  </a:ln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-8188675" y="3318650"/>
              <a:ext cx="310350" cy="146500"/>
            </a:xfrm>
            <a:custGeom>
              <a:rect b="b" l="l" r="r" t="t"/>
              <a:pathLst>
                <a:path extrusionOk="0" h="5860" w="12414">
                  <a:moveTo>
                    <a:pt x="5199" y="0"/>
                  </a:moveTo>
                  <a:lnTo>
                    <a:pt x="4096" y="2237"/>
                  </a:lnTo>
                  <a:cubicBezTo>
                    <a:pt x="4024" y="2404"/>
                    <a:pt x="3863" y="2481"/>
                    <a:pt x="3706" y="2481"/>
                  </a:cubicBezTo>
                  <a:cubicBezTo>
                    <a:pt x="3656" y="2481"/>
                    <a:pt x="3606" y="2473"/>
                    <a:pt x="3560" y="2457"/>
                  </a:cubicBezTo>
                  <a:cubicBezTo>
                    <a:pt x="3371" y="2331"/>
                    <a:pt x="3277" y="2111"/>
                    <a:pt x="3371" y="1890"/>
                  </a:cubicBezTo>
                  <a:lnTo>
                    <a:pt x="4222" y="126"/>
                  </a:lnTo>
                  <a:lnTo>
                    <a:pt x="4222" y="126"/>
                  </a:lnTo>
                  <a:cubicBezTo>
                    <a:pt x="1828" y="630"/>
                    <a:pt x="0" y="2836"/>
                    <a:pt x="0" y="5450"/>
                  </a:cubicBezTo>
                  <a:lnTo>
                    <a:pt x="0" y="5860"/>
                  </a:lnTo>
                  <a:lnTo>
                    <a:pt x="12413" y="5860"/>
                  </a:lnTo>
                  <a:lnTo>
                    <a:pt x="12413" y="5450"/>
                  </a:lnTo>
                  <a:cubicBezTo>
                    <a:pt x="12319" y="2836"/>
                    <a:pt x="10523" y="630"/>
                    <a:pt x="8129" y="126"/>
                  </a:cubicBezTo>
                  <a:lnTo>
                    <a:pt x="8129" y="126"/>
                  </a:lnTo>
                  <a:lnTo>
                    <a:pt x="8979" y="1890"/>
                  </a:lnTo>
                  <a:cubicBezTo>
                    <a:pt x="9105" y="2111"/>
                    <a:pt x="8979" y="2331"/>
                    <a:pt x="8790" y="2457"/>
                  </a:cubicBezTo>
                  <a:cubicBezTo>
                    <a:pt x="8741" y="2482"/>
                    <a:pt x="8685" y="2494"/>
                    <a:pt x="8628" y="2494"/>
                  </a:cubicBezTo>
                  <a:cubicBezTo>
                    <a:pt x="8468" y="2494"/>
                    <a:pt x="8301" y="2400"/>
                    <a:pt x="8255" y="2237"/>
                  </a:cubicBezTo>
                  <a:lnTo>
                    <a:pt x="7152" y="0"/>
                  </a:lnTo>
                  <a:lnTo>
                    <a:pt x="6585" y="0"/>
                  </a:lnTo>
                  <a:lnTo>
                    <a:pt x="6585" y="2899"/>
                  </a:lnTo>
                  <a:cubicBezTo>
                    <a:pt x="6585" y="3119"/>
                    <a:pt x="6396" y="3308"/>
                    <a:pt x="6207" y="3308"/>
                  </a:cubicBezTo>
                  <a:cubicBezTo>
                    <a:pt x="5955" y="3308"/>
                    <a:pt x="5797" y="3119"/>
                    <a:pt x="5797" y="2899"/>
                  </a:cubicBezTo>
                  <a:lnTo>
                    <a:pt x="5797" y="0"/>
                  </a:ln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-8169775" y="3174500"/>
              <a:ext cx="267825" cy="129975"/>
            </a:xfrm>
            <a:custGeom>
              <a:rect b="b" l="l" r="r" t="t"/>
              <a:pathLst>
                <a:path extrusionOk="0" h="5199" w="10713">
                  <a:moveTo>
                    <a:pt x="1639" y="1"/>
                  </a:moveTo>
                  <a:cubicBezTo>
                    <a:pt x="757" y="1"/>
                    <a:pt x="1" y="725"/>
                    <a:pt x="1" y="1639"/>
                  </a:cubicBezTo>
                  <a:lnTo>
                    <a:pt x="1" y="2080"/>
                  </a:lnTo>
                  <a:cubicBezTo>
                    <a:pt x="1" y="2301"/>
                    <a:pt x="190" y="2521"/>
                    <a:pt x="379" y="2521"/>
                  </a:cubicBezTo>
                  <a:lnTo>
                    <a:pt x="2521" y="2521"/>
                  </a:lnTo>
                  <a:lnTo>
                    <a:pt x="3057" y="5199"/>
                  </a:lnTo>
                  <a:cubicBezTo>
                    <a:pt x="3529" y="5073"/>
                    <a:pt x="4002" y="4978"/>
                    <a:pt x="4537" y="4978"/>
                  </a:cubicBezTo>
                  <a:lnTo>
                    <a:pt x="6176" y="4978"/>
                  </a:lnTo>
                  <a:cubicBezTo>
                    <a:pt x="6680" y="4978"/>
                    <a:pt x="7152" y="5073"/>
                    <a:pt x="7625" y="5199"/>
                  </a:cubicBezTo>
                  <a:lnTo>
                    <a:pt x="8192" y="2521"/>
                  </a:lnTo>
                  <a:lnTo>
                    <a:pt x="10303" y="2521"/>
                  </a:lnTo>
                  <a:cubicBezTo>
                    <a:pt x="10555" y="2521"/>
                    <a:pt x="10712" y="2301"/>
                    <a:pt x="10712" y="2080"/>
                  </a:cubicBezTo>
                  <a:lnTo>
                    <a:pt x="10712" y="1639"/>
                  </a:lnTo>
                  <a:cubicBezTo>
                    <a:pt x="10712" y="725"/>
                    <a:pt x="9956" y="1"/>
                    <a:pt x="9042" y="1"/>
                  </a:cubicBezTo>
                  <a:cubicBezTo>
                    <a:pt x="8160" y="1"/>
                    <a:pt x="7404" y="725"/>
                    <a:pt x="7404" y="1639"/>
                  </a:cubicBezTo>
                  <a:lnTo>
                    <a:pt x="7310" y="1639"/>
                  </a:lnTo>
                  <a:cubicBezTo>
                    <a:pt x="6617" y="1639"/>
                    <a:pt x="5892" y="1891"/>
                    <a:pt x="5325" y="2364"/>
                  </a:cubicBezTo>
                  <a:cubicBezTo>
                    <a:pt x="4852" y="1891"/>
                    <a:pt x="4128" y="1639"/>
                    <a:pt x="3372" y="1639"/>
                  </a:cubicBezTo>
                  <a:lnTo>
                    <a:pt x="3309" y="1639"/>
                  </a:lnTo>
                  <a:cubicBezTo>
                    <a:pt x="3309" y="725"/>
                    <a:pt x="2552" y="1"/>
                    <a:pt x="1639" y="1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30"/>
          <p:cNvSpPr txBox="1"/>
          <p:nvPr/>
        </p:nvSpPr>
        <p:spPr>
          <a:xfrm>
            <a:off x="3046300" y="2998225"/>
            <a:ext cx="3285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randstander ExtraBold"/>
                <a:ea typeface="Grandstander ExtraBold"/>
                <a:cs typeface="Grandstander ExtraBold"/>
                <a:sym typeface="Grandstander ExtraBold"/>
              </a:rPr>
              <a:t>Give your hobby a new wing</a:t>
            </a:r>
            <a:endParaRPr/>
          </a:p>
        </p:txBody>
      </p:sp>
      <p:sp>
        <p:nvSpPr>
          <p:cNvPr id="429" name="Google Shape;429;p30"/>
          <p:cNvSpPr txBox="1"/>
          <p:nvPr/>
        </p:nvSpPr>
        <p:spPr>
          <a:xfrm>
            <a:off x="2162500" y="1872913"/>
            <a:ext cx="50532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solidFill>
                  <a:schemeClr val="dk1"/>
                </a:solidFill>
                <a:latin typeface="Grandstander Black"/>
                <a:ea typeface="Grandstander Black"/>
                <a:cs typeface="Grandstander Black"/>
                <a:sym typeface="Grandstander Black"/>
              </a:rPr>
              <a:t>Hobbyists</a:t>
            </a:r>
            <a:endParaRPr sz="5700">
              <a:solidFill>
                <a:schemeClr val="dk1"/>
              </a:solidFill>
              <a:latin typeface="Grandstander Black"/>
              <a:ea typeface="Grandstander Black"/>
              <a:cs typeface="Grandstander Black"/>
              <a:sym typeface="Grandstander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9"/>
          <p:cNvSpPr txBox="1"/>
          <p:nvPr>
            <p:ph type="ctrTitle"/>
          </p:nvPr>
        </p:nvSpPr>
        <p:spPr>
          <a:xfrm>
            <a:off x="1484275" y="202425"/>
            <a:ext cx="6075000" cy="14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THANK YOU FOR BEING WITH US!</a:t>
            </a:r>
            <a:endParaRPr sz="4700"/>
          </a:p>
        </p:txBody>
      </p:sp>
      <p:sp>
        <p:nvSpPr>
          <p:cNvPr id="803" name="Google Shape;803;p39"/>
          <p:cNvSpPr txBox="1"/>
          <p:nvPr>
            <p:ph idx="1" type="subTitle"/>
          </p:nvPr>
        </p:nvSpPr>
        <p:spPr>
          <a:xfrm>
            <a:off x="2273250" y="1734388"/>
            <a:ext cx="4597500" cy="2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WE ARE NOW OPEN FOR QUESTIONS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pic>
        <p:nvPicPr>
          <p:cNvPr id="804" name="Google Shape;8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150" y="2052275"/>
            <a:ext cx="4473500" cy="313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1"/>
          <p:cNvSpPr/>
          <p:nvPr/>
        </p:nvSpPr>
        <p:spPr>
          <a:xfrm>
            <a:off x="2227800" y="1840850"/>
            <a:ext cx="4688400" cy="27501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1"/>
          <p:cNvSpPr txBox="1"/>
          <p:nvPr>
            <p:ph type="ctrTitle"/>
          </p:nvPr>
        </p:nvSpPr>
        <p:spPr>
          <a:xfrm>
            <a:off x="2844900" y="323500"/>
            <a:ext cx="3845100" cy="11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Hobbyists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Grandstander ExtraBold"/>
                <a:ea typeface="Grandstander ExtraBold"/>
                <a:cs typeface="Grandstander ExtraBold"/>
                <a:sym typeface="Grandstander ExtraBold"/>
              </a:rPr>
              <a:t>Team</a:t>
            </a:r>
            <a:r>
              <a:rPr lang="en" sz="4000">
                <a:latin typeface="Grandstander ExtraBold"/>
                <a:ea typeface="Grandstander ExtraBold"/>
                <a:cs typeface="Grandstander ExtraBold"/>
                <a:sym typeface="Grandstander ExtraBold"/>
              </a:rPr>
              <a:t> </a:t>
            </a:r>
            <a:endParaRPr sz="4000">
              <a:latin typeface="Grandstander ExtraBold"/>
              <a:ea typeface="Grandstander ExtraBold"/>
              <a:cs typeface="Grandstander ExtraBold"/>
              <a:sym typeface="Grandstander ExtraBold"/>
            </a:endParaRPr>
          </a:p>
        </p:txBody>
      </p:sp>
      <p:sp>
        <p:nvSpPr>
          <p:cNvPr id="436" name="Google Shape;436;p31"/>
          <p:cNvSpPr txBox="1"/>
          <p:nvPr>
            <p:ph idx="1" type="subTitle"/>
          </p:nvPr>
        </p:nvSpPr>
        <p:spPr>
          <a:xfrm>
            <a:off x="2454000" y="2060300"/>
            <a:ext cx="4236000" cy="23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Team Members</a:t>
            </a:r>
            <a:endParaRPr b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Suraiya Hasan (190042107)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Labiba Farah (190042118)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MD Mohaymen Ul Anam (190042142)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Supervisor</a:t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Shafkat Rahman Farabi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437" name="Google Shape;437;p31"/>
          <p:cNvSpPr/>
          <p:nvPr/>
        </p:nvSpPr>
        <p:spPr>
          <a:xfrm>
            <a:off x="190925" y="4637350"/>
            <a:ext cx="63600" cy="6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1"/>
          <p:cNvSpPr/>
          <p:nvPr/>
        </p:nvSpPr>
        <p:spPr>
          <a:xfrm>
            <a:off x="2020225" y="807702"/>
            <a:ext cx="383700" cy="38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1"/>
          <p:cNvSpPr/>
          <p:nvPr/>
        </p:nvSpPr>
        <p:spPr>
          <a:xfrm>
            <a:off x="7900700" y="3050481"/>
            <a:ext cx="216900" cy="21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0" name="Google Shape;440;p31"/>
          <p:cNvGrpSpPr/>
          <p:nvPr/>
        </p:nvGrpSpPr>
        <p:grpSpPr>
          <a:xfrm rot="900073">
            <a:off x="313618" y="3129813"/>
            <a:ext cx="1708069" cy="1731294"/>
            <a:chOff x="3995150" y="4293500"/>
            <a:chExt cx="981825" cy="995175"/>
          </a:xfrm>
        </p:grpSpPr>
        <p:sp>
          <p:nvSpPr>
            <p:cNvPr id="441" name="Google Shape;441;p31"/>
            <p:cNvSpPr/>
            <p:nvPr/>
          </p:nvSpPr>
          <p:spPr>
            <a:xfrm>
              <a:off x="3995150" y="4293500"/>
              <a:ext cx="981825" cy="995175"/>
            </a:xfrm>
            <a:custGeom>
              <a:rect b="b" l="l" r="r" t="t"/>
              <a:pathLst>
                <a:path extrusionOk="0" h="39807" w="39273">
                  <a:moveTo>
                    <a:pt x="10240" y="1"/>
                  </a:moveTo>
                  <a:cubicBezTo>
                    <a:pt x="6871" y="1"/>
                    <a:pt x="3717" y="1802"/>
                    <a:pt x="2006" y="4701"/>
                  </a:cubicBezTo>
                  <a:cubicBezTo>
                    <a:pt x="1" y="8101"/>
                    <a:pt x="289" y="12325"/>
                    <a:pt x="2683" y="15405"/>
                  </a:cubicBezTo>
                  <a:cubicBezTo>
                    <a:pt x="2339" y="16829"/>
                    <a:pt x="2167" y="18288"/>
                    <a:pt x="2168" y="19752"/>
                  </a:cubicBezTo>
                  <a:lnTo>
                    <a:pt x="2168" y="38656"/>
                  </a:lnTo>
                  <a:cubicBezTo>
                    <a:pt x="2168" y="39291"/>
                    <a:pt x="2684" y="39807"/>
                    <a:pt x="3319" y="39807"/>
                  </a:cubicBezTo>
                  <a:lnTo>
                    <a:pt x="38122" y="39807"/>
                  </a:lnTo>
                  <a:cubicBezTo>
                    <a:pt x="38757" y="39807"/>
                    <a:pt x="39273" y="39291"/>
                    <a:pt x="39273" y="38656"/>
                  </a:cubicBezTo>
                  <a:lnTo>
                    <a:pt x="39273" y="19752"/>
                  </a:lnTo>
                  <a:cubicBezTo>
                    <a:pt x="39273" y="18981"/>
                    <a:pt x="39225" y="18210"/>
                    <a:pt x="39130" y="17445"/>
                  </a:cubicBezTo>
                  <a:cubicBezTo>
                    <a:pt x="38625" y="13382"/>
                    <a:pt x="36746" y="9543"/>
                    <a:pt x="33839" y="6633"/>
                  </a:cubicBezTo>
                  <a:cubicBezTo>
                    <a:pt x="33428" y="6223"/>
                    <a:pt x="32979" y="5817"/>
                    <a:pt x="32500" y="5424"/>
                  </a:cubicBezTo>
                  <a:cubicBezTo>
                    <a:pt x="32424" y="5140"/>
                    <a:pt x="32327" y="4863"/>
                    <a:pt x="32209" y="4594"/>
                  </a:cubicBezTo>
                  <a:cubicBezTo>
                    <a:pt x="31836" y="3752"/>
                    <a:pt x="31268" y="3113"/>
                    <a:pt x="30556" y="2741"/>
                  </a:cubicBezTo>
                  <a:cubicBezTo>
                    <a:pt x="29845" y="2370"/>
                    <a:pt x="29099" y="2327"/>
                    <a:pt x="28601" y="2327"/>
                  </a:cubicBezTo>
                  <a:cubicBezTo>
                    <a:pt x="28456" y="2327"/>
                    <a:pt x="28312" y="2332"/>
                    <a:pt x="28169" y="2338"/>
                  </a:cubicBezTo>
                  <a:cubicBezTo>
                    <a:pt x="27885" y="2350"/>
                    <a:pt x="27596" y="2371"/>
                    <a:pt x="27294" y="2401"/>
                  </a:cubicBezTo>
                  <a:cubicBezTo>
                    <a:pt x="26822" y="2222"/>
                    <a:pt x="26343" y="2063"/>
                    <a:pt x="25867" y="1925"/>
                  </a:cubicBezTo>
                  <a:cubicBezTo>
                    <a:pt x="25471" y="1809"/>
                    <a:pt x="25061" y="1705"/>
                    <a:pt x="24645" y="1617"/>
                  </a:cubicBezTo>
                  <a:cubicBezTo>
                    <a:pt x="23619" y="1395"/>
                    <a:pt x="22574" y="1262"/>
                    <a:pt x="21523" y="1219"/>
                  </a:cubicBezTo>
                  <a:cubicBezTo>
                    <a:pt x="21261" y="1207"/>
                    <a:pt x="20991" y="1201"/>
                    <a:pt x="20721" y="1201"/>
                  </a:cubicBezTo>
                  <a:cubicBezTo>
                    <a:pt x="20716" y="1201"/>
                    <a:pt x="20711" y="1201"/>
                    <a:pt x="20707" y="1201"/>
                  </a:cubicBezTo>
                  <a:cubicBezTo>
                    <a:pt x="19073" y="1201"/>
                    <a:pt x="17446" y="1417"/>
                    <a:pt x="15868" y="1842"/>
                  </a:cubicBezTo>
                  <a:cubicBezTo>
                    <a:pt x="15614" y="1656"/>
                    <a:pt x="15353" y="1484"/>
                    <a:pt x="15085" y="1326"/>
                  </a:cubicBezTo>
                  <a:cubicBezTo>
                    <a:pt x="13618" y="460"/>
                    <a:pt x="11945" y="2"/>
                    <a:pt x="10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4080525" y="4352250"/>
              <a:ext cx="870125" cy="907650"/>
            </a:xfrm>
            <a:custGeom>
              <a:rect b="b" l="l" r="r" t="t"/>
              <a:pathLst>
                <a:path extrusionOk="0" h="36306" w="34805">
                  <a:moveTo>
                    <a:pt x="17382" y="0"/>
                  </a:moveTo>
                  <a:cubicBezTo>
                    <a:pt x="10505" y="0"/>
                    <a:pt x="4275" y="4056"/>
                    <a:pt x="1493" y="10346"/>
                  </a:cubicBezTo>
                  <a:cubicBezTo>
                    <a:pt x="1141" y="11136"/>
                    <a:pt x="850" y="11951"/>
                    <a:pt x="624" y="12785"/>
                  </a:cubicBezTo>
                  <a:cubicBezTo>
                    <a:pt x="210" y="14288"/>
                    <a:pt x="1" y="15841"/>
                    <a:pt x="2" y="17402"/>
                  </a:cubicBezTo>
                  <a:lnTo>
                    <a:pt x="2" y="36306"/>
                  </a:lnTo>
                  <a:lnTo>
                    <a:pt x="34805" y="36306"/>
                  </a:lnTo>
                  <a:lnTo>
                    <a:pt x="34805" y="17402"/>
                  </a:lnTo>
                  <a:cubicBezTo>
                    <a:pt x="34805" y="16677"/>
                    <a:pt x="34759" y="15955"/>
                    <a:pt x="34670" y="15236"/>
                  </a:cubicBezTo>
                  <a:cubicBezTo>
                    <a:pt x="34180" y="11298"/>
                    <a:pt x="32375" y="7767"/>
                    <a:pt x="29708" y="5097"/>
                  </a:cubicBezTo>
                  <a:cubicBezTo>
                    <a:pt x="28038" y="3425"/>
                    <a:pt x="26046" y="2112"/>
                    <a:pt x="23851" y="1236"/>
                  </a:cubicBezTo>
                  <a:cubicBezTo>
                    <a:pt x="23322" y="1024"/>
                    <a:pt x="22780" y="839"/>
                    <a:pt x="22227" y="680"/>
                  </a:cubicBezTo>
                  <a:cubicBezTo>
                    <a:pt x="21854" y="570"/>
                    <a:pt x="21471" y="475"/>
                    <a:pt x="21086" y="391"/>
                  </a:cubicBezTo>
                  <a:cubicBezTo>
                    <a:pt x="20121" y="184"/>
                    <a:pt x="19140" y="58"/>
                    <a:pt x="18154" y="18"/>
                  </a:cubicBezTo>
                  <a:cubicBezTo>
                    <a:pt x="17904" y="7"/>
                    <a:pt x="17655" y="0"/>
                    <a:pt x="17403" y="0"/>
                  </a:cubicBezTo>
                  <a:cubicBezTo>
                    <a:pt x="17396" y="0"/>
                    <a:pt x="17389" y="0"/>
                    <a:pt x="17382" y="0"/>
                  </a:cubicBezTo>
                  <a:close/>
                </a:path>
              </a:pathLst>
            </a:custGeom>
            <a:solidFill>
              <a:srgbClr val="FECC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4361325" y="4352250"/>
              <a:ext cx="589325" cy="667725"/>
            </a:xfrm>
            <a:custGeom>
              <a:rect b="b" l="l" r="r" t="t"/>
              <a:pathLst>
                <a:path extrusionOk="0" h="26709" w="23573">
                  <a:moveTo>
                    <a:pt x="6148" y="0"/>
                  </a:moveTo>
                  <a:cubicBezTo>
                    <a:pt x="4364" y="0"/>
                    <a:pt x="2590" y="275"/>
                    <a:pt x="889" y="815"/>
                  </a:cubicBezTo>
                  <a:cubicBezTo>
                    <a:pt x="259" y="2305"/>
                    <a:pt x="1" y="3903"/>
                    <a:pt x="398" y="5574"/>
                  </a:cubicBezTo>
                  <a:cubicBezTo>
                    <a:pt x="1144" y="8720"/>
                    <a:pt x="4156" y="11219"/>
                    <a:pt x="7388" y="11238"/>
                  </a:cubicBezTo>
                  <a:cubicBezTo>
                    <a:pt x="7402" y="11238"/>
                    <a:pt x="7416" y="11238"/>
                    <a:pt x="7430" y="11238"/>
                  </a:cubicBezTo>
                  <a:cubicBezTo>
                    <a:pt x="8239" y="11238"/>
                    <a:pt x="9061" y="11105"/>
                    <a:pt x="9865" y="11105"/>
                  </a:cubicBezTo>
                  <a:cubicBezTo>
                    <a:pt x="10314" y="11105"/>
                    <a:pt x="10757" y="11146"/>
                    <a:pt x="11190" y="11276"/>
                  </a:cubicBezTo>
                  <a:cubicBezTo>
                    <a:pt x="11721" y="11438"/>
                    <a:pt x="12230" y="11747"/>
                    <a:pt x="12513" y="12222"/>
                  </a:cubicBezTo>
                  <a:cubicBezTo>
                    <a:pt x="12914" y="12893"/>
                    <a:pt x="12799" y="13762"/>
                    <a:pt x="12479" y="14475"/>
                  </a:cubicBezTo>
                  <a:cubicBezTo>
                    <a:pt x="12159" y="15190"/>
                    <a:pt x="11659" y="15807"/>
                    <a:pt x="11281" y="16491"/>
                  </a:cubicBezTo>
                  <a:cubicBezTo>
                    <a:pt x="9942" y="18918"/>
                    <a:pt x="10361" y="22190"/>
                    <a:pt x="12267" y="24203"/>
                  </a:cubicBezTo>
                  <a:cubicBezTo>
                    <a:pt x="13864" y="25890"/>
                    <a:pt x="16266" y="26621"/>
                    <a:pt x="18591" y="26700"/>
                  </a:cubicBezTo>
                  <a:cubicBezTo>
                    <a:pt x="18742" y="26706"/>
                    <a:pt x="18893" y="26708"/>
                    <a:pt x="19044" y="26708"/>
                  </a:cubicBezTo>
                  <a:cubicBezTo>
                    <a:pt x="20172" y="26708"/>
                    <a:pt x="21305" y="26558"/>
                    <a:pt x="22368" y="26181"/>
                  </a:cubicBezTo>
                  <a:cubicBezTo>
                    <a:pt x="22783" y="26033"/>
                    <a:pt x="23186" y="25851"/>
                    <a:pt x="23573" y="25636"/>
                  </a:cubicBezTo>
                  <a:lnTo>
                    <a:pt x="23573" y="17402"/>
                  </a:lnTo>
                  <a:cubicBezTo>
                    <a:pt x="23573" y="16677"/>
                    <a:pt x="23527" y="15955"/>
                    <a:pt x="23438" y="15236"/>
                  </a:cubicBezTo>
                  <a:cubicBezTo>
                    <a:pt x="22948" y="11298"/>
                    <a:pt x="21143" y="7767"/>
                    <a:pt x="18476" y="5097"/>
                  </a:cubicBezTo>
                  <a:cubicBezTo>
                    <a:pt x="16807" y="3425"/>
                    <a:pt x="14814" y="2112"/>
                    <a:pt x="12621" y="1236"/>
                  </a:cubicBezTo>
                  <a:cubicBezTo>
                    <a:pt x="12091" y="1024"/>
                    <a:pt x="11548" y="839"/>
                    <a:pt x="10995" y="679"/>
                  </a:cubicBezTo>
                  <a:cubicBezTo>
                    <a:pt x="10622" y="570"/>
                    <a:pt x="10240" y="473"/>
                    <a:pt x="9854" y="391"/>
                  </a:cubicBezTo>
                  <a:cubicBezTo>
                    <a:pt x="8890" y="183"/>
                    <a:pt x="7909" y="58"/>
                    <a:pt x="6922" y="18"/>
                  </a:cubicBezTo>
                  <a:cubicBezTo>
                    <a:pt x="6672" y="5"/>
                    <a:pt x="6423" y="0"/>
                    <a:pt x="6171" y="0"/>
                  </a:cubicBezTo>
                  <a:cubicBezTo>
                    <a:pt x="6163" y="0"/>
                    <a:pt x="6156" y="0"/>
                    <a:pt x="6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4013575" y="4322300"/>
              <a:ext cx="479675" cy="558500"/>
            </a:xfrm>
            <a:custGeom>
              <a:rect b="b" l="l" r="r" t="t"/>
              <a:pathLst>
                <a:path extrusionOk="0" h="22340" w="19187">
                  <a:moveTo>
                    <a:pt x="9601" y="0"/>
                  </a:moveTo>
                  <a:cubicBezTo>
                    <a:pt x="6726" y="0"/>
                    <a:pt x="3924" y="1478"/>
                    <a:pt x="2358" y="4133"/>
                  </a:cubicBezTo>
                  <a:cubicBezTo>
                    <a:pt x="1" y="8130"/>
                    <a:pt x="1330" y="13281"/>
                    <a:pt x="5326" y="15638"/>
                  </a:cubicBezTo>
                  <a:cubicBezTo>
                    <a:pt x="6617" y="16402"/>
                    <a:pt x="8088" y="16803"/>
                    <a:pt x="9584" y="16803"/>
                  </a:cubicBezTo>
                  <a:cubicBezTo>
                    <a:pt x="9738" y="16803"/>
                    <a:pt x="9892" y="16799"/>
                    <a:pt x="10047" y="16790"/>
                  </a:cubicBezTo>
                  <a:cubicBezTo>
                    <a:pt x="10994" y="18782"/>
                    <a:pt x="12179" y="20676"/>
                    <a:pt x="13600" y="22340"/>
                  </a:cubicBezTo>
                  <a:cubicBezTo>
                    <a:pt x="12897" y="20396"/>
                    <a:pt x="12531" y="18344"/>
                    <a:pt x="12520" y="16276"/>
                  </a:cubicBezTo>
                  <a:cubicBezTo>
                    <a:pt x="14329" y="15607"/>
                    <a:pt x="15851" y="14333"/>
                    <a:pt x="16830" y="12670"/>
                  </a:cubicBezTo>
                  <a:cubicBezTo>
                    <a:pt x="19187" y="8674"/>
                    <a:pt x="17857" y="3524"/>
                    <a:pt x="13862" y="1167"/>
                  </a:cubicBezTo>
                  <a:cubicBezTo>
                    <a:pt x="12522" y="376"/>
                    <a:pt x="11052" y="0"/>
                    <a:pt x="9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4080575" y="4905450"/>
              <a:ext cx="870075" cy="354450"/>
            </a:xfrm>
            <a:custGeom>
              <a:rect b="b" l="l" r="r" t="t"/>
              <a:pathLst>
                <a:path extrusionOk="0" h="14178" w="34803">
                  <a:moveTo>
                    <a:pt x="1744" y="0"/>
                  </a:moveTo>
                  <a:cubicBezTo>
                    <a:pt x="1159" y="0"/>
                    <a:pt x="575" y="65"/>
                    <a:pt x="0" y="187"/>
                  </a:cubicBezTo>
                  <a:lnTo>
                    <a:pt x="0" y="14178"/>
                  </a:lnTo>
                  <a:lnTo>
                    <a:pt x="34803" y="14178"/>
                  </a:lnTo>
                  <a:lnTo>
                    <a:pt x="34803" y="10709"/>
                  </a:lnTo>
                  <a:cubicBezTo>
                    <a:pt x="34633" y="10461"/>
                    <a:pt x="34447" y="10225"/>
                    <a:pt x="34245" y="10003"/>
                  </a:cubicBezTo>
                  <a:cubicBezTo>
                    <a:pt x="32727" y="8317"/>
                    <a:pt x="30395" y="7504"/>
                    <a:pt x="28125" y="7504"/>
                  </a:cubicBezTo>
                  <a:cubicBezTo>
                    <a:pt x="28093" y="7504"/>
                    <a:pt x="28061" y="7505"/>
                    <a:pt x="28029" y="7505"/>
                  </a:cubicBezTo>
                  <a:cubicBezTo>
                    <a:pt x="25729" y="7528"/>
                    <a:pt x="23491" y="8304"/>
                    <a:pt x="21446" y="9360"/>
                  </a:cubicBezTo>
                  <a:cubicBezTo>
                    <a:pt x="19507" y="10362"/>
                    <a:pt x="17668" y="11629"/>
                    <a:pt x="15550" y="12148"/>
                  </a:cubicBezTo>
                  <a:cubicBezTo>
                    <a:pt x="15010" y="12281"/>
                    <a:pt x="14441" y="12350"/>
                    <a:pt x="13873" y="12350"/>
                  </a:cubicBezTo>
                  <a:cubicBezTo>
                    <a:pt x="12214" y="12350"/>
                    <a:pt x="10565" y="11756"/>
                    <a:pt x="9675" y="10398"/>
                  </a:cubicBezTo>
                  <a:cubicBezTo>
                    <a:pt x="8571" y="8715"/>
                    <a:pt x="8960" y="6476"/>
                    <a:pt x="8365" y="4550"/>
                  </a:cubicBezTo>
                  <a:cubicBezTo>
                    <a:pt x="7644" y="2210"/>
                    <a:pt x="5410" y="499"/>
                    <a:pt x="2993" y="101"/>
                  </a:cubicBezTo>
                  <a:cubicBezTo>
                    <a:pt x="2578" y="33"/>
                    <a:pt x="2161" y="0"/>
                    <a:pt x="1744" y="0"/>
                  </a:cubicBezTo>
                  <a:close/>
                </a:path>
              </a:pathLst>
            </a:custGeom>
            <a:solidFill>
              <a:srgbClr val="A5C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4278700" y="4914450"/>
              <a:ext cx="187350" cy="176925"/>
            </a:xfrm>
            <a:custGeom>
              <a:rect b="b" l="l" r="r" t="t"/>
              <a:pathLst>
                <a:path extrusionOk="0" h="7077" w="7494">
                  <a:moveTo>
                    <a:pt x="3918" y="0"/>
                  </a:moveTo>
                  <a:lnTo>
                    <a:pt x="0" y="2449"/>
                  </a:lnTo>
                  <a:lnTo>
                    <a:pt x="4603" y="7077"/>
                  </a:lnTo>
                  <a:lnTo>
                    <a:pt x="7493" y="3257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4147800" y="4829900"/>
              <a:ext cx="261450" cy="209425"/>
            </a:xfrm>
            <a:custGeom>
              <a:rect b="b" l="l" r="r" t="t"/>
              <a:pathLst>
                <a:path extrusionOk="0" h="8377" w="10458">
                  <a:moveTo>
                    <a:pt x="4571" y="1"/>
                  </a:moveTo>
                  <a:cubicBezTo>
                    <a:pt x="4530" y="1"/>
                    <a:pt x="4488" y="10"/>
                    <a:pt x="4450" y="28"/>
                  </a:cubicBezTo>
                  <a:lnTo>
                    <a:pt x="219" y="2044"/>
                  </a:lnTo>
                  <a:cubicBezTo>
                    <a:pt x="34" y="2132"/>
                    <a:pt x="1" y="2382"/>
                    <a:pt x="156" y="2515"/>
                  </a:cubicBezTo>
                  <a:lnTo>
                    <a:pt x="6920" y="8309"/>
                  </a:lnTo>
                  <a:cubicBezTo>
                    <a:pt x="6973" y="8354"/>
                    <a:pt x="7039" y="8377"/>
                    <a:pt x="7105" y="8377"/>
                  </a:cubicBezTo>
                  <a:cubicBezTo>
                    <a:pt x="7170" y="8377"/>
                    <a:pt x="7236" y="8354"/>
                    <a:pt x="7289" y="8309"/>
                  </a:cubicBezTo>
                  <a:lnTo>
                    <a:pt x="10326" y="5703"/>
                  </a:lnTo>
                  <a:cubicBezTo>
                    <a:pt x="10454" y="5592"/>
                    <a:pt x="10458" y="5395"/>
                    <a:pt x="10334" y="5280"/>
                  </a:cubicBezTo>
                  <a:lnTo>
                    <a:pt x="4765" y="77"/>
                  </a:lnTo>
                  <a:cubicBezTo>
                    <a:pt x="4711" y="27"/>
                    <a:pt x="4641" y="1"/>
                    <a:pt x="4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4177675" y="4843200"/>
              <a:ext cx="217950" cy="175525"/>
            </a:xfrm>
            <a:custGeom>
              <a:rect b="b" l="l" r="r" t="t"/>
              <a:pathLst>
                <a:path extrusionOk="0" h="7021" w="8718">
                  <a:moveTo>
                    <a:pt x="3299" y="1"/>
                  </a:moveTo>
                  <a:lnTo>
                    <a:pt x="1" y="1731"/>
                  </a:lnTo>
                  <a:lnTo>
                    <a:pt x="5943" y="7021"/>
                  </a:lnTo>
                  <a:lnTo>
                    <a:pt x="8718" y="4931"/>
                  </a:lnTo>
                  <a:lnTo>
                    <a:pt x="3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4283250" y="4875175"/>
              <a:ext cx="181750" cy="157425"/>
            </a:xfrm>
            <a:custGeom>
              <a:rect b="b" l="l" r="r" t="t"/>
              <a:pathLst>
                <a:path extrusionOk="0" h="6297" w="7270">
                  <a:moveTo>
                    <a:pt x="2994" y="0"/>
                  </a:moveTo>
                  <a:cubicBezTo>
                    <a:pt x="2526" y="0"/>
                    <a:pt x="1" y="422"/>
                    <a:pt x="209" y="910"/>
                  </a:cubicBezTo>
                  <a:cubicBezTo>
                    <a:pt x="429" y="1424"/>
                    <a:pt x="2976" y="1718"/>
                    <a:pt x="2976" y="1718"/>
                  </a:cubicBezTo>
                  <a:cubicBezTo>
                    <a:pt x="2976" y="1718"/>
                    <a:pt x="3883" y="3775"/>
                    <a:pt x="4371" y="4460"/>
                  </a:cubicBezTo>
                  <a:cubicBezTo>
                    <a:pt x="4861" y="5146"/>
                    <a:pt x="5784" y="6297"/>
                    <a:pt x="5784" y="6297"/>
                  </a:cubicBezTo>
                  <a:lnTo>
                    <a:pt x="7270" y="4305"/>
                  </a:lnTo>
                  <a:cubicBezTo>
                    <a:pt x="7270" y="4305"/>
                    <a:pt x="3295" y="53"/>
                    <a:pt x="3050" y="4"/>
                  </a:cubicBezTo>
                  <a:cubicBezTo>
                    <a:pt x="3038" y="1"/>
                    <a:pt x="3019" y="0"/>
                    <a:pt x="2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4647800" y="4596725"/>
              <a:ext cx="151825" cy="163450"/>
            </a:xfrm>
            <a:custGeom>
              <a:rect b="b" l="l" r="r" t="t"/>
              <a:pathLst>
                <a:path extrusionOk="0" h="6538" w="6073">
                  <a:moveTo>
                    <a:pt x="4083" y="0"/>
                  </a:moveTo>
                  <a:lnTo>
                    <a:pt x="1" y="2123"/>
                  </a:lnTo>
                  <a:lnTo>
                    <a:pt x="361" y="3011"/>
                  </a:lnTo>
                  <a:lnTo>
                    <a:pt x="1223" y="5121"/>
                  </a:lnTo>
                  <a:lnTo>
                    <a:pt x="1796" y="6531"/>
                  </a:lnTo>
                  <a:cubicBezTo>
                    <a:pt x="1796" y="6531"/>
                    <a:pt x="1819" y="6538"/>
                    <a:pt x="1884" y="6538"/>
                  </a:cubicBezTo>
                  <a:cubicBezTo>
                    <a:pt x="2073" y="6538"/>
                    <a:pt x="2609" y="6485"/>
                    <a:pt x="3919" y="6073"/>
                  </a:cubicBezTo>
                  <a:cubicBezTo>
                    <a:pt x="5681" y="5519"/>
                    <a:pt x="6072" y="3297"/>
                    <a:pt x="6072" y="3297"/>
                  </a:cubicBezTo>
                  <a:lnTo>
                    <a:pt x="40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4656775" y="4628550"/>
              <a:ext cx="79275" cy="96225"/>
            </a:xfrm>
            <a:custGeom>
              <a:rect b="b" l="l" r="r" t="t"/>
              <a:pathLst>
                <a:path extrusionOk="0" h="3849" w="3171">
                  <a:moveTo>
                    <a:pt x="3095" y="1"/>
                  </a:moveTo>
                  <a:cubicBezTo>
                    <a:pt x="2145" y="577"/>
                    <a:pt x="1020" y="1207"/>
                    <a:pt x="1" y="1738"/>
                  </a:cubicBezTo>
                  <a:lnTo>
                    <a:pt x="862" y="3848"/>
                  </a:lnTo>
                  <a:cubicBezTo>
                    <a:pt x="1500" y="3576"/>
                    <a:pt x="2039" y="3195"/>
                    <a:pt x="2436" y="2596"/>
                  </a:cubicBezTo>
                  <a:cubicBezTo>
                    <a:pt x="2938" y="1829"/>
                    <a:pt x="3171" y="915"/>
                    <a:pt x="30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4426700" y="4398550"/>
              <a:ext cx="205125" cy="206225"/>
            </a:xfrm>
            <a:custGeom>
              <a:rect b="b" l="l" r="r" t="t"/>
              <a:pathLst>
                <a:path extrusionOk="0" h="8249" w="8205">
                  <a:moveTo>
                    <a:pt x="6422" y="1"/>
                  </a:moveTo>
                  <a:cubicBezTo>
                    <a:pt x="6370" y="1"/>
                    <a:pt x="6318" y="6"/>
                    <a:pt x="6264" y="18"/>
                  </a:cubicBezTo>
                  <a:cubicBezTo>
                    <a:pt x="5163" y="256"/>
                    <a:pt x="4011" y="680"/>
                    <a:pt x="2964" y="1096"/>
                  </a:cubicBezTo>
                  <a:cubicBezTo>
                    <a:pt x="2356" y="1336"/>
                    <a:pt x="1763" y="1621"/>
                    <a:pt x="1216" y="1983"/>
                  </a:cubicBezTo>
                  <a:cubicBezTo>
                    <a:pt x="834" y="2236"/>
                    <a:pt x="467" y="2535"/>
                    <a:pt x="252" y="2938"/>
                  </a:cubicBezTo>
                  <a:cubicBezTo>
                    <a:pt x="36" y="3340"/>
                    <a:pt x="1" y="3867"/>
                    <a:pt x="265" y="4240"/>
                  </a:cubicBezTo>
                  <a:cubicBezTo>
                    <a:pt x="495" y="4566"/>
                    <a:pt x="938" y="4781"/>
                    <a:pt x="967" y="5178"/>
                  </a:cubicBezTo>
                  <a:cubicBezTo>
                    <a:pt x="979" y="5341"/>
                    <a:pt x="916" y="5497"/>
                    <a:pt x="855" y="5649"/>
                  </a:cubicBezTo>
                  <a:cubicBezTo>
                    <a:pt x="718" y="5992"/>
                    <a:pt x="592" y="6350"/>
                    <a:pt x="602" y="6719"/>
                  </a:cubicBezTo>
                  <a:cubicBezTo>
                    <a:pt x="616" y="7241"/>
                    <a:pt x="927" y="7743"/>
                    <a:pt x="1386" y="7990"/>
                  </a:cubicBezTo>
                  <a:cubicBezTo>
                    <a:pt x="1730" y="8175"/>
                    <a:pt x="2130" y="8218"/>
                    <a:pt x="2520" y="8237"/>
                  </a:cubicBezTo>
                  <a:cubicBezTo>
                    <a:pt x="2689" y="8244"/>
                    <a:pt x="2859" y="8248"/>
                    <a:pt x="3028" y="8248"/>
                  </a:cubicBezTo>
                  <a:cubicBezTo>
                    <a:pt x="3787" y="8248"/>
                    <a:pt x="4544" y="8170"/>
                    <a:pt x="5288" y="8013"/>
                  </a:cubicBezTo>
                  <a:cubicBezTo>
                    <a:pt x="5767" y="7911"/>
                    <a:pt x="6248" y="7773"/>
                    <a:pt x="6654" y="7500"/>
                  </a:cubicBezTo>
                  <a:cubicBezTo>
                    <a:pt x="7124" y="7183"/>
                    <a:pt x="7465" y="6698"/>
                    <a:pt x="7684" y="6175"/>
                  </a:cubicBezTo>
                  <a:cubicBezTo>
                    <a:pt x="7901" y="5651"/>
                    <a:pt x="8005" y="5086"/>
                    <a:pt x="8075" y="4523"/>
                  </a:cubicBezTo>
                  <a:cubicBezTo>
                    <a:pt x="8175" y="3702"/>
                    <a:pt x="8204" y="2859"/>
                    <a:pt x="8005" y="2056"/>
                  </a:cubicBezTo>
                  <a:cubicBezTo>
                    <a:pt x="7847" y="1412"/>
                    <a:pt x="7250" y="1"/>
                    <a:pt x="6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4504975" y="4393500"/>
              <a:ext cx="258750" cy="258750"/>
            </a:xfrm>
            <a:custGeom>
              <a:rect b="b" l="l" r="r" t="t"/>
              <a:pathLst>
                <a:path extrusionOk="0" h="10350" w="10350">
                  <a:moveTo>
                    <a:pt x="5175" y="0"/>
                  </a:moveTo>
                  <a:cubicBezTo>
                    <a:pt x="3803" y="0"/>
                    <a:pt x="2487" y="545"/>
                    <a:pt x="1516" y="1516"/>
                  </a:cubicBezTo>
                  <a:cubicBezTo>
                    <a:pt x="545" y="2487"/>
                    <a:pt x="0" y="3803"/>
                    <a:pt x="0" y="5175"/>
                  </a:cubicBezTo>
                  <a:cubicBezTo>
                    <a:pt x="0" y="6547"/>
                    <a:pt x="545" y="7864"/>
                    <a:pt x="1516" y="8834"/>
                  </a:cubicBezTo>
                  <a:cubicBezTo>
                    <a:pt x="2487" y="9805"/>
                    <a:pt x="3803" y="10350"/>
                    <a:pt x="5175" y="10350"/>
                  </a:cubicBezTo>
                  <a:cubicBezTo>
                    <a:pt x="6547" y="10350"/>
                    <a:pt x="7864" y="9805"/>
                    <a:pt x="8834" y="8834"/>
                  </a:cubicBezTo>
                  <a:cubicBezTo>
                    <a:pt x="9805" y="7864"/>
                    <a:pt x="10350" y="6547"/>
                    <a:pt x="10350" y="5175"/>
                  </a:cubicBezTo>
                  <a:cubicBezTo>
                    <a:pt x="10350" y="3803"/>
                    <a:pt x="9805" y="2487"/>
                    <a:pt x="8834" y="1516"/>
                  </a:cubicBezTo>
                  <a:cubicBezTo>
                    <a:pt x="7864" y="545"/>
                    <a:pt x="6547" y="0"/>
                    <a:pt x="5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4508225" y="4507775"/>
              <a:ext cx="253875" cy="212100"/>
            </a:xfrm>
            <a:custGeom>
              <a:rect b="b" l="l" r="r" t="t"/>
              <a:pathLst>
                <a:path extrusionOk="0" h="8484" w="10155">
                  <a:moveTo>
                    <a:pt x="9568" y="0"/>
                  </a:moveTo>
                  <a:lnTo>
                    <a:pt x="1" y="1697"/>
                  </a:lnTo>
                  <a:cubicBezTo>
                    <a:pt x="1" y="1697"/>
                    <a:pt x="784" y="4375"/>
                    <a:pt x="1830" y="6302"/>
                  </a:cubicBezTo>
                  <a:cubicBezTo>
                    <a:pt x="2189" y="6965"/>
                    <a:pt x="2511" y="7473"/>
                    <a:pt x="2777" y="7855"/>
                  </a:cubicBezTo>
                  <a:cubicBezTo>
                    <a:pt x="3061" y="8260"/>
                    <a:pt x="3518" y="8484"/>
                    <a:pt x="3986" y="8484"/>
                  </a:cubicBezTo>
                  <a:cubicBezTo>
                    <a:pt x="4208" y="8484"/>
                    <a:pt x="4432" y="8434"/>
                    <a:pt x="4642" y="8330"/>
                  </a:cubicBezTo>
                  <a:lnTo>
                    <a:pt x="10155" y="5615"/>
                  </a:lnTo>
                  <a:lnTo>
                    <a:pt x="9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4507225" y="4380425"/>
              <a:ext cx="293375" cy="254975"/>
            </a:xfrm>
            <a:custGeom>
              <a:rect b="b" l="l" r="r" t="t"/>
              <a:pathLst>
                <a:path extrusionOk="0" h="10199" w="11735">
                  <a:moveTo>
                    <a:pt x="8219" y="0"/>
                  </a:moveTo>
                  <a:cubicBezTo>
                    <a:pt x="8091" y="0"/>
                    <a:pt x="7963" y="4"/>
                    <a:pt x="7837" y="10"/>
                  </a:cubicBezTo>
                  <a:cubicBezTo>
                    <a:pt x="6353" y="77"/>
                    <a:pt x="4891" y="369"/>
                    <a:pt x="3435" y="660"/>
                  </a:cubicBezTo>
                  <a:cubicBezTo>
                    <a:pt x="3104" y="726"/>
                    <a:pt x="2773" y="793"/>
                    <a:pt x="2453" y="901"/>
                  </a:cubicBezTo>
                  <a:cubicBezTo>
                    <a:pt x="1461" y="1238"/>
                    <a:pt x="519" y="2011"/>
                    <a:pt x="212" y="3013"/>
                  </a:cubicBezTo>
                  <a:cubicBezTo>
                    <a:pt x="97" y="3393"/>
                    <a:pt x="31" y="3786"/>
                    <a:pt x="18" y="4183"/>
                  </a:cubicBezTo>
                  <a:cubicBezTo>
                    <a:pt x="1" y="4659"/>
                    <a:pt x="67" y="5158"/>
                    <a:pt x="329" y="5557"/>
                  </a:cubicBezTo>
                  <a:cubicBezTo>
                    <a:pt x="629" y="6012"/>
                    <a:pt x="1125" y="6258"/>
                    <a:pt x="1632" y="6258"/>
                  </a:cubicBezTo>
                  <a:cubicBezTo>
                    <a:pt x="1929" y="6258"/>
                    <a:pt x="2230" y="6173"/>
                    <a:pt x="2496" y="5996"/>
                  </a:cubicBezTo>
                  <a:cubicBezTo>
                    <a:pt x="2707" y="5855"/>
                    <a:pt x="2881" y="5665"/>
                    <a:pt x="3052" y="5477"/>
                  </a:cubicBezTo>
                  <a:lnTo>
                    <a:pt x="3261" y="5248"/>
                  </a:lnTo>
                  <a:lnTo>
                    <a:pt x="3261" y="5248"/>
                  </a:lnTo>
                  <a:cubicBezTo>
                    <a:pt x="3224" y="5754"/>
                    <a:pt x="3171" y="6199"/>
                    <a:pt x="3335" y="6680"/>
                  </a:cubicBezTo>
                  <a:cubicBezTo>
                    <a:pt x="3499" y="7160"/>
                    <a:pt x="3806" y="7603"/>
                    <a:pt x="4237" y="7870"/>
                  </a:cubicBezTo>
                  <a:cubicBezTo>
                    <a:pt x="4569" y="8077"/>
                    <a:pt x="4959" y="8171"/>
                    <a:pt x="5349" y="8206"/>
                  </a:cubicBezTo>
                  <a:cubicBezTo>
                    <a:pt x="5434" y="8214"/>
                    <a:pt x="5520" y="8219"/>
                    <a:pt x="5607" y="8219"/>
                  </a:cubicBezTo>
                  <a:cubicBezTo>
                    <a:pt x="5768" y="8219"/>
                    <a:pt x="5928" y="8202"/>
                    <a:pt x="6082" y="8155"/>
                  </a:cubicBezTo>
                  <a:cubicBezTo>
                    <a:pt x="6750" y="7951"/>
                    <a:pt x="7114" y="7248"/>
                    <a:pt x="7407" y="6612"/>
                  </a:cubicBezTo>
                  <a:cubicBezTo>
                    <a:pt x="7497" y="6414"/>
                    <a:pt x="7727" y="6327"/>
                    <a:pt x="7963" y="6327"/>
                  </a:cubicBezTo>
                  <a:cubicBezTo>
                    <a:pt x="8102" y="6327"/>
                    <a:pt x="8243" y="6358"/>
                    <a:pt x="8358" y="6414"/>
                  </a:cubicBezTo>
                  <a:cubicBezTo>
                    <a:pt x="8670" y="6565"/>
                    <a:pt x="8869" y="6901"/>
                    <a:pt x="8900" y="7245"/>
                  </a:cubicBezTo>
                  <a:cubicBezTo>
                    <a:pt x="8931" y="7589"/>
                    <a:pt x="8808" y="7936"/>
                    <a:pt x="8606" y="8217"/>
                  </a:cubicBezTo>
                  <a:cubicBezTo>
                    <a:pt x="8405" y="8498"/>
                    <a:pt x="8129" y="8720"/>
                    <a:pt x="7835" y="8902"/>
                  </a:cubicBezTo>
                  <a:cubicBezTo>
                    <a:pt x="8554" y="9329"/>
                    <a:pt x="9349" y="9744"/>
                    <a:pt x="10126" y="10049"/>
                  </a:cubicBezTo>
                  <a:cubicBezTo>
                    <a:pt x="10321" y="10126"/>
                    <a:pt x="10530" y="10199"/>
                    <a:pt x="10735" y="10199"/>
                  </a:cubicBezTo>
                  <a:cubicBezTo>
                    <a:pt x="10813" y="10199"/>
                    <a:pt x="10891" y="10188"/>
                    <a:pt x="10967" y="10163"/>
                  </a:cubicBezTo>
                  <a:cubicBezTo>
                    <a:pt x="11224" y="10077"/>
                    <a:pt x="11401" y="9839"/>
                    <a:pt x="11507" y="9590"/>
                  </a:cubicBezTo>
                  <a:cubicBezTo>
                    <a:pt x="11650" y="9255"/>
                    <a:pt x="11692" y="8887"/>
                    <a:pt x="11708" y="8524"/>
                  </a:cubicBezTo>
                  <a:cubicBezTo>
                    <a:pt x="11734" y="7914"/>
                    <a:pt x="11695" y="7303"/>
                    <a:pt x="11644" y="6696"/>
                  </a:cubicBezTo>
                  <a:cubicBezTo>
                    <a:pt x="11548" y="5550"/>
                    <a:pt x="11405" y="4410"/>
                    <a:pt x="11215" y="3277"/>
                  </a:cubicBezTo>
                  <a:cubicBezTo>
                    <a:pt x="11119" y="2699"/>
                    <a:pt x="11009" y="2118"/>
                    <a:pt x="10772" y="1581"/>
                  </a:cubicBezTo>
                  <a:cubicBezTo>
                    <a:pt x="10535" y="1046"/>
                    <a:pt x="10157" y="555"/>
                    <a:pt x="9638" y="284"/>
                  </a:cubicBezTo>
                  <a:cubicBezTo>
                    <a:pt x="9205" y="58"/>
                    <a:pt x="8712" y="0"/>
                    <a:pt x="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4496800" y="4600825"/>
              <a:ext cx="57200" cy="71500"/>
            </a:xfrm>
            <a:custGeom>
              <a:rect b="b" l="l" r="r" t="t"/>
              <a:pathLst>
                <a:path extrusionOk="0" h="2860" w="2288">
                  <a:moveTo>
                    <a:pt x="1471" y="0"/>
                  </a:moveTo>
                  <a:cubicBezTo>
                    <a:pt x="1372" y="131"/>
                    <a:pt x="1" y="2611"/>
                    <a:pt x="426" y="2808"/>
                  </a:cubicBezTo>
                  <a:cubicBezTo>
                    <a:pt x="505" y="2845"/>
                    <a:pt x="620" y="2859"/>
                    <a:pt x="754" y="2859"/>
                  </a:cubicBezTo>
                  <a:cubicBezTo>
                    <a:pt x="1337" y="2859"/>
                    <a:pt x="2287" y="2578"/>
                    <a:pt x="2287" y="2578"/>
                  </a:cubicBezTo>
                  <a:lnTo>
                    <a:pt x="14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4552900" y="4581275"/>
              <a:ext cx="26175" cy="24575"/>
            </a:xfrm>
            <a:custGeom>
              <a:rect b="b" l="l" r="r" t="t"/>
              <a:pathLst>
                <a:path extrusionOk="0" h="983" w="1047">
                  <a:moveTo>
                    <a:pt x="524" y="0"/>
                  </a:moveTo>
                  <a:cubicBezTo>
                    <a:pt x="424" y="0"/>
                    <a:pt x="324" y="30"/>
                    <a:pt x="237" y="93"/>
                  </a:cubicBezTo>
                  <a:cubicBezTo>
                    <a:pt x="76" y="209"/>
                    <a:pt x="0" y="411"/>
                    <a:pt x="47" y="605"/>
                  </a:cubicBezTo>
                  <a:cubicBezTo>
                    <a:pt x="92" y="798"/>
                    <a:pt x="250" y="945"/>
                    <a:pt x="446" y="976"/>
                  </a:cubicBezTo>
                  <a:cubicBezTo>
                    <a:pt x="472" y="981"/>
                    <a:pt x="498" y="983"/>
                    <a:pt x="524" y="983"/>
                  </a:cubicBezTo>
                  <a:cubicBezTo>
                    <a:pt x="693" y="983"/>
                    <a:pt x="852" y="895"/>
                    <a:pt x="942" y="749"/>
                  </a:cubicBezTo>
                  <a:cubicBezTo>
                    <a:pt x="1046" y="580"/>
                    <a:pt x="1039" y="365"/>
                    <a:pt x="923" y="204"/>
                  </a:cubicBezTo>
                  <a:cubicBezTo>
                    <a:pt x="827" y="71"/>
                    <a:pt x="676" y="0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4537950" y="4549975"/>
              <a:ext cx="37000" cy="19725"/>
            </a:xfrm>
            <a:custGeom>
              <a:rect b="b" l="l" r="r" t="t"/>
              <a:pathLst>
                <a:path extrusionOk="0" h="789" w="1480">
                  <a:moveTo>
                    <a:pt x="1089" y="1"/>
                  </a:moveTo>
                  <a:cubicBezTo>
                    <a:pt x="652" y="1"/>
                    <a:pt x="220" y="252"/>
                    <a:pt x="24" y="651"/>
                  </a:cubicBezTo>
                  <a:cubicBezTo>
                    <a:pt x="1" y="699"/>
                    <a:pt x="22" y="756"/>
                    <a:pt x="68" y="779"/>
                  </a:cubicBezTo>
                  <a:cubicBezTo>
                    <a:pt x="82" y="786"/>
                    <a:pt x="96" y="789"/>
                    <a:pt x="110" y="789"/>
                  </a:cubicBezTo>
                  <a:cubicBezTo>
                    <a:pt x="146" y="789"/>
                    <a:pt x="180" y="769"/>
                    <a:pt x="197" y="735"/>
                  </a:cubicBezTo>
                  <a:cubicBezTo>
                    <a:pt x="359" y="405"/>
                    <a:pt x="730" y="193"/>
                    <a:pt x="1096" y="193"/>
                  </a:cubicBezTo>
                  <a:cubicBezTo>
                    <a:pt x="1180" y="193"/>
                    <a:pt x="1264" y="205"/>
                    <a:pt x="1345" y="228"/>
                  </a:cubicBezTo>
                  <a:cubicBezTo>
                    <a:pt x="1354" y="231"/>
                    <a:pt x="1363" y="232"/>
                    <a:pt x="1372" y="232"/>
                  </a:cubicBezTo>
                  <a:cubicBezTo>
                    <a:pt x="1404" y="232"/>
                    <a:pt x="1434" y="216"/>
                    <a:pt x="1452" y="189"/>
                  </a:cubicBezTo>
                  <a:cubicBezTo>
                    <a:pt x="1457" y="182"/>
                    <a:pt x="1462" y="173"/>
                    <a:pt x="1465" y="163"/>
                  </a:cubicBezTo>
                  <a:cubicBezTo>
                    <a:pt x="1479" y="112"/>
                    <a:pt x="1450" y="60"/>
                    <a:pt x="1399" y="45"/>
                  </a:cubicBezTo>
                  <a:cubicBezTo>
                    <a:pt x="1297" y="15"/>
                    <a:pt x="1193" y="1"/>
                    <a:pt x="10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4557650" y="4644250"/>
              <a:ext cx="21725" cy="27150"/>
            </a:xfrm>
            <a:custGeom>
              <a:rect b="b" l="l" r="r" t="t"/>
              <a:pathLst>
                <a:path extrusionOk="0" h="1086" w="869">
                  <a:moveTo>
                    <a:pt x="859" y="0"/>
                  </a:moveTo>
                  <a:cubicBezTo>
                    <a:pt x="855" y="0"/>
                    <a:pt x="851" y="4"/>
                    <a:pt x="851" y="8"/>
                  </a:cubicBezTo>
                  <a:cubicBezTo>
                    <a:pt x="793" y="478"/>
                    <a:pt x="454" y="905"/>
                    <a:pt x="9" y="1069"/>
                  </a:cubicBezTo>
                  <a:cubicBezTo>
                    <a:pt x="1" y="1072"/>
                    <a:pt x="3" y="1086"/>
                    <a:pt x="13" y="1086"/>
                  </a:cubicBezTo>
                  <a:cubicBezTo>
                    <a:pt x="14" y="1086"/>
                    <a:pt x="14" y="1086"/>
                    <a:pt x="16" y="1084"/>
                  </a:cubicBezTo>
                  <a:cubicBezTo>
                    <a:pt x="466" y="918"/>
                    <a:pt x="809" y="487"/>
                    <a:pt x="868" y="10"/>
                  </a:cubicBezTo>
                  <a:cubicBezTo>
                    <a:pt x="868" y="6"/>
                    <a:pt x="866" y="1"/>
                    <a:pt x="861" y="1"/>
                  </a:cubicBezTo>
                  <a:cubicBezTo>
                    <a:pt x="860" y="1"/>
                    <a:pt x="860" y="0"/>
                    <a:pt x="85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3050">
              <a:solidFill>
                <a:srgbClr val="031B3C"/>
              </a:solidFill>
              <a:prstDash val="solid"/>
              <a:miter lim="12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4654700" y="4530100"/>
              <a:ext cx="84125" cy="86025"/>
            </a:xfrm>
            <a:custGeom>
              <a:rect b="b" l="l" r="r" t="t"/>
              <a:pathLst>
                <a:path extrusionOk="0" h="3441" w="3365">
                  <a:moveTo>
                    <a:pt x="1889" y="0"/>
                  </a:moveTo>
                  <a:cubicBezTo>
                    <a:pt x="1831" y="0"/>
                    <a:pt x="1773" y="5"/>
                    <a:pt x="1715" y="14"/>
                  </a:cubicBezTo>
                  <a:cubicBezTo>
                    <a:pt x="1437" y="59"/>
                    <a:pt x="1181" y="204"/>
                    <a:pt x="964" y="385"/>
                  </a:cubicBezTo>
                  <a:cubicBezTo>
                    <a:pt x="345" y="896"/>
                    <a:pt x="1" y="1783"/>
                    <a:pt x="284" y="2533"/>
                  </a:cubicBezTo>
                  <a:lnTo>
                    <a:pt x="248" y="2948"/>
                  </a:lnTo>
                  <a:cubicBezTo>
                    <a:pt x="517" y="3270"/>
                    <a:pt x="940" y="3441"/>
                    <a:pt x="1360" y="3441"/>
                  </a:cubicBezTo>
                  <a:cubicBezTo>
                    <a:pt x="1427" y="3441"/>
                    <a:pt x="1494" y="3437"/>
                    <a:pt x="1560" y="3428"/>
                  </a:cubicBezTo>
                  <a:cubicBezTo>
                    <a:pt x="2041" y="3366"/>
                    <a:pt x="2481" y="3086"/>
                    <a:pt x="2788" y="2708"/>
                  </a:cubicBezTo>
                  <a:cubicBezTo>
                    <a:pt x="3183" y="2223"/>
                    <a:pt x="3365" y="1544"/>
                    <a:pt x="3163" y="952"/>
                  </a:cubicBezTo>
                  <a:cubicBezTo>
                    <a:pt x="2981" y="416"/>
                    <a:pt x="2447" y="0"/>
                    <a:pt x="18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4686275" y="4533550"/>
              <a:ext cx="20600" cy="73175"/>
            </a:xfrm>
            <a:custGeom>
              <a:rect b="b" l="l" r="r" t="t"/>
              <a:pathLst>
                <a:path extrusionOk="0" h="2927" w="824">
                  <a:moveTo>
                    <a:pt x="814" y="1"/>
                  </a:moveTo>
                  <a:cubicBezTo>
                    <a:pt x="812" y="1"/>
                    <a:pt x="811" y="1"/>
                    <a:pt x="810" y="2"/>
                  </a:cubicBezTo>
                  <a:cubicBezTo>
                    <a:pt x="295" y="263"/>
                    <a:pt x="73" y="848"/>
                    <a:pt x="39" y="1309"/>
                  </a:cubicBezTo>
                  <a:cubicBezTo>
                    <a:pt x="0" y="1828"/>
                    <a:pt x="139" y="2339"/>
                    <a:pt x="297" y="2859"/>
                  </a:cubicBezTo>
                  <a:cubicBezTo>
                    <a:pt x="302" y="2871"/>
                    <a:pt x="310" y="2881"/>
                    <a:pt x="320" y="2888"/>
                  </a:cubicBezTo>
                  <a:cubicBezTo>
                    <a:pt x="328" y="2894"/>
                    <a:pt x="334" y="2901"/>
                    <a:pt x="339" y="2910"/>
                  </a:cubicBezTo>
                  <a:lnTo>
                    <a:pt x="335" y="2910"/>
                  </a:lnTo>
                  <a:cubicBezTo>
                    <a:pt x="335" y="2909"/>
                    <a:pt x="335" y="2909"/>
                    <a:pt x="335" y="2907"/>
                  </a:cubicBezTo>
                  <a:cubicBezTo>
                    <a:pt x="334" y="2904"/>
                    <a:pt x="330" y="2901"/>
                    <a:pt x="327" y="2901"/>
                  </a:cubicBezTo>
                  <a:cubicBezTo>
                    <a:pt x="326" y="2901"/>
                    <a:pt x="326" y="2901"/>
                    <a:pt x="325" y="2901"/>
                  </a:cubicBezTo>
                  <a:cubicBezTo>
                    <a:pt x="318" y="2903"/>
                    <a:pt x="313" y="2906"/>
                    <a:pt x="312" y="2911"/>
                  </a:cubicBezTo>
                  <a:cubicBezTo>
                    <a:pt x="312" y="2916"/>
                    <a:pt x="314" y="2920"/>
                    <a:pt x="318" y="2922"/>
                  </a:cubicBezTo>
                  <a:cubicBezTo>
                    <a:pt x="323" y="2926"/>
                    <a:pt x="329" y="2927"/>
                    <a:pt x="335" y="2927"/>
                  </a:cubicBezTo>
                  <a:cubicBezTo>
                    <a:pt x="340" y="2927"/>
                    <a:pt x="345" y="2926"/>
                    <a:pt x="348" y="2924"/>
                  </a:cubicBezTo>
                  <a:cubicBezTo>
                    <a:pt x="354" y="2920"/>
                    <a:pt x="357" y="2912"/>
                    <a:pt x="354" y="2905"/>
                  </a:cubicBezTo>
                  <a:cubicBezTo>
                    <a:pt x="350" y="2893"/>
                    <a:pt x="342" y="2883"/>
                    <a:pt x="331" y="2874"/>
                  </a:cubicBezTo>
                  <a:cubicBezTo>
                    <a:pt x="324" y="2870"/>
                    <a:pt x="318" y="2862"/>
                    <a:pt x="314" y="2854"/>
                  </a:cubicBezTo>
                  <a:cubicBezTo>
                    <a:pt x="157" y="2336"/>
                    <a:pt x="17" y="1827"/>
                    <a:pt x="56" y="1310"/>
                  </a:cubicBezTo>
                  <a:cubicBezTo>
                    <a:pt x="91" y="855"/>
                    <a:pt x="309" y="275"/>
                    <a:pt x="818" y="18"/>
                  </a:cubicBezTo>
                  <a:cubicBezTo>
                    <a:pt x="822" y="15"/>
                    <a:pt x="824" y="10"/>
                    <a:pt x="821" y="5"/>
                  </a:cubicBezTo>
                  <a:cubicBezTo>
                    <a:pt x="820" y="3"/>
                    <a:pt x="817" y="1"/>
                    <a:pt x="81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3050">
              <a:solidFill>
                <a:srgbClr val="031B3C"/>
              </a:solidFill>
              <a:prstDash val="solid"/>
              <a:miter lim="12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4660125" y="4650600"/>
              <a:ext cx="290525" cy="609300"/>
            </a:xfrm>
            <a:custGeom>
              <a:rect b="b" l="l" r="r" t="t"/>
              <a:pathLst>
                <a:path extrusionOk="0" h="24372" w="11621">
                  <a:moveTo>
                    <a:pt x="4845" y="1"/>
                  </a:moveTo>
                  <a:lnTo>
                    <a:pt x="730" y="2966"/>
                  </a:lnTo>
                  <a:lnTo>
                    <a:pt x="1303" y="4376"/>
                  </a:lnTo>
                  <a:cubicBezTo>
                    <a:pt x="1303" y="4376"/>
                    <a:pt x="796" y="5322"/>
                    <a:pt x="737" y="6049"/>
                  </a:cubicBezTo>
                  <a:lnTo>
                    <a:pt x="737" y="6054"/>
                  </a:lnTo>
                  <a:cubicBezTo>
                    <a:pt x="730" y="6126"/>
                    <a:pt x="728" y="6198"/>
                    <a:pt x="733" y="6269"/>
                  </a:cubicBezTo>
                  <a:cubicBezTo>
                    <a:pt x="758" y="6638"/>
                    <a:pt x="560" y="11446"/>
                    <a:pt x="361" y="16164"/>
                  </a:cubicBezTo>
                  <a:cubicBezTo>
                    <a:pt x="361" y="16174"/>
                    <a:pt x="359" y="16186"/>
                    <a:pt x="359" y="16195"/>
                  </a:cubicBezTo>
                  <a:cubicBezTo>
                    <a:pt x="232" y="19109"/>
                    <a:pt x="106" y="21982"/>
                    <a:pt x="27" y="23752"/>
                  </a:cubicBezTo>
                  <a:lnTo>
                    <a:pt x="27" y="23755"/>
                  </a:lnTo>
                  <a:cubicBezTo>
                    <a:pt x="17" y="23978"/>
                    <a:pt x="8" y="24186"/>
                    <a:pt x="0" y="24372"/>
                  </a:cubicBezTo>
                  <a:lnTo>
                    <a:pt x="11621" y="24372"/>
                  </a:lnTo>
                  <a:lnTo>
                    <a:pt x="11621" y="6770"/>
                  </a:lnTo>
                  <a:cubicBezTo>
                    <a:pt x="10988" y="5933"/>
                    <a:pt x="10126" y="5007"/>
                    <a:pt x="9276" y="4159"/>
                  </a:cubicBezTo>
                  <a:cubicBezTo>
                    <a:pt x="9240" y="4124"/>
                    <a:pt x="9204" y="4087"/>
                    <a:pt x="9167" y="4053"/>
                  </a:cubicBezTo>
                  <a:cubicBezTo>
                    <a:pt x="7655" y="2550"/>
                    <a:pt x="6217" y="1323"/>
                    <a:pt x="6217" y="1323"/>
                  </a:cubicBezTo>
                  <a:lnTo>
                    <a:pt x="48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4379700" y="4790750"/>
              <a:ext cx="406450" cy="469150"/>
            </a:xfrm>
            <a:custGeom>
              <a:rect b="b" l="l" r="r" t="t"/>
              <a:pathLst>
                <a:path extrusionOk="0" h="18766" w="16258">
                  <a:moveTo>
                    <a:pt x="12048" y="1"/>
                  </a:moveTo>
                  <a:lnTo>
                    <a:pt x="11954" y="443"/>
                  </a:lnTo>
                  <a:lnTo>
                    <a:pt x="11954" y="448"/>
                  </a:lnTo>
                  <a:lnTo>
                    <a:pt x="9648" y="11339"/>
                  </a:lnTo>
                  <a:lnTo>
                    <a:pt x="3623" y="7371"/>
                  </a:lnTo>
                  <a:lnTo>
                    <a:pt x="0" y="12367"/>
                  </a:lnTo>
                  <a:cubicBezTo>
                    <a:pt x="0" y="12367"/>
                    <a:pt x="6009" y="17490"/>
                    <a:pt x="8220" y="18766"/>
                  </a:cubicBezTo>
                  <a:lnTo>
                    <a:pt x="10045" y="18766"/>
                  </a:lnTo>
                  <a:cubicBezTo>
                    <a:pt x="10385" y="18620"/>
                    <a:pt x="10761" y="18425"/>
                    <a:pt x="11154" y="18200"/>
                  </a:cubicBezTo>
                  <a:cubicBezTo>
                    <a:pt x="11184" y="18183"/>
                    <a:pt x="11216" y="18166"/>
                    <a:pt x="11244" y="18149"/>
                  </a:cubicBezTo>
                  <a:lnTo>
                    <a:pt x="11244" y="18146"/>
                  </a:lnTo>
                  <a:cubicBezTo>
                    <a:pt x="11264" y="18138"/>
                    <a:pt x="11282" y="18127"/>
                    <a:pt x="11300" y="18115"/>
                  </a:cubicBezTo>
                  <a:lnTo>
                    <a:pt x="11301" y="18115"/>
                  </a:lnTo>
                  <a:cubicBezTo>
                    <a:pt x="13534" y="16813"/>
                    <a:pt x="16258" y="14619"/>
                    <a:pt x="16258" y="14619"/>
                  </a:cubicBezTo>
                  <a:lnTo>
                    <a:pt x="12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4657950" y="4898600"/>
              <a:ext cx="26050" cy="361300"/>
            </a:xfrm>
            <a:custGeom>
              <a:rect b="b" l="l" r="r" t="t"/>
              <a:pathLst>
                <a:path extrusionOk="0" h="14452" w="1042">
                  <a:moveTo>
                    <a:pt x="966" y="0"/>
                  </a:moveTo>
                  <a:cubicBezTo>
                    <a:pt x="930" y="0"/>
                    <a:pt x="898" y="29"/>
                    <a:pt x="895" y="65"/>
                  </a:cubicBezTo>
                  <a:cubicBezTo>
                    <a:pt x="891" y="109"/>
                    <a:pt x="652" y="3323"/>
                    <a:pt x="448" y="6245"/>
                  </a:cubicBezTo>
                  <a:cubicBezTo>
                    <a:pt x="448" y="6255"/>
                    <a:pt x="446" y="6266"/>
                    <a:pt x="446" y="6276"/>
                  </a:cubicBezTo>
                  <a:cubicBezTo>
                    <a:pt x="376" y="7296"/>
                    <a:pt x="308" y="8279"/>
                    <a:pt x="258" y="9078"/>
                  </a:cubicBezTo>
                  <a:cubicBezTo>
                    <a:pt x="151" y="10803"/>
                    <a:pt x="71" y="12613"/>
                    <a:pt x="24" y="13887"/>
                  </a:cubicBezTo>
                  <a:cubicBezTo>
                    <a:pt x="16" y="14090"/>
                    <a:pt x="9" y="14280"/>
                    <a:pt x="0" y="14452"/>
                  </a:cubicBezTo>
                  <a:lnTo>
                    <a:pt x="147" y="14452"/>
                  </a:lnTo>
                  <a:cubicBezTo>
                    <a:pt x="154" y="14255"/>
                    <a:pt x="162" y="14036"/>
                    <a:pt x="170" y="13801"/>
                  </a:cubicBezTo>
                  <a:lnTo>
                    <a:pt x="171" y="13801"/>
                  </a:lnTo>
                  <a:cubicBezTo>
                    <a:pt x="219" y="12532"/>
                    <a:pt x="296" y="10768"/>
                    <a:pt x="402" y="9085"/>
                  </a:cubicBezTo>
                  <a:cubicBezTo>
                    <a:pt x="595" y="5988"/>
                    <a:pt x="1033" y="136"/>
                    <a:pt x="1039" y="76"/>
                  </a:cubicBezTo>
                  <a:cubicBezTo>
                    <a:pt x="1041" y="37"/>
                    <a:pt x="1011" y="3"/>
                    <a:pt x="971" y="0"/>
                  </a:cubicBezTo>
                  <a:cubicBezTo>
                    <a:pt x="969" y="0"/>
                    <a:pt x="968" y="0"/>
                    <a:pt x="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4819825" y="4751875"/>
              <a:ext cx="72200" cy="508025"/>
            </a:xfrm>
            <a:custGeom>
              <a:rect b="b" l="l" r="r" t="t"/>
              <a:pathLst>
                <a:path extrusionOk="0" h="20321" w="2888">
                  <a:moveTo>
                    <a:pt x="2779" y="0"/>
                  </a:moveTo>
                  <a:cubicBezTo>
                    <a:pt x="2207" y="288"/>
                    <a:pt x="1720" y="719"/>
                    <a:pt x="1366" y="1252"/>
                  </a:cubicBezTo>
                  <a:cubicBezTo>
                    <a:pt x="619" y="2400"/>
                    <a:pt x="462" y="3827"/>
                    <a:pt x="364" y="5190"/>
                  </a:cubicBezTo>
                  <a:cubicBezTo>
                    <a:pt x="0" y="10236"/>
                    <a:pt x="163" y="15307"/>
                    <a:pt x="850" y="20321"/>
                  </a:cubicBezTo>
                  <a:lnTo>
                    <a:pt x="995" y="20321"/>
                  </a:lnTo>
                  <a:cubicBezTo>
                    <a:pt x="309" y="15311"/>
                    <a:pt x="146" y="10242"/>
                    <a:pt x="507" y="5198"/>
                  </a:cubicBezTo>
                  <a:cubicBezTo>
                    <a:pt x="604" y="3857"/>
                    <a:pt x="759" y="2450"/>
                    <a:pt x="1487" y="1330"/>
                  </a:cubicBezTo>
                  <a:cubicBezTo>
                    <a:pt x="1818" y="824"/>
                    <a:pt x="2321" y="379"/>
                    <a:pt x="2888" y="108"/>
                  </a:cubicBezTo>
                  <a:cubicBezTo>
                    <a:pt x="2852" y="73"/>
                    <a:pt x="2816" y="36"/>
                    <a:pt x="2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4807200" y="4976275"/>
              <a:ext cx="107775" cy="107750"/>
            </a:xfrm>
            <a:custGeom>
              <a:rect b="b" l="l" r="r" t="t"/>
              <a:pathLst>
                <a:path extrusionOk="0" h="4310" w="4311">
                  <a:moveTo>
                    <a:pt x="1263" y="1"/>
                  </a:moveTo>
                  <a:lnTo>
                    <a:pt x="1330" y="1330"/>
                  </a:lnTo>
                  <a:lnTo>
                    <a:pt x="1" y="1263"/>
                  </a:lnTo>
                  <a:lnTo>
                    <a:pt x="1" y="1263"/>
                  </a:lnTo>
                  <a:lnTo>
                    <a:pt x="989" y="2155"/>
                  </a:lnTo>
                  <a:lnTo>
                    <a:pt x="1" y="3047"/>
                  </a:lnTo>
                  <a:lnTo>
                    <a:pt x="1330" y="2980"/>
                  </a:lnTo>
                  <a:lnTo>
                    <a:pt x="1330" y="2980"/>
                  </a:lnTo>
                  <a:lnTo>
                    <a:pt x="1263" y="4309"/>
                  </a:lnTo>
                  <a:lnTo>
                    <a:pt x="1263" y="4309"/>
                  </a:lnTo>
                  <a:lnTo>
                    <a:pt x="2155" y="3321"/>
                  </a:lnTo>
                  <a:lnTo>
                    <a:pt x="3048" y="4309"/>
                  </a:lnTo>
                  <a:lnTo>
                    <a:pt x="2980" y="2980"/>
                  </a:lnTo>
                  <a:lnTo>
                    <a:pt x="4310" y="3047"/>
                  </a:lnTo>
                  <a:lnTo>
                    <a:pt x="3322" y="2155"/>
                  </a:lnTo>
                  <a:lnTo>
                    <a:pt x="4310" y="1263"/>
                  </a:lnTo>
                  <a:lnTo>
                    <a:pt x="4310" y="1263"/>
                  </a:lnTo>
                  <a:lnTo>
                    <a:pt x="2980" y="1330"/>
                  </a:lnTo>
                  <a:lnTo>
                    <a:pt x="3048" y="1"/>
                  </a:lnTo>
                  <a:lnTo>
                    <a:pt x="3048" y="1"/>
                  </a:lnTo>
                  <a:lnTo>
                    <a:pt x="2155" y="98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4110525" y="5097275"/>
              <a:ext cx="107775" cy="107775"/>
            </a:xfrm>
            <a:custGeom>
              <a:rect b="b" l="l" r="r" t="t"/>
              <a:pathLst>
                <a:path extrusionOk="0" h="4311" w="4311">
                  <a:moveTo>
                    <a:pt x="1263" y="1"/>
                  </a:moveTo>
                  <a:lnTo>
                    <a:pt x="1332" y="1330"/>
                  </a:lnTo>
                  <a:lnTo>
                    <a:pt x="1332" y="1330"/>
                  </a:lnTo>
                  <a:lnTo>
                    <a:pt x="1" y="1263"/>
                  </a:lnTo>
                  <a:lnTo>
                    <a:pt x="989" y="2155"/>
                  </a:lnTo>
                  <a:lnTo>
                    <a:pt x="1" y="3048"/>
                  </a:lnTo>
                  <a:lnTo>
                    <a:pt x="1332" y="2980"/>
                  </a:lnTo>
                  <a:lnTo>
                    <a:pt x="1332" y="2980"/>
                  </a:lnTo>
                  <a:lnTo>
                    <a:pt x="1263" y="4310"/>
                  </a:lnTo>
                  <a:lnTo>
                    <a:pt x="1263" y="4310"/>
                  </a:lnTo>
                  <a:lnTo>
                    <a:pt x="2156" y="3322"/>
                  </a:lnTo>
                  <a:lnTo>
                    <a:pt x="3048" y="4310"/>
                  </a:lnTo>
                  <a:lnTo>
                    <a:pt x="2981" y="2980"/>
                  </a:lnTo>
                  <a:lnTo>
                    <a:pt x="4311" y="3048"/>
                  </a:lnTo>
                  <a:lnTo>
                    <a:pt x="3322" y="2155"/>
                  </a:lnTo>
                  <a:lnTo>
                    <a:pt x="4311" y="1263"/>
                  </a:lnTo>
                  <a:lnTo>
                    <a:pt x="2981" y="1330"/>
                  </a:lnTo>
                  <a:lnTo>
                    <a:pt x="3048" y="1"/>
                  </a:lnTo>
                  <a:lnTo>
                    <a:pt x="2156" y="98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4384800" y="4727525"/>
              <a:ext cx="107750" cy="107775"/>
            </a:xfrm>
            <a:custGeom>
              <a:rect b="b" l="l" r="r" t="t"/>
              <a:pathLst>
                <a:path extrusionOk="0" h="4311" w="4310">
                  <a:moveTo>
                    <a:pt x="1262" y="1"/>
                  </a:moveTo>
                  <a:lnTo>
                    <a:pt x="1330" y="1331"/>
                  </a:lnTo>
                  <a:lnTo>
                    <a:pt x="0" y="1263"/>
                  </a:lnTo>
                  <a:lnTo>
                    <a:pt x="989" y="2156"/>
                  </a:lnTo>
                  <a:lnTo>
                    <a:pt x="0" y="3048"/>
                  </a:lnTo>
                  <a:lnTo>
                    <a:pt x="1330" y="2980"/>
                  </a:lnTo>
                  <a:lnTo>
                    <a:pt x="1262" y="4310"/>
                  </a:lnTo>
                  <a:lnTo>
                    <a:pt x="2154" y="3322"/>
                  </a:lnTo>
                  <a:lnTo>
                    <a:pt x="3048" y="4310"/>
                  </a:lnTo>
                  <a:lnTo>
                    <a:pt x="2979" y="2980"/>
                  </a:lnTo>
                  <a:lnTo>
                    <a:pt x="2979" y="2980"/>
                  </a:lnTo>
                  <a:lnTo>
                    <a:pt x="4310" y="3048"/>
                  </a:lnTo>
                  <a:lnTo>
                    <a:pt x="3321" y="2156"/>
                  </a:lnTo>
                  <a:lnTo>
                    <a:pt x="4310" y="1263"/>
                  </a:lnTo>
                  <a:lnTo>
                    <a:pt x="2979" y="1331"/>
                  </a:lnTo>
                  <a:lnTo>
                    <a:pt x="3048" y="1"/>
                  </a:lnTo>
                  <a:lnTo>
                    <a:pt x="3048" y="1"/>
                  </a:lnTo>
                  <a:lnTo>
                    <a:pt x="2154" y="989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4783200" y="4540450"/>
              <a:ext cx="110275" cy="124225"/>
            </a:xfrm>
            <a:custGeom>
              <a:rect b="b" l="l" r="r" t="t"/>
              <a:pathLst>
                <a:path extrusionOk="0" h="4969" w="4411">
                  <a:moveTo>
                    <a:pt x="1378" y="1"/>
                  </a:moveTo>
                  <a:cubicBezTo>
                    <a:pt x="1211" y="1"/>
                    <a:pt x="1044" y="78"/>
                    <a:pt x="939" y="233"/>
                  </a:cubicBezTo>
                  <a:lnTo>
                    <a:pt x="127" y="1418"/>
                  </a:lnTo>
                  <a:cubicBezTo>
                    <a:pt x="0" y="1604"/>
                    <a:pt x="4" y="1848"/>
                    <a:pt x="135" y="2031"/>
                  </a:cubicBezTo>
                  <a:lnTo>
                    <a:pt x="2093" y="4747"/>
                  </a:lnTo>
                  <a:cubicBezTo>
                    <a:pt x="2198" y="4892"/>
                    <a:pt x="2361" y="4968"/>
                    <a:pt x="2527" y="4968"/>
                  </a:cubicBezTo>
                  <a:cubicBezTo>
                    <a:pt x="2640" y="4968"/>
                    <a:pt x="2754" y="4932"/>
                    <a:pt x="2851" y="4858"/>
                  </a:cubicBezTo>
                  <a:lnTo>
                    <a:pt x="3334" y="4486"/>
                  </a:lnTo>
                  <a:cubicBezTo>
                    <a:pt x="3555" y="4314"/>
                    <a:pt x="3606" y="4001"/>
                    <a:pt x="3452" y="3768"/>
                  </a:cubicBezTo>
                  <a:lnTo>
                    <a:pt x="1851" y="1365"/>
                  </a:lnTo>
                  <a:cubicBezTo>
                    <a:pt x="1747" y="1208"/>
                    <a:pt x="1577" y="1127"/>
                    <a:pt x="1407" y="1127"/>
                  </a:cubicBezTo>
                  <a:cubicBezTo>
                    <a:pt x="1258" y="1127"/>
                    <a:pt x="1108" y="1189"/>
                    <a:pt x="1001" y="1315"/>
                  </a:cubicBezTo>
                  <a:cubicBezTo>
                    <a:pt x="847" y="1497"/>
                    <a:pt x="832" y="1759"/>
                    <a:pt x="964" y="1957"/>
                  </a:cubicBezTo>
                  <a:lnTo>
                    <a:pt x="2365" y="4055"/>
                  </a:lnTo>
                  <a:cubicBezTo>
                    <a:pt x="2380" y="4080"/>
                    <a:pt x="2402" y="4090"/>
                    <a:pt x="2424" y="4090"/>
                  </a:cubicBezTo>
                  <a:cubicBezTo>
                    <a:pt x="2477" y="4090"/>
                    <a:pt x="2527" y="4031"/>
                    <a:pt x="2487" y="3973"/>
                  </a:cubicBezTo>
                  <a:lnTo>
                    <a:pt x="1087" y="1876"/>
                  </a:lnTo>
                  <a:cubicBezTo>
                    <a:pt x="991" y="1732"/>
                    <a:pt x="1002" y="1543"/>
                    <a:pt x="1113" y="1412"/>
                  </a:cubicBezTo>
                  <a:cubicBezTo>
                    <a:pt x="1191" y="1320"/>
                    <a:pt x="1299" y="1275"/>
                    <a:pt x="1407" y="1275"/>
                  </a:cubicBezTo>
                  <a:cubicBezTo>
                    <a:pt x="1530" y="1275"/>
                    <a:pt x="1653" y="1333"/>
                    <a:pt x="1729" y="1447"/>
                  </a:cubicBezTo>
                  <a:lnTo>
                    <a:pt x="3330" y="3850"/>
                  </a:lnTo>
                  <a:cubicBezTo>
                    <a:pt x="3442" y="4019"/>
                    <a:pt x="3404" y="4246"/>
                    <a:pt x="3244" y="4370"/>
                  </a:cubicBezTo>
                  <a:lnTo>
                    <a:pt x="2762" y="4742"/>
                  </a:lnTo>
                  <a:cubicBezTo>
                    <a:pt x="2691" y="4796"/>
                    <a:pt x="2608" y="4822"/>
                    <a:pt x="2526" y="4822"/>
                  </a:cubicBezTo>
                  <a:cubicBezTo>
                    <a:pt x="2407" y="4822"/>
                    <a:pt x="2289" y="4766"/>
                    <a:pt x="2213" y="4661"/>
                  </a:cubicBezTo>
                  <a:lnTo>
                    <a:pt x="254" y="1946"/>
                  </a:lnTo>
                  <a:cubicBezTo>
                    <a:pt x="159" y="1814"/>
                    <a:pt x="157" y="1637"/>
                    <a:pt x="248" y="1502"/>
                  </a:cubicBezTo>
                  <a:lnTo>
                    <a:pt x="1060" y="317"/>
                  </a:lnTo>
                  <a:cubicBezTo>
                    <a:pt x="1136" y="205"/>
                    <a:pt x="1257" y="149"/>
                    <a:pt x="1378" y="149"/>
                  </a:cubicBezTo>
                  <a:cubicBezTo>
                    <a:pt x="1496" y="149"/>
                    <a:pt x="1614" y="202"/>
                    <a:pt x="1691" y="309"/>
                  </a:cubicBezTo>
                  <a:lnTo>
                    <a:pt x="4272" y="3870"/>
                  </a:lnTo>
                  <a:cubicBezTo>
                    <a:pt x="4287" y="3891"/>
                    <a:pt x="4309" y="3901"/>
                    <a:pt x="4331" y="3901"/>
                  </a:cubicBezTo>
                  <a:cubicBezTo>
                    <a:pt x="4357" y="3901"/>
                    <a:pt x="4382" y="3888"/>
                    <a:pt x="4395" y="3863"/>
                  </a:cubicBezTo>
                  <a:cubicBezTo>
                    <a:pt x="4410" y="3837"/>
                    <a:pt x="4408" y="3807"/>
                    <a:pt x="4392" y="3784"/>
                  </a:cubicBezTo>
                  <a:lnTo>
                    <a:pt x="1810" y="222"/>
                  </a:lnTo>
                  <a:cubicBezTo>
                    <a:pt x="1703" y="74"/>
                    <a:pt x="1541" y="1"/>
                    <a:pt x="1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4456650" y="4980075"/>
              <a:ext cx="132950" cy="90950"/>
            </a:xfrm>
            <a:custGeom>
              <a:rect b="b" l="l" r="r" t="t"/>
              <a:pathLst>
                <a:path extrusionOk="0" h="3638" w="5318">
                  <a:moveTo>
                    <a:pt x="4631" y="0"/>
                  </a:moveTo>
                  <a:cubicBezTo>
                    <a:pt x="4623" y="0"/>
                    <a:pt x="4614" y="2"/>
                    <a:pt x="4605" y="5"/>
                  </a:cubicBezTo>
                  <a:lnTo>
                    <a:pt x="466" y="1495"/>
                  </a:lnTo>
                  <a:cubicBezTo>
                    <a:pt x="119" y="1619"/>
                    <a:pt x="0" y="2049"/>
                    <a:pt x="235" y="2334"/>
                  </a:cubicBezTo>
                  <a:lnTo>
                    <a:pt x="1147" y="3443"/>
                  </a:lnTo>
                  <a:cubicBezTo>
                    <a:pt x="1251" y="3569"/>
                    <a:pt x="1402" y="3637"/>
                    <a:pt x="1558" y="3637"/>
                  </a:cubicBezTo>
                  <a:cubicBezTo>
                    <a:pt x="1618" y="3637"/>
                    <a:pt x="1679" y="3627"/>
                    <a:pt x="1738" y="3606"/>
                  </a:cubicBezTo>
                  <a:lnTo>
                    <a:pt x="4891" y="2481"/>
                  </a:lnTo>
                  <a:cubicBezTo>
                    <a:pt x="5175" y="2379"/>
                    <a:pt x="5318" y="2064"/>
                    <a:pt x="5208" y="1784"/>
                  </a:cubicBezTo>
                  <a:lnTo>
                    <a:pt x="4985" y="1217"/>
                  </a:lnTo>
                  <a:cubicBezTo>
                    <a:pt x="4903" y="1007"/>
                    <a:pt x="4702" y="879"/>
                    <a:pt x="4489" y="879"/>
                  </a:cubicBezTo>
                  <a:cubicBezTo>
                    <a:pt x="4436" y="879"/>
                    <a:pt x="4382" y="887"/>
                    <a:pt x="4329" y="903"/>
                  </a:cubicBezTo>
                  <a:lnTo>
                    <a:pt x="1575" y="1773"/>
                  </a:lnTo>
                  <a:cubicBezTo>
                    <a:pt x="1238" y="1879"/>
                    <a:pt x="1096" y="2280"/>
                    <a:pt x="1292" y="2575"/>
                  </a:cubicBezTo>
                  <a:cubicBezTo>
                    <a:pt x="1393" y="2727"/>
                    <a:pt x="1561" y="2814"/>
                    <a:pt x="1735" y="2814"/>
                  </a:cubicBezTo>
                  <a:cubicBezTo>
                    <a:pt x="1789" y="2814"/>
                    <a:pt x="1843" y="2805"/>
                    <a:pt x="1896" y="2789"/>
                  </a:cubicBezTo>
                  <a:lnTo>
                    <a:pt x="4301" y="2027"/>
                  </a:lnTo>
                  <a:cubicBezTo>
                    <a:pt x="4384" y="1998"/>
                    <a:pt x="4355" y="1883"/>
                    <a:pt x="4280" y="1883"/>
                  </a:cubicBezTo>
                  <a:cubicBezTo>
                    <a:pt x="4273" y="1883"/>
                    <a:pt x="4265" y="1884"/>
                    <a:pt x="4257" y="1887"/>
                  </a:cubicBezTo>
                  <a:lnTo>
                    <a:pt x="1852" y="2649"/>
                  </a:lnTo>
                  <a:cubicBezTo>
                    <a:pt x="1814" y="2661"/>
                    <a:pt x="1775" y="2667"/>
                    <a:pt x="1736" y="2667"/>
                  </a:cubicBezTo>
                  <a:cubicBezTo>
                    <a:pt x="1609" y="2667"/>
                    <a:pt x="1487" y="2605"/>
                    <a:pt x="1414" y="2494"/>
                  </a:cubicBezTo>
                  <a:cubicBezTo>
                    <a:pt x="1272" y="2280"/>
                    <a:pt x="1375" y="1991"/>
                    <a:pt x="1619" y="1914"/>
                  </a:cubicBezTo>
                  <a:lnTo>
                    <a:pt x="4373" y="1044"/>
                  </a:lnTo>
                  <a:cubicBezTo>
                    <a:pt x="4412" y="1031"/>
                    <a:pt x="4451" y="1026"/>
                    <a:pt x="4489" y="1026"/>
                  </a:cubicBezTo>
                  <a:cubicBezTo>
                    <a:pt x="4644" y="1026"/>
                    <a:pt x="4789" y="1119"/>
                    <a:pt x="4849" y="1271"/>
                  </a:cubicBezTo>
                  <a:lnTo>
                    <a:pt x="5071" y="1838"/>
                  </a:lnTo>
                  <a:cubicBezTo>
                    <a:pt x="5150" y="2039"/>
                    <a:pt x="5047" y="2268"/>
                    <a:pt x="4842" y="2341"/>
                  </a:cubicBezTo>
                  <a:lnTo>
                    <a:pt x="1689" y="3468"/>
                  </a:lnTo>
                  <a:cubicBezTo>
                    <a:pt x="1646" y="3483"/>
                    <a:pt x="1603" y="3490"/>
                    <a:pt x="1559" y="3490"/>
                  </a:cubicBezTo>
                  <a:cubicBezTo>
                    <a:pt x="1446" y="3490"/>
                    <a:pt x="1336" y="3440"/>
                    <a:pt x="1261" y="3349"/>
                  </a:cubicBezTo>
                  <a:lnTo>
                    <a:pt x="348" y="2241"/>
                  </a:lnTo>
                  <a:cubicBezTo>
                    <a:pt x="178" y="2035"/>
                    <a:pt x="264" y="1722"/>
                    <a:pt x="516" y="1633"/>
                  </a:cubicBezTo>
                  <a:lnTo>
                    <a:pt x="4657" y="143"/>
                  </a:lnTo>
                  <a:cubicBezTo>
                    <a:pt x="4695" y="130"/>
                    <a:pt x="4714" y="87"/>
                    <a:pt x="4701" y="49"/>
                  </a:cubicBezTo>
                  <a:cubicBezTo>
                    <a:pt x="4697" y="39"/>
                    <a:pt x="4691" y="29"/>
                    <a:pt x="4684" y="22"/>
                  </a:cubicBezTo>
                  <a:cubicBezTo>
                    <a:pt x="4669" y="8"/>
                    <a:pt x="4650" y="0"/>
                    <a:pt x="4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31"/>
          <p:cNvGrpSpPr/>
          <p:nvPr/>
        </p:nvGrpSpPr>
        <p:grpSpPr>
          <a:xfrm rot="-790155">
            <a:off x="7822729" y="711194"/>
            <a:ext cx="836138" cy="1154177"/>
            <a:chOff x="1136991" y="3797710"/>
            <a:chExt cx="1164400" cy="1607300"/>
          </a:xfrm>
        </p:grpSpPr>
        <p:sp>
          <p:nvSpPr>
            <p:cNvPr id="472" name="Google Shape;472;p31"/>
            <p:cNvSpPr/>
            <p:nvPr/>
          </p:nvSpPr>
          <p:spPr>
            <a:xfrm>
              <a:off x="1136991" y="3797710"/>
              <a:ext cx="1164400" cy="1607300"/>
            </a:xfrm>
            <a:custGeom>
              <a:rect b="b" l="l" r="r" t="t"/>
              <a:pathLst>
                <a:path extrusionOk="0" h="64292" w="46576">
                  <a:moveTo>
                    <a:pt x="29102" y="1551"/>
                  </a:moveTo>
                  <a:cubicBezTo>
                    <a:pt x="29137" y="1551"/>
                    <a:pt x="29172" y="1551"/>
                    <a:pt x="29211" y="1554"/>
                  </a:cubicBezTo>
                  <a:cubicBezTo>
                    <a:pt x="29168" y="1551"/>
                    <a:pt x="29125" y="1551"/>
                    <a:pt x="29082" y="1551"/>
                  </a:cubicBezTo>
                  <a:close/>
                  <a:moveTo>
                    <a:pt x="17475" y="1551"/>
                  </a:moveTo>
                  <a:cubicBezTo>
                    <a:pt x="17494" y="1551"/>
                    <a:pt x="17514" y="1554"/>
                    <a:pt x="17538" y="1554"/>
                  </a:cubicBezTo>
                  <a:cubicBezTo>
                    <a:pt x="17499" y="1554"/>
                    <a:pt x="17460" y="1554"/>
                    <a:pt x="17422" y="1554"/>
                  </a:cubicBezTo>
                  <a:cubicBezTo>
                    <a:pt x="17399" y="1554"/>
                    <a:pt x="17376" y="1554"/>
                    <a:pt x="17354" y="1555"/>
                  </a:cubicBezTo>
                  <a:lnTo>
                    <a:pt x="17354" y="1555"/>
                  </a:lnTo>
                  <a:cubicBezTo>
                    <a:pt x="17393" y="1552"/>
                    <a:pt x="17433" y="1551"/>
                    <a:pt x="17475" y="1551"/>
                  </a:cubicBezTo>
                  <a:close/>
                  <a:moveTo>
                    <a:pt x="17475" y="0"/>
                  </a:moveTo>
                  <a:cubicBezTo>
                    <a:pt x="16986" y="0"/>
                    <a:pt x="16521" y="71"/>
                    <a:pt x="16092" y="211"/>
                  </a:cubicBezTo>
                  <a:cubicBezTo>
                    <a:pt x="14394" y="762"/>
                    <a:pt x="13381" y="2234"/>
                    <a:pt x="12491" y="3535"/>
                  </a:cubicBezTo>
                  <a:cubicBezTo>
                    <a:pt x="11968" y="4296"/>
                    <a:pt x="11472" y="5015"/>
                    <a:pt x="10956" y="5390"/>
                  </a:cubicBezTo>
                  <a:cubicBezTo>
                    <a:pt x="10429" y="5777"/>
                    <a:pt x="9581" y="6027"/>
                    <a:pt x="8687" y="6293"/>
                  </a:cubicBezTo>
                  <a:cubicBezTo>
                    <a:pt x="7187" y="6742"/>
                    <a:pt x="5489" y="7249"/>
                    <a:pt x="4449" y="8671"/>
                  </a:cubicBezTo>
                  <a:cubicBezTo>
                    <a:pt x="3418" y="10089"/>
                    <a:pt x="3461" y="11854"/>
                    <a:pt x="3497" y="13412"/>
                  </a:cubicBezTo>
                  <a:cubicBezTo>
                    <a:pt x="3520" y="14354"/>
                    <a:pt x="3539" y="15244"/>
                    <a:pt x="3333" y="15877"/>
                  </a:cubicBezTo>
                  <a:cubicBezTo>
                    <a:pt x="3146" y="16467"/>
                    <a:pt x="2618" y="17146"/>
                    <a:pt x="2063" y="17869"/>
                  </a:cubicBezTo>
                  <a:cubicBezTo>
                    <a:pt x="1098" y="19122"/>
                    <a:pt x="1" y="20548"/>
                    <a:pt x="1" y="22364"/>
                  </a:cubicBezTo>
                  <a:cubicBezTo>
                    <a:pt x="1" y="24180"/>
                    <a:pt x="1098" y="25606"/>
                    <a:pt x="2068" y="26863"/>
                  </a:cubicBezTo>
                  <a:cubicBezTo>
                    <a:pt x="2622" y="27582"/>
                    <a:pt x="3146" y="28261"/>
                    <a:pt x="3333" y="28847"/>
                  </a:cubicBezTo>
                  <a:cubicBezTo>
                    <a:pt x="3539" y="29484"/>
                    <a:pt x="3520" y="30374"/>
                    <a:pt x="3497" y="31315"/>
                  </a:cubicBezTo>
                  <a:cubicBezTo>
                    <a:pt x="3461" y="32874"/>
                    <a:pt x="3418" y="34643"/>
                    <a:pt x="4449" y="36057"/>
                  </a:cubicBezTo>
                  <a:cubicBezTo>
                    <a:pt x="5489" y="37483"/>
                    <a:pt x="7187" y="37986"/>
                    <a:pt x="8687" y="38435"/>
                  </a:cubicBezTo>
                  <a:cubicBezTo>
                    <a:pt x="9527" y="38686"/>
                    <a:pt x="10324" y="38920"/>
                    <a:pt x="10855" y="39268"/>
                  </a:cubicBezTo>
                  <a:cubicBezTo>
                    <a:pt x="7094" y="45950"/>
                    <a:pt x="5165" y="53413"/>
                    <a:pt x="5262" y="60928"/>
                  </a:cubicBezTo>
                  <a:cubicBezTo>
                    <a:pt x="5273" y="61600"/>
                    <a:pt x="5711" y="62190"/>
                    <a:pt x="6351" y="62388"/>
                  </a:cubicBezTo>
                  <a:cubicBezTo>
                    <a:pt x="6504" y="62435"/>
                    <a:pt x="6661" y="62459"/>
                    <a:pt x="6812" y="62459"/>
                  </a:cubicBezTo>
                  <a:cubicBezTo>
                    <a:pt x="7308" y="62459"/>
                    <a:pt x="7781" y="62224"/>
                    <a:pt x="8078" y="61807"/>
                  </a:cubicBezTo>
                  <a:cubicBezTo>
                    <a:pt x="9406" y="59933"/>
                    <a:pt x="11015" y="58053"/>
                    <a:pt x="12885" y="56198"/>
                  </a:cubicBezTo>
                  <a:cubicBezTo>
                    <a:pt x="14441" y="58963"/>
                    <a:pt x="16315" y="61436"/>
                    <a:pt x="18580" y="63717"/>
                  </a:cubicBezTo>
                  <a:cubicBezTo>
                    <a:pt x="18881" y="64018"/>
                    <a:pt x="19279" y="64174"/>
                    <a:pt x="19681" y="64174"/>
                  </a:cubicBezTo>
                  <a:cubicBezTo>
                    <a:pt x="19924" y="64174"/>
                    <a:pt x="20166" y="64119"/>
                    <a:pt x="20388" y="64005"/>
                  </a:cubicBezTo>
                  <a:cubicBezTo>
                    <a:pt x="20990" y="63697"/>
                    <a:pt x="21322" y="63037"/>
                    <a:pt x="21213" y="62373"/>
                  </a:cubicBezTo>
                  <a:cubicBezTo>
                    <a:pt x="20541" y="58323"/>
                    <a:pt x="20584" y="54168"/>
                    <a:pt x="21318" y="50094"/>
                  </a:cubicBezTo>
                  <a:cubicBezTo>
                    <a:pt x="22474" y="54918"/>
                    <a:pt x="24435" y="59499"/>
                    <a:pt x="27126" y="63592"/>
                  </a:cubicBezTo>
                  <a:cubicBezTo>
                    <a:pt x="27418" y="64037"/>
                    <a:pt x="27910" y="64291"/>
                    <a:pt x="28422" y="64291"/>
                  </a:cubicBezTo>
                  <a:cubicBezTo>
                    <a:pt x="28559" y="64291"/>
                    <a:pt x="28696" y="64275"/>
                    <a:pt x="28833" y="64236"/>
                  </a:cubicBezTo>
                  <a:cubicBezTo>
                    <a:pt x="29477" y="64061"/>
                    <a:pt x="29938" y="63486"/>
                    <a:pt x="29969" y="62815"/>
                  </a:cubicBezTo>
                  <a:cubicBezTo>
                    <a:pt x="30082" y="60526"/>
                    <a:pt x="30426" y="58073"/>
                    <a:pt x="31003" y="55504"/>
                  </a:cubicBezTo>
                  <a:cubicBezTo>
                    <a:pt x="33800" y="56995"/>
                    <a:pt x="36714" y="58073"/>
                    <a:pt x="39854" y="58776"/>
                  </a:cubicBezTo>
                  <a:cubicBezTo>
                    <a:pt x="39964" y="58799"/>
                    <a:pt x="40081" y="58815"/>
                    <a:pt x="40189" y="58815"/>
                  </a:cubicBezTo>
                  <a:cubicBezTo>
                    <a:pt x="40733" y="58815"/>
                    <a:pt x="41249" y="58530"/>
                    <a:pt x="41530" y="58046"/>
                  </a:cubicBezTo>
                  <a:cubicBezTo>
                    <a:pt x="41869" y="57464"/>
                    <a:pt x="41795" y="56730"/>
                    <a:pt x="41346" y="56225"/>
                  </a:cubicBezTo>
                  <a:cubicBezTo>
                    <a:pt x="37745" y="52223"/>
                    <a:pt x="35042" y="47325"/>
                    <a:pt x="33503" y="42021"/>
                  </a:cubicBezTo>
                  <a:cubicBezTo>
                    <a:pt x="33703" y="41748"/>
                    <a:pt x="33894" y="41467"/>
                    <a:pt x="34082" y="41193"/>
                  </a:cubicBezTo>
                  <a:cubicBezTo>
                    <a:pt x="34605" y="40431"/>
                    <a:pt x="35101" y="39713"/>
                    <a:pt x="35616" y="39338"/>
                  </a:cubicBezTo>
                  <a:cubicBezTo>
                    <a:pt x="35643" y="39318"/>
                    <a:pt x="35702" y="39283"/>
                    <a:pt x="35757" y="39248"/>
                  </a:cubicBezTo>
                  <a:lnTo>
                    <a:pt x="35769" y="39241"/>
                  </a:lnTo>
                  <a:cubicBezTo>
                    <a:pt x="35800" y="39225"/>
                    <a:pt x="35827" y="39205"/>
                    <a:pt x="35854" y="39185"/>
                  </a:cubicBezTo>
                  <a:cubicBezTo>
                    <a:pt x="35917" y="39151"/>
                    <a:pt x="35991" y="39111"/>
                    <a:pt x="36077" y="39068"/>
                  </a:cubicBezTo>
                  <a:cubicBezTo>
                    <a:pt x="36089" y="39064"/>
                    <a:pt x="36101" y="39057"/>
                    <a:pt x="36112" y="39053"/>
                  </a:cubicBezTo>
                  <a:cubicBezTo>
                    <a:pt x="36613" y="38814"/>
                    <a:pt x="37229" y="38631"/>
                    <a:pt x="37889" y="38435"/>
                  </a:cubicBezTo>
                  <a:cubicBezTo>
                    <a:pt x="39389" y="37986"/>
                    <a:pt x="41088" y="37483"/>
                    <a:pt x="42127" y="36057"/>
                  </a:cubicBezTo>
                  <a:cubicBezTo>
                    <a:pt x="43154" y="34643"/>
                    <a:pt x="43115" y="32874"/>
                    <a:pt x="43080" y="31315"/>
                  </a:cubicBezTo>
                  <a:cubicBezTo>
                    <a:pt x="43057" y="30374"/>
                    <a:pt x="43037" y="29484"/>
                    <a:pt x="43244" y="28847"/>
                  </a:cubicBezTo>
                  <a:cubicBezTo>
                    <a:pt x="43435" y="28261"/>
                    <a:pt x="43959" y="27582"/>
                    <a:pt x="44510" y="26863"/>
                  </a:cubicBezTo>
                  <a:cubicBezTo>
                    <a:pt x="45478" y="25606"/>
                    <a:pt x="46576" y="24180"/>
                    <a:pt x="46576" y="22364"/>
                  </a:cubicBezTo>
                  <a:cubicBezTo>
                    <a:pt x="46576" y="20548"/>
                    <a:pt x="45482" y="19122"/>
                    <a:pt x="44513" y="17869"/>
                  </a:cubicBezTo>
                  <a:cubicBezTo>
                    <a:pt x="43959" y="17146"/>
                    <a:pt x="43435" y="16467"/>
                    <a:pt x="43244" y="15877"/>
                  </a:cubicBezTo>
                  <a:cubicBezTo>
                    <a:pt x="43037" y="15240"/>
                    <a:pt x="43057" y="14349"/>
                    <a:pt x="43080" y="13408"/>
                  </a:cubicBezTo>
                  <a:cubicBezTo>
                    <a:pt x="43115" y="11854"/>
                    <a:pt x="43158" y="10089"/>
                    <a:pt x="42131" y="8675"/>
                  </a:cubicBezTo>
                  <a:cubicBezTo>
                    <a:pt x="41092" y="7245"/>
                    <a:pt x="39389" y="6742"/>
                    <a:pt x="37889" y="6293"/>
                  </a:cubicBezTo>
                  <a:cubicBezTo>
                    <a:pt x="36995" y="6027"/>
                    <a:pt x="36148" y="5773"/>
                    <a:pt x="35616" y="5390"/>
                  </a:cubicBezTo>
                  <a:cubicBezTo>
                    <a:pt x="35554" y="5343"/>
                    <a:pt x="35484" y="5285"/>
                    <a:pt x="35417" y="5226"/>
                  </a:cubicBezTo>
                  <a:lnTo>
                    <a:pt x="35390" y="5199"/>
                  </a:lnTo>
                  <a:lnTo>
                    <a:pt x="35327" y="5140"/>
                  </a:lnTo>
                  <a:lnTo>
                    <a:pt x="35300" y="5109"/>
                  </a:lnTo>
                  <a:cubicBezTo>
                    <a:pt x="35265" y="5078"/>
                    <a:pt x="35234" y="5046"/>
                    <a:pt x="35198" y="5011"/>
                  </a:cubicBezTo>
                  <a:cubicBezTo>
                    <a:pt x="34832" y="4621"/>
                    <a:pt x="34468" y="4094"/>
                    <a:pt x="34085" y="3535"/>
                  </a:cubicBezTo>
                  <a:cubicBezTo>
                    <a:pt x="33195" y="2234"/>
                    <a:pt x="32187" y="762"/>
                    <a:pt x="30488" y="211"/>
                  </a:cubicBezTo>
                  <a:cubicBezTo>
                    <a:pt x="30055" y="71"/>
                    <a:pt x="29590" y="0"/>
                    <a:pt x="29102" y="0"/>
                  </a:cubicBezTo>
                  <a:cubicBezTo>
                    <a:pt x="27934" y="0"/>
                    <a:pt x="26817" y="391"/>
                    <a:pt x="25739" y="770"/>
                  </a:cubicBezTo>
                  <a:lnTo>
                    <a:pt x="25419" y="883"/>
                  </a:lnTo>
                  <a:lnTo>
                    <a:pt x="25345" y="907"/>
                  </a:lnTo>
                  <a:lnTo>
                    <a:pt x="25318" y="918"/>
                  </a:lnTo>
                  <a:cubicBezTo>
                    <a:pt x="25224" y="950"/>
                    <a:pt x="25134" y="981"/>
                    <a:pt x="25040" y="1008"/>
                  </a:cubicBezTo>
                  <a:cubicBezTo>
                    <a:pt x="24977" y="1031"/>
                    <a:pt x="24911" y="1051"/>
                    <a:pt x="24849" y="1071"/>
                  </a:cubicBezTo>
                  <a:cubicBezTo>
                    <a:pt x="24775" y="1094"/>
                    <a:pt x="24704" y="1118"/>
                    <a:pt x="24634" y="1137"/>
                  </a:cubicBezTo>
                  <a:cubicBezTo>
                    <a:pt x="24568" y="1156"/>
                    <a:pt x="24501" y="1176"/>
                    <a:pt x="24435" y="1195"/>
                  </a:cubicBezTo>
                  <a:lnTo>
                    <a:pt x="24411" y="1199"/>
                  </a:lnTo>
                  <a:cubicBezTo>
                    <a:pt x="24357" y="1215"/>
                    <a:pt x="24306" y="1231"/>
                    <a:pt x="24251" y="1242"/>
                  </a:cubicBezTo>
                  <a:cubicBezTo>
                    <a:pt x="24189" y="1258"/>
                    <a:pt x="24122" y="1273"/>
                    <a:pt x="24060" y="1285"/>
                  </a:cubicBezTo>
                  <a:lnTo>
                    <a:pt x="24040" y="1289"/>
                  </a:lnTo>
                  <a:lnTo>
                    <a:pt x="23982" y="1305"/>
                  </a:lnTo>
                  <a:cubicBezTo>
                    <a:pt x="23955" y="1309"/>
                    <a:pt x="23923" y="1316"/>
                    <a:pt x="23892" y="1325"/>
                  </a:cubicBezTo>
                  <a:cubicBezTo>
                    <a:pt x="23825" y="1336"/>
                    <a:pt x="23755" y="1344"/>
                    <a:pt x="23685" y="1352"/>
                  </a:cubicBezTo>
                  <a:cubicBezTo>
                    <a:pt x="23650" y="1359"/>
                    <a:pt x="23622" y="1363"/>
                    <a:pt x="23591" y="1367"/>
                  </a:cubicBezTo>
                  <a:lnTo>
                    <a:pt x="23560" y="1372"/>
                  </a:lnTo>
                  <a:cubicBezTo>
                    <a:pt x="23466" y="1383"/>
                    <a:pt x="23373" y="1387"/>
                    <a:pt x="23286" y="1387"/>
                  </a:cubicBezTo>
                  <a:cubicBezTo>
                    <a:pt x="22595" y="1387"/>
                    <a:pt x="21740" y="1086"/>
                    <a:pt x="20838" y="774"/>
                  </a:cubicBezTo>
                  <a:cubicBezTo>
                    <a:pt x="20584" y="684"/>
                    <a:pt x="20334" y="594"/>
                    <a:pt x="20080" y="512"/>
                  </a:cubicBezTo>
                  <a:cubicBezTo>
                    <a:pt x="20045" y="496"/>
                    <a:pt x="20006" y="485"/>
                    <a:pt x="19966" y="473"/>
                  </a:cubicBezTo>
                  <a:cubicBezTo>
                    <a:pt x="19240" y="238"/>
                    <a:pt x="18377" y="0"/>
                    <a:pt x="1747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1303750" y="4578225"/>
              <a:ext cx="490675" cy="785175"/>
            </a:xfrm>
            <a:custGeom>
              <a:rect b="b" l="l" r="r" t="t"/>
              <a:pathLst>
                <a:path extrusionOk="0" h="31407" w="19627">
                  <a:moveTo>
                    <a:pt x="12159" y="1"/>
                  </a:moveTo>
                  <a:cubicBezTo>
                    <a:pt x="4437" y="7777"/>
                    <a:pt x="1" y="18733"/>
                    <a:pt x="141" y="29687"/>
                  </a:cubicBezTo>
                  <a:cubicBezTo>
                    <a:pt x="2009" y="27055"/>
                    <a:pt x="4254" y="24626"/>
                    <a:pt x="6629" y="22435"/>
                  </a:cubicBezTo>
                  <a:cubicBezTo>
                    <a:pt x="6640" y="22462"/>
                    <a:pt x="6652" y="22486"/>
                    <a:pt x="6663" y="22513"/>
                  </a:cubicBezTo>
                  <a:cubicBezTo>
                    <a:pt x="8320" y="25868"/>
                    <a:pt x="10378" y="28750"/>
                    <a:pt x="13010" y="31406"/>
                  </a:cubicBezTo>
                  <a:cubicBezTo>
                    <a:pt x="11390" y="21599"/>
                    <a:pt x="13827" y="11187"/>
                    <a:pt x="19627" y="3117"/>
                  </a:cubicBezTo>
                  <a:cubicBezTo>
                    <a:pt x="18396" y="2657"/>
                    <a:pt x="17138" y="2106"/>
                    <a:pt x="15878" y="1552"/>
                  </a:cubicBezTo>
                  <a:cubicBezTo>
                    <a:pt x="14627" y="1008"/>
                    <a:pt x="13378" y="465"/>
                    <a:pt x="121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1470325" y="4617000"/>
              <a:ext cx="324100" cy="746400"/>
            </a:xfrm>
            <a:custGeom>
              <a:rect b="b" l="l" r="r" t="t"/>
              <a:pathLst>
                <a:path extrusionOk="0" h="29856" w="12964">
                  <a:moveTo>
                    <a:pt x="9215" y="1"/>
                  </a:moveTo>
                  <a:cubicBezTo>
                    <a:pt x="4504" y="6097"/>
                    <a:pt x="1309" y="13366"/>
                    <a:pt x="0" y="20962"/>
                  </a:cubicBezTo>
                  <a:cubicBezTo>
                    <a:pt x="1657" y="24317"/>
                    <a:pt x="3715" y="27199"/>
                    <a:pt x="6347" y="29855"/>
                  </a:cubicBezTo>
                  <a:cubicBezTo>
                    <a:pt x="4727" y="20048"/>
                    <a:pt x="7164" y="9636"/>
                    <a:pt x="12964" y="1566"/>
                  </a:cubicBezTo>
                  <a:cubicBezTo>
                    <a:pt x="11733" y="1106"/>
                    <a:pt x="10475" y="555"/>
                    <a:pt x="9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1643275" y="4544250"/>
              <a:ext cx="498450" cy="821950"/>
            </a:xfrm>
            <a:custGeom>
              <a:rect b="b" l="l" r="r" t="t"/>
              <a:pathLst>
                <a:path extrusionOk="0" h="32878" w="19938">
                  <a:moveTo>
                    <a:pt x="10291" y="0"/>
                  </a:moveTo>
                  <a:cubicBezTo>
                    <a:pt x="9010" y="274"/>
                    <a:pt x="7651" y="489"/>
                    <a:pt x="6292" y="700"/>
                  </a:cubicBezTo>
                  <a:cubicBezTo>
                    <a:pt x="4945" y="911"/>
                    <a:pt x="3597" y="1125"/>
                    <a:pt x="2320" y="1391"/>
                  </a:cubicBezTo>
                  <a:cubicBezTo>
                    <a:pt x="0" y="12101"/>
                    <a:pt x="2151" y="23720"/>
                    <a:pt x="8170" y="32878"/>
                  </a:cubicBezTo>
                  <a:cubicBezTo>
                    <a:pt x="8327" y="29656"/>
                    <a:pt x="8912" y="26399"/>
                    <a:pt x="9733" y="23275"/>
                  </a:cubicBezTo>
                  <a:cubicBezTo>
                    <a:pt x="9756" y="23290"/>
                    <a:pt x="9783" y="23306"/>
                    <a:pt x="9807" y="23322"/>
                  </a:cubicBezTo>
                  <a:cubicBezTo>
                    <a:pt x="13006" y="25258"/>
                    <a:pt x="16290" y="26583"/>
                    <a:pt x="19937" y="27403"/>
                  </a:cubicBezTo>
                  <a:cubicBezTo>
                    <a:pt x="13298" y="20009"/>
                    <a:pt x="9748" y="9921"/>
                    <a:pt x="10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1783275" y="4544250"/>
              <a:ext cx="358450" cy="685075"/>
            </a:xfrm>
            <a:custGeom>
              <a:rect b="b" l="l" r="r" t="t"/>
              <a:pathLst>
                <a:path extrusionOk="0" h="27403" w="14338">
                  <a:moveTo>
                    <a:pt x="4691" y="0"/>
                  </a:moveTo>
                  <a:cubicBezTo>
                    <a:pt x="3410" y="274"/>
                    <a:pt x="2051" y="489"/>
                    <a:pt x="692" y="700"/>
                  </a:cubicBezTo>
                  <a:cubicBezTo>
                    <a:pt x="1" y="8371"/>
                    <a:pt x="1219" y="16217"/>
                    <a:pt x="4207" y="23322"/>
                  </a:cubicBezTo>
                  <a:cubicBezTo>
                    <a:pt x="7406" y="25258"/>
                    <a:pt x="10690" y="26583"/>
                    <a:pt x="14337" y="27403"/>
                  </a:cubicBezTo>
                  <a:cubicBezTo>
                    <a:pt x="7698" y="20009"/>
                    <a:pt x="4148" y="9921"/>
                    <a:pt x="4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1175775" y="3836400"/>
              <a:ext cx="1086850" cy="1040800"/>
            </a:xfrm>
            <a:custGeom>
              <a:rect b="b" l="l" r="r" t="t"/>
              <a:pathLst>
                <a:path extrusionOk="0" h="41632" w="43474">
                  <a:moveTo>
                    <a:pt x="27551" y="1"/>
                  </a:moveTo>
                  <a:cubicBezTo>
                    <a:pt x="25731" y="1"/>
                    <a:pt x="23633" y="1389"/>
                    <a:pt x="21734" y="1389"/>
                  </a:cubicBezTo>
                  <a:cubicBezTo>
                    <a:pt x="20519" y="1389"/>
                    <a:pt x="19223" y="819"/>
                    <a:pt x="17965" y="410"/>
                  </a:cubicBezTo>
                  <a:lnTo>
                    <a:pt x="17961" y="410"/>
                  </a:lnTo>
                  <a:cubicBezTo>
                    <a:pt x="17259" y="181"/>
                    <a:pt x="16570" y="3"/>
                    <a:pt x="15917" y="3"/>
                  </a:cubicBezTo>
                  <a:cubicBezTo>
                    <a:pt x="15608" y="3"/>
                    <a:pt x="15307" y="43"/>
                    <a:pt x="15016" y="136"/>
                  </a:cubicBezTo>
                  <a:cubicBezTo>
                    <a:pt x="12943" y="812"/>
                    <a:pt x="12045" y="3842"/>
                    <a:pt x="10318" y="5096"/>
                  </a:cubicBezTo>
                  <a:cubicBezTo>
                    <a:pt x="8572" y="6365"/>
                    <a:pt x="5421" y="6295"/>
                    <a:pt x="4152" y="8037"/>
                  </a:cubicBezTo>
                  <a:cubicBezTo>
                    <a:pt x="2890" y="9767"/>
                    <a:pt x="3928" y="12736"/>
                    <a:pt x="3257" y="14809"/>
                  </a:cubicBezTo>
                  <a:cubicBezTo>
                    <a:pt x="2605" y="16813"/>
                    <a:pt x="0" y="18598"/>
                    <a:pt x="0" y="20816"/>
                  </a:cubicBezTo>
                  <a:cubicBezTo>
                    <a:pt x="0" y="23034"/>
                    <a:pt x="2605" y="24819"/>
                    <a:pt x="3257" y="26819"/>
                  </a:cubicBezTo>
                  <a:cubicBezTo>
                    <a:pt x="3928" y="28896"/>
                    <a:pt x="2890" y="31865"/>
                    <a:pt x="4152" y="33595"/>
                  </a:cubicBezTo>
                  <a:cubicBezTo>
                    <a:pt x="5421" y="35341"/>
                    <a:pt x="8572" y="35267"/>
                    <a:pt x="10318" y="36536"/>
                  </a:cubicBezTo>
                  <a:cubicBezTo>
                    <a:pt x="12045" y="37790"/>
                    <a:pt x="12943" y="40821"/>
                    <a:pt x="15016" y="41496"/>
                  </a:cubicBezTo>
                  <a:cubicBezTo>
                    <a:pt x="15308" y="41591"/>
                    <a:pt x="15610" y="41631"/>
                    <a:pt x="15921" y="41631"/>
                  </a:cubicBezTo>
                  <a:cubicBezTo>
                    <a:pt x="17741" y="41631"/>
                    <a:pt x="19839" y="40242"/>
                    <a:pt x="21734" y="40242"/>
                  </a:cubicBezTo>
                  <a:cubicBezTo>
                    <a:pt x="23633" y="40242"/>
                    <a:pt x="25731" y="41631"/>
                    <a:pt x="27549" y="41631"/>
                  </a:cubicBezTo>
                  <a:cubicBezTo>
                    <a:pt x="27859" y="41631"/>
                    <a:pt x="28161" y="41591"/>
                    <a:pt x="28452" y="41496"/>
                  </a:cubicBezTo>
                  <a:cubicBezTo>
                    <a:pt x="30529" y="40821"/>
                    <a:pt x="31425" y="37790"/>
                    <a:pt x="33154" y="36536"/>
                  </a:cubicBezTo>
                  <a:cubicBezTo>
                    <a:pt x="34900" y="35267"/>
                    <a:pt x="38048" y="35341"/>
                    <a:pt x="39322" y="33595"/>
                  </a:cubicBezTo>
                  <a:cubicBezTo>
                    <a:pt x="40579" y="31865"/>
                    <a:pt x="39544" y="28896"/>
                    <a:pt x="40216" y="26819"/>
                  </a:cubicBezTo>
                  <a:cubicBezTo>
                    <a:pt x="40868" y="24819"/>
                    <a:pt x="43473" y="23034"/>
                    <a:pt x="43473" y="20816"/>
                  </a:cubicBezTo>
                  <a:cubicBezTo>
                    <a:pt x="43473" y="18598"/>
                    <a:pt x="40868" y="16813"/>
                    <a:pt x="40216" y="14809"/>
                  </a:cubicBezTo>
                  <a:cubicBezTo>
                    <a:pt x="39544" y="12736"/>
                    <a:pt x="40579" y="9767"/>
                    <a:pt x="39325" y="8037"/>
                  </a:cubicBezTo>
                  <a:cubicBezTo>
                    <a:pt x="38052" y="6295"/>
                    <a:pt x="34900" y="6365"/>
                    <a:pt x="33154" y="5096"/>
                  </a:cubicBezTo>
                  <a:cubicBezTo>
                    <a:pt x="31425" y="3842"/>
                    <a:pt x="30529" y="812"/>
                    <a:pt x="28456" y="136"/>
                  </a:cubicBezTo>
                  <a:cubicBezTo>
                    <a:pt x="28164" y="41"/>
                    <a:pt x="27862" y="1"/>
                    <a:pt x="27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1624900" y="3846625"/>
              <a:ext cx="188475" cy="278400"/>
            </a:xfrm>
            <a:custGeom>
              <a:rect b="b" l="l" r="r" t="t"/>
              <a:pathLst>
                <a:path extrusionOk="0" h="11136" w="7539">
                  <a:moveTo>
                    <a:pt x="0" y="1"/>
                  </a:moveTo>
                  <a:lnTo>
                    <a:pt x="0" y="1"/>
                  </a:lnTo>
                  <a:cubicBezTo>
                    <a:pt x="3722" y="2258"/>
                    <a:pt x="3769" y="10705"/>
                    <a:pt x="3769" y="11135"/>
                  </a:cubicBezTo>
                  <a:cubicBezTo>
                    <a:pt x="3769" y="10705"/>
                    <a:pt x="3816" y="2258"/>
                    <a:pt x="7538" y="1"/>
                  </a:cubicBezTo>
                  <a:lnTo>
                    <a:pt x="7538" y="1"/>
                  </a:lnTo>
                  <a:cubicBezTo>
                    <a:pt x="6284" y="410"/>
                    <a:pt x="4988" y="980"/>
                    <a:pt x="3769" y="980"/>
                  </a:cubicBezTo>
                  <a:cubicBezTo>
                    <a:pt x="2554" y="980"/>
                    <a:pt x="1258" y="41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1343100" y="3888700"/>
              <a:ext cx="239850" cy="280550"/>
            </a:xfrm>
            <a:custGeom>
              <a:rect b="b" l="l" r="r" t="t"/>
              <a:pathLst>
                <a:path extrusionOk="0" h="11222" w="9594">
                  <a:moveTo>
                    <a:pt x="6102" y="0"/>
                  </a:moveTo>
                  <a:lnTo>
                    <a:pt x="6102" y="0"/>
                  </a:lnTo>
                  <a:cubicBezTo>
                    <a:pt x="5324" y="1067"/>
                    <a:pt x="4610" y="2293"/>
                    <a:pt x="3625" y="3008"/>
                  </a:cubicBezTo>
                  <a:cubicBezTo>
                    <a:pt x="2641" y="3722"/>
                    <a:pt x="1259" y="4023"/>
                    <a:pt x="1" y="4429"/>
                  </a:cubicBezTo>
                  <a:cubicBezTo>
                    <a:pt x="113" y="4420"/>
                    <a:pt x="226" y="4415"/>
                    <a:pt x="339" y="4415"/>
                  </a:cubicBezTo>
                  <a:cubicBezTo>
                    <a:pt x="4596" y="4415"/>
                    <a:pt x="9346" y="10882"/>
                    <a:pt x="9593" y="11221"/>
                  </a:cubicBezTo>
                  <a:cubicBezTo>
                    <a:pt x="9339" y="10873"/>
                    <a:pt x="4415" y="4012"/>
                    <a:pt x="6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1204950" y="4109450"/>
              <a:ext cx="293825" cy="179200"/>
            </a:xfrm>
            <a:custGeom>
              <a:rect b="b" l="l" r="r" t="t"/>
              <a:pathLst>
                <a:path extrusionOk="0" h="7168" w="11753">
                  <a:moveTo>
                    <a:pt x="2328" y="1"/>
                  </a:moveTo>
                  <a:cubicBezTo>
                    <a:pt x="2328" y="1322"/>
                    <a:pt x="2469" y="2731"/>
                    <a:pt x="2094" y="3887"/>
                  </a:cubicBezTo>
                  <a:cubicBezTo>
                    <a:pt x="1719" y="5043"/>
                    <a:pt x="773" y="6102"/>
                    <a:pt x="0" y="7168"/>
                  </a:cubicBezTo>
                  <a:cubicBezTo>
                    <a:pt x="1164" y="6164"/>
                    <a:pt x="2919" y="5835"/>
                    <a:pt x="4721" y="5835"/>
                  </a:cubicBezTo>
                  <a:cubicBezTo>
                    <a:pt x="8025" y="5835"/>
                    <a:pt x="11487" y="6941"/>
                    <a:pt x="11752" y="7027"/>
                  </a:cubicBezTo>
                  <a:cubicBezTo>
                    <a:pt x="11342" y="6894"/>
                    <a:pt x="3324" y="4239"/>
                    <a:pt x="2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1204850" y="4424650"/>
              <a:ext cx="293925" cy="179275"/>
            </a:xfrm>
            <a:custGeom>
              <a:rect b="b" l="l" r="r" t="t"/>
              <a:pathLst>
                <a:path extrusionOk="0" h="7171" w="11757">
                  <a:moveTo>
                    <a:pt x="0" y="0"/>
                  </a:moveTo>
                  <a:cubicBezTo>
                    <a:pt x="777" y="1067"/>
                    <a:pt x="1719" y="2125"/>
                    <a:pt x="2094" y="3281"/>
                  </a:cubicBezTo>
                  <a:cubicBezTo>
                    <a:pt x="2469" y="4441"/>
                    <a:pt x="2329" y="5851"/>
                    <a:pt x="2329" y="7171"/>
                  </a:cubicBezTo>
                  <a:cubicBezTo>
                    <a:pt x="3324" y="2933"/>
                    <a:pt x="11341" y="282"/>
                    <a:pt x="11756" y="149"/>
                  </a:cubicBezTo>
                  <a:lnTo>
                    <a:pt x="11756" y="149"/>
                  </a:lnTo>
                  <a:cubicBezTo>
                    <a:pt x="11488" y="235"/>
                    <a:pt x="8033" y="1335"/>
                    <a:pt x="4732" y="1335"/>
                  </a:cubicBezTo>
                  <a:cubicBezTo>
                    <a:pt x="2926" y="1335"/>
                    <a:pt x="1166" y="100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1342925" y="4544250"/>
              <a:ext cx="239900" cy="280550"/>
            </a:xfrm>
            <a:custGeom>
              <a:rect b="b" l="l" r="r" t="t"/>
              <a:pathLst>
                <a:path extrusionOk="0" h="11222" w="9596">
                  <a:moveTo>
                    <a:pt x="9596" y="1"/>
                  </a:moveTo>
                  <a:cubicBezTo>
                    <a:pt x="9348" y="341"/>
                    <a:pt x="4596" y="6803"/>
                    <a:pt x="340" y="6803"/>
                  </a:cubicBezTo>
                  <a:cubicBezTo>
                    <a:pt x="226" y="6803"/>
                    <a:pt x="113" y="6798"/>
                    <a:pt x="0" y="6789"/>
                  </a:cubicBezTo>
                  <a:lnTo>
                    <a:pt x="0" y="6789"/>
                  </a:lnTo>
                  <a:cubicBezTo>
                    <a:pt x="1253" y="7195"/>
                    <a:pt x="2641" y="7495"/>
                    <a:pt x="3625" y="8214"/>
                  </a:cubicBezTo>
                  <a:cubicBezTo>
                    <a:pt x="4609" y="8929"/>
                    <a:pt x="5320" y="10152"/>
                    <a:pt x="6097" y="11221"/>
                  </a:cubicBezTo>
                  <a:cubicBezTo>
                    <a:pt x="4413" y="7207"/>
                    <a:pt x="9341" y="350"/>
                    <a:pt x="9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1624600" y="4588575"/>
              <a:ext cx="188475" cy="278400"/>
            </a:xfrm>
            <a:custGeom>
              <a:rect b="b" l="l" r="r" t="t"/>
              <a:pathLst>
                <a:path extrusionOk="0" h="11136" w="7539">
                  <a:moveTo>
                    <a:pt x="3778" y="1"/>
                  </a:moveTo>
                  <a:cubicBezTo>
                    <a:pt x="3778" y="430"/>
                    <a:pt x="3727" y="8878"/>
                    <a:pt x="1" y="11132"/>
                  </a:cubicBezTo>
                  <a:cubicBezTo>
                    <a:pt x="1258" y="10726"/>
                    <a:pt x="2555" y="10155"/>
                    <a:pt x="3770" y="10155"/>
                  </a:cubicBezTo>
                  <a:cubicBezTo>
                    <a:pt x="4989" y="10155"/>
                    <a:pt x="6285" y="10726"/>
                    <a:pt x="7538" y="11136"/>
                  </a:cubicBezTo>
                  <a:cubicBezTo>
                    <a:pt x="3817" y="8878"/>
                    <a:pt x="3778" y="430"/>
                    <a:pt x="3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1855225" y="4544450"/>
              <a:ext cx="239750" cy="280650"/>
            </a:xfrm>
            <a:custGeom>
              <a:rect b="b" l="l" r="r" t="t"/>
              <a:pathLst>
                <a:path extrusionOk="0" h="11226" w="9590">
                  <a:moveTo>
                    <a:pt x="0" y="1"/>
                  </a:moveTo>
                  <a:cubicBezTo>
                    <a:pt x="256" y="351"/>
                    <a:pt x="5175" y="7211"/>
                    <a:pt x="3488" y="11226"/>
                  </a:cubicBezTo>
                  <a:cubicBezTo>
                    <a:pt x="4265" y="10155"/>
                    <a:pt x="4981" y="8933"/>
                    <a:pt x="5965" y="8218"/>
                  </a:cubicBezTo>
                  <a:cubicBezTo>
                    <a:pt x="6949" y="7507"/>
                    <a:pt x="8335" y="7206"/>
                    <a:pt x="9589" y="6797"/>
                  </a:cubicBezTo>
                  <a:lnTo>
                    <a:pt x="9589" y="6797"/>
                  </a:lnTo>
                  <a:cubicBezTo>
                    <a:pt x="9477" y="6806"/>
                    <a:pt x="9364" y="6811"/>
                    <a:pt x="9251" y="6811"/>
                  </a:cubicBezTo>
                  <a:cubicBezTo>
                    <a:pt x="4999" y="6811"/>
                    <a:pt x="249" y="34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1939575" y="4425225"/>
              <a:ext cx="293850" cy="179200"/>
            </a:xfrm>
            <a:custGeom>
              <a:rect b="b" l="l" r="r" t="t"/>
              <a:pathLst>
                <a:path extrusionOk="0" h="7168" w="11754">
                  <a:moveTo>
                    <a:pt x="11753" y="1"/>
                  </a:moveTo>
                  <a:lnTo>
                    <a:pt x="11753" y="1"/>
                  </a:lnTo>
                  <a:cubicBezTo>
                    <a:pt x="10590" y="1003"/>
                    <a:pt x="8837" y="1332"/>
                    <a:pt x="7037" y="1332"/>
                  </a:cubicBezTo>
                  <a:cubicBezTo>
                    <a:pt x="3732" y="1332"/>
                    <a:pt x="268" y="223"/>
                    <a:pt x="1" y="134"/>
                  </a:cubicBezTo>
                  <a:lnTo>
                    <a:pt x="1" y="134"/>
                  </a:lnTo>
                  <a:cubicBezTo>
                    <a:pt x="413" y="271"/>
                    <a:pt x="8426" y="2930"/>
                    <a:pt x="9417" y="7168"/>
                  </a:cubicBezTo>
                  <a:cubicBezTo>
                    <a:pt x="9417" y="5852"/>
                    <a:pt x="9277" y="4438"/>
                    <a:pt x="9655" y="3281"/>
                  </a:cubicBezTo>
                  <a:cubicBezTo>
                    <a:pt x="10030" y="2126"/>
                    <a:pt x="10976" y="1071"/>
                    <a:pt x="11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1939700" y="4110050"/>
              <a:ext cx="293825" cy="179275"/>
            </a:xfrm>
            <a:custGeom>
              <a:rect b="b" l="l" r="r" t="t"/>
              <a:pathLst>
                <a:path extrusionOk="0" h="7171" w="11753">
                  <a:moveTo>
                    <a:pt x="9432" y="0"/>
                  </a:moveTo>
                  <a:cubicBezTo>
                    <a:pt x="8432" y="4234"/>
                    <a:pt x="410" y="6882"/>
                    <a:pt x="1" y="7015"/>
                  </a:cubicBezTo>
                  <a:cubicBezTo>
                    <a:pt x="265" y="6929"/>
                    <a:pt x="3715" y="5832"/>
                    <a:pt x="7013" y="5832"/>
                  </a:cubicBezTo>
                  <a:cubicBezTo>
                    <a:pt x="8823" y="5832"/>
                    <a:pt x="10586" y="6163"/>
                    <a:pt x="11752" y="7171"/>
                  </a:cubicBezTo>
                  <a:cubicBezTo>
                    <a:pt x="10979" y="6101"/>
                    <a:pt x="10038" y="5042"/>
                    <a:pt x="9663" y="3886"/>
                  </a:cubicBezTo>
                  <a:cubicBezTo>
                    <a:pt x="9288" y="2727"/>
                    <a:pt x="9428" y="1321"/>
                    <a:pt x="9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1855625" y="3889000"/>
              <a:ext cx="240025" cy="280450"/>
            </a:xfrm>
            <a:custGeom>
              <a:rect b="b" l="l" r="r" t="t"/>
              <a:pathLst>
                <a:path extrusionOk="0" h="11218" w="9601">
                  <a:moveTo>
                    <a:pt x="3508" y="0"/>
                  </a:moveTo>
                  <a:lnTo>
                    <a:pt x="3508" y="0"/>
                  </a:lnTo>
                  <a:cubicBezTo>
                    <a:pt x="5191" y="4015"/>
                    <a:pt x="254" y="10870"/>
                    <a:pt x="0" y="11217"/>
                  </a:cubicBezTo>
                  <a:cubicBezTo>
                    <a:pt x="248" y="10879"/>
                    <a:pt x="5006" y="4422"/>
                    <a:pt x="9258" y="4422"/>
                  </a:cubicBezTo>
                  <a:cubicBezTo>
                    <a:pt x="9373" y="4422"/>
                    <a:pt x="9487" y="4427"/>
                    <a:pt x="9601" y="4437"/>
                  </a:cubicBezTo>
                  <a:cubicBezTo>
                    <a:pt x="8346" y="4027"/>
                    <a:pt x="6964" y="3726"/>
                    <a:pt x="5980" y="3007"/>
                  </a:cubicBezTo>
                  <a:cubicBezTo>
                    <a:pt x="4995" y="2293"/>
                    <a:pt x="4285" y="1066"/>
                    <a:pt x="3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1351900" y="3989450"/>
              <a:ext cx="734575" cy="734675"/>
            </a:xfrm>
            <a:custGeom>
              <a:rect b="b" l="l" r="r" t="t"/>
              <a:pathLst>
                <a:path extrusionOk="0" h="29387" w="29383">
                  <a:moveTo>
                    <a:pt x="14689" y="1"/>
                  </a:moveTo>
                  <a:cubicBezTo>
                    <a:pt x="6577" y="1"/>
                    <a:pt x="0" y="6578"/>
                    <a:pt x="0" y="14694"/>
                  </a:cubicBezTo>
                  <a:cubicBezTo>
                    <a:pt x="0" y="22810"/>
                    <a:pt x="6577" y="29387"/>
                    <a:pt x="14689" y="29387"/>
                  </a:cubicBezTo>
                  <a:cubicBezTo>
                    <a:pt x="22805" y="29387"/>
                    <a:pt x="29382" y="22810"/>
                    <a:pt x="29382" y="14694"/>
                  </a:cubicBezTo>
                  <a:cubicBezTo>
                    <a:pt x="29382" y="6578"/>
                    <a:pt x="22805" y="1"/>
                    <a:pt x="14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1385975" y="4023550"/>
              <a:ext cx="666425" cy="666400"/>
            </a:xfrm>
            <a:custGeom>
              <a:rect b="b" l="l" r="r" t="t"/>
              <a:pathLst>
                <a:path extrusionOk="0" h="26656" w="26657">
                  <a:moveTo>
                    <a:pt x="13326" y="0"/>
                  </a:moveTo>
                  <a:cubicBezTo>
                    <a:pt x="5968" y="0"/>
                    <a:pt x="0" y="5968"/>
                    <a:pt x="0" y="13330"/>
                  </a:cubicBezTo>
                  <a:cubicBezTo>
                    <a:pt x="0" y="16736"/>
                    <a:pt x="1281" y="19840"/>
                    <a:pt x="3383" y="22203"/>
                  </a:cubicBezTo>
                  <a:cubicBezTo>
                    <a:pt x="4465" y="23415"/>
                    <a:pt x="5765" y="24426"/>
                    <a:pt x="7226" y="25180"/>
                  </a:cubicBezTo>
                  <a:cubicBezTo>
                    <a:pt x="7785" y="25468"/>
                    <a:pt x="8371" y="25722"/>
                    <a:pt x="8968" y="25929"/>
                  </a:cubicBezTo>
                  <a:cubicBezTo>
                    <a:pt x="9952" y="26270"/>
                    <a:pt x="10987" y="26496"/>
                    <a:pt x="12057" y="26593"/>
                  </a:cubicBezTo>
                  <a:cubicBezTo>
                    <a:pt x="12475" y="26636"/>
                    <a:pt x="12901" y="26656"/>
                    <a:pt x="13326" y="26656"/>
                  </a:cubicBezTo>
                  <a:cubicBezTo>
                    <a:pt x="20688" y="26656"/>
                    <a:pt x="26656" y="20688"/>
                    <a:pt x="26656" y="13330"/>
                  </a:cubicBezTo>
                  <a:cubicBezTo>
                    <a:pt x="26656" y="10631"/>
                    <a:pt x="25852" y="8116"/>
                    <a:pt x="24473" y="6018"/>
                  </a:cubicBezTo>
                  <a:cubicBezTo>
                    <a:pt x="23891" y="5132"/>
                    <a:pt x="23204" y="4324"/>
                    <a:pt x="22438" y="3601"/>
                  </a:cubicBezTo>
                  <a:cubicBezTo>
                    <a:pt x="21977" y="3168"/>
                    <a:pt x="21485" y="2769"/>
                    <a:pt x="20966" y="2406"/>
                  </a:cubicBezTo>
                  <a:cubicBezTo>
                    <a:pt x="19650" y="1481"/>
                    <a:pt x="18150" y="789"/>
                    <a:pt x="16540" y="394"/>
                  </a:cubicBezTo>
                  <a:cubicBezTo>
                    <a:pt x="15513" y="136"/>
                    <a:pt x="14435" y="0"/>
                    <a:pt x="13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1470525" y="4033400"/>
              <a:ext cx="439600" cy="619650"/>
            </a:xfrm>
            <a:custGeom>
              <a:rect b="b" l="l" r="r" t="t"/>
              <a:pathLst>
                <a:path extrusionOk="0" h="24786" w="17584">
                  <a:moveTo>
                    <a:pt x="13158" y="0"/>
                  </a:moveTo>
                  <a:lnTo>
                    <a:pt x="1" y="21809"/>
                  </a:lnTo>
                  <a:cubicBezTo>
                    <a:pt x="1083" y="23021"/>
                    <a:pt x="2383" y="24032"/>
                    <a:pt x="3844" y="24786"/>
                  </a:cubicBezTo>
                  <a:lnTo>
                    <a:pt x="17584" y="2012"/>
                  </a:lnTo>
                  <a:cubicBezTo>
                    <a:pt x="16268" y="1087"/>
                    <a:pt x="14768" y="395"/>
                    <a:pt x="13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1610150" y="4113550"/>
              <a:ext cx="387675" cy="574850"/>
            </a:xfrm>
            <a:custGeom>
              <a:rect b="b" l="l" r="r" t="t"/>
              <a:pathLst>
                <a:path extrusionOk="0" h="22994" w="15507">
                  <a:moveTo>
                    <a:pt x="13471" y="1"/>
                  </a:moveTo>
                  <a:lnTo>
                    <a:pt x="1" y="22329"/>
                  </a:lnTo>
                  <a:cubicBezTo>
                    <a:pt x="985" y="22670"/>
                    <a:pt x="2020" y="22896"/>
                    <a:pt x="3090" y="22993"/>
                  </a:cubicBezTo>
                  <a:lnTo>
                    <a:pt x="15506" y="2418"/>
                  </a:lnTo>
                  <a:cubicBezTo>
                    <a:pt x="14924" y="1532"/>
                    <a:pt x="14237" y="724"/>
                    <a:pt x="13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2"/>
          <p:cNvSpPr txBox="1"/>
          <p:nvPr>
            <p:ph type="title"/>
          </p:nvPr>
        </p:nvSpPr>
        <p:spPr>
          <a:xfrm>
            <a:off x="917675" y="1698449"/>
            <a:ext cx="2631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Introduction </a:t>
            </a:r>
            <a:endParaRPr sz="2200"/>
          </a:p>
        </p:txBody>
      </p:sp>
      <p:sp>
        <p:nvSpPr>
          <p:cNvPr id="497" name="Google Shape;497;p32"/>
          <p:cNvSpPr txBox="1"/>
          <p:nvPr>
            <p:ph idx="2" type="title"/>
          </p:nvPr>
        </p:nvSpPr>
        <p:spPr>
          <a:xfrm>
            <a:off x="1645613" y="1201950"/>
            <a:ext cx="1275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98" name="Google Shape;498;p32"/>
          <p:cNvSpPr txBox="1"/>
          <p:nvPr>
            <p:ph idx="3" type="title"/>
          </p:nvPr>
        </p:nvSpPr>
        <p:spPr>
          <a:xfrm>
            <a:off x="5463175" y="1690800"/>
            <a:ext cx="2741700" cy="5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Motivation </a:t>
            </a:r>
            <a:endParaRPr sz="2200"/>
          </a:p>
        </p:txBody>
      </p:sp>
      <p:sp>
        <p:nvSpPr>
          <p:cNvPr id="499" name="Google Shape;499;p32"/>
          <p:cNvSpPr txBox="1"/>
          <p:nvPr>
            <p:ph idx="4" type="title"/>
          </p:nvPr>
        </p:nvSpPr>
        <p:spPr>
          <a:xfrm>
            <a:off x="6196363" y="1201950"/>
            <a:ext cx="1275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0" name="Google Shape;500;p32"/>
          <p:cNvSpPr txBox="1"/>
          <p:nvPr>
            <p:ph idx="6" type="title"/>
          </p:nvPr>
        </p:nvSpPr>
        <p:spPr>
          <a:xfrm>
            <a:off x="917675" y="2980650"/>
            <a:ext cx="2631600" cy="5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Key Features </a:t>
            </a:r>
            <a:endParaRPr sz="2200"/>
          </a:p>
        </p:txBody>
      </p:sp>
      <p:sp>
        <p:nvSpPr>
          <p:cNvPr id="501" name="Google Shape;501;p32"/>
          <p:cNvSpPr txBox="1"/>
          <p:nvPr>
            <p:ph idx="7" type="title"/>
          </p:nvPr>
        </p:nvSpPr>
        <p:spPr>
          <a:xfrm>
            <a:off x="1645613" y="2459625"/>
            <a:ext cx="127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02" name="Google Shape;502;p32"/>
          <p:cNvSpPr txBox="1"/>
          <p:nvPr>
            <p:ph idx="9" type="title"/>
          </p:nvPr>
        </p:nvSpPr>
        <p:spPr>
          <a:xfrm>
            <a:off x="5590525" y="3006300"/>
            <a:ext cx="24870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Future Scope</a:t>
            </a:r>
            <a:endParaRPr sz="2200"/>
          </a:p>
        </p:txBody>
      </p:sp>
      <p:sp>
        <p:nvSpPr>
          <p:cNvPr id="503" name="Google Shape;503;p32"/>
          <p:cNvSpPr txBox="1"/>
          <p:nvPr>
            <p:ph idx="13" type="title"/>
          </p:nvPr>
        </p:nvSpPr>
        <p:spPr>
          <a:xfrm>
            <a:off x="6196363" y="2438600"/>
            <a:ext cx="127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04" name="Google Shape;504;p32"/>
          <p:cNvSpPr txBox="1"/>
          <p:nvPr>
            <p:ph idx="15" type="title"/>
          </p:nvPr>
        </p:nvSpPr>
        <p:spPr>
          <a:xfrm>
            <a:off x="1406425" y="431550"/>
            <a:ext cx="70521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highlight>
                  <a:schemeClr val="accent4"/>
                </a:highlight>
              </a:rPr>
              <a:t>CONTENTS OF THE PRESENTATION</a:t>
            </a:r>
            <a:endParaRPr sz="3500">
              <a:highlight>
                <a:schemeClr val="accent4"/>
              </a:highlight>
            </a:endParaRPr>
          </a:p>
        </p:txBody>
      </p:sp>
      <p:sp>
        <p:nvSpPr>
          <p:cNvPr id="505" name="Google Shape;505;p32"/>
          <p:cNvSpPr/>
          <p:nvPr/>
        </p:nvSpPr>
        <p:spPr>
          <a:xfrm>
            <a:off x="611550" y="4495056"/>
            <a:ext cx="216900" cy="21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2"/>
          <p:cNvSpPr/>
          <p:nvPr/>
        </p:nvSpPr>
        <p:spPr>
          <a:xfrm>
            <a:off x="8315600" y="431556"/>
            <a:ext cx="216900" cy="21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2"/>
          <p:cNvSpPr/>
          <p:nvPr/>
        </p:nvSpPr>
        <p:spPr>
          <a:xfrm>
            <a:off x="4386163" y="1346000"/>
            <a:ext cx="1092600" cy="109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2"/>
          <p:cNvSpPr/>
          <p:nvPr/>
        </p:nvSpPr>
        <p:spPr>
          <a:xfrm>
            <a:off x="3880688" y="3332362"/>
            <a:ext cx="1092600" cy="109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2"/>
          <p:cNvSpPr/>
          <p:nvPr/>
        </p:nvSpPr>
        <p:spPr>
          <a:xfrm>
            <a:off x="3707100" y="1832393"/>
            <a:ext cx="216900" cy="21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2"/>
          <p:cNvSpPr/>
          <p:nvPr/>
        </p:nvSpPr>
        <p:spPr>
          <a:xfrm>
            <a:off x="5087813" y="3087150"/>
            <a:ext cx="216900" cy="21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2"/>
          <p:cNvSpPr/>
          <p:nvPr/>
        </p:nvSpPr>
        <p:spPr>
          <a:xfrm>
            <a:off x="4526850" y="1587150"/>
            <a:ext cx="63600" cy="6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2"/>
          <p:cNvSpPr txBox="1"/>
          <p:nvPr>
            <p:ph idx="2" type="title"/>
          </p:nvPr>
        </p:nvSpPr>
        <p:spPr>
          <a:xfrm>
            <a:off x="1595831" y="3753300"/>
            <a:ext cx="1275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13" name="Google Shape;513;p32"/>
          <p:cNvSpPr txBox="1"/>
          <p:nvPr>
            <p:ph type="title"/>
          </p:nvPr>
        </p:nvSpPr>
        <p:spPr>
          <a:xfrm>
            <a:off x="1039775" y="4196050"/>
            <a:ext cx="24870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Technologies</a:t>
            </a:r>
            <a:endParaRPr sz="2200"/>
          </a:p>
        </p:txBody>
      </p:sp>
      <p:sp>
        <p:nvSpPr>
          <p:cNvPr id="514" name="Google Shape;514;p32"/>
          <p:cNvSpPr txBox="1"/>
          <p:nvPr>
            <p:ph idx="2" type="title"/>
          </p:nvPr>
        </p:nvSpPr>
        <p:spPr>
          <a:xfrm>
            <a:off x="6196381" y="3753300"/>
            <a:ext cx="1275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15" name="Google Shape;515;p32"/>
          <p:cNvSpPr txBox="1"/>
          <p:nvPr>
            <p:ph type="title"/>
          </p:nvPr>
        </p:nvSpPr>
        <p:spPr>
          <a:xfrm>
            <a:off x="5478775" y="4196050"/>
            <a:ext cx="24870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Project Timeline</a:t>
            </a:r>
            <a:endParaRPr sz="2200"/>
          </a:p>
        </p:txBody>
      </p:sp>
      <p:sp>
        <p:nvSpPr>
          <p:cNvPr id="516" name="Google Shape;516;p32"/>
          <p:cNvSpPr/>
          <p:nvPr/>
        </p:nvSpPr>
        <p:spPr>
          <a:xfrm>
            <a:off x="0" y="0"/>
            <a:ext cx="713700" cy="681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Grandstander ExtraBold"/>
                <a:ea typeface="Grandstander ExtraBold"/>
                <a:cs typeface="Grandstander ExtraBold"/>
                <a:sym typeface="Grandstander ExtraBold"/>
              </a:rPr>
              <a:t>01</a:t>
            </a:r>
            <a:endParaRPr sz="2000">
              <a:latin typeface="Grandstander ExtraBold"/>
              <a:ea typeface="Grandstander ExtraBold"/>
              <a:cs typeface="Grandstander ExtraBold"/>
              <a:sym typeface="Grandstander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3"/>
          <p:cNvSpPr/>
          <p:nvPr/>
        </p:nvSpPr>
        <p:spPr>
          <a:xfrm>
            <a:off x="1642750" y="1382175"/>
            <a:ext cx="5959200" cy="2907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3"/>
          <p:cNvSpPr txBox="1"/>
          <p:nvPr>
            <p:ph idx="2" type="title"/>
          </p:nvPr>
        </p:nvSpPr>
        <p:spPr>
          <a:xfrm>
            <a:off x="1252400" y="290700"/>
            <a:ext cx="6639000" cy="9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highlight>
                  <a:schemeClr val="accent4"/>
                </a:highlight>
              </a:rPr>
              <a:t>INTRODUCTION</a:t>
            </a:r>
            <a:endParaRPr sz="3500">
              <a:solidFill>
                <a:schemeClr val="dk1"/>
              </a:solidFill>
              <a:highlight>
                <a:schemeClr val="accent4"/>
              </a:highlight>
            </a:endParaRPr>
          </a:p>
        </p:txBody>
      </p:sp>
      <p:sp>
        <p:nvSpPr>
          <p:cNvPr id="523" name="Google Shape;523;p33"/>
          <p:cNvSpPr txBox="1"/>
          <p:nvPr>
            <p:ph idx="1" type="subTitle"/>
          </p:nvPr>
        </p:nvSpPr>
        <p:spPr>
          <a:xfrm>
            <a:off x="2269475" y="1722050"/>
            <a:ext cx="4782900" cy="28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tamaran Medium"/>
              <a:buChar char="★"/>
            </a:pPr>
            <a:r>
              <a:rPr lang="en" sz="1700">
                <a:solidFill>
                  <a:srgbClr val="000000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Online platform to explore hobbies.</a:t>
            </a:r>
            <a:endParaRPr sz="1700">
              <a:solidFill>
                <a:srgbClr val="000000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tamaran Medium"/>
              <a:buChar char="★"/>
            </a:pPr>
            <a:r>
              <a:rPr lang="en" sz="1700">
                <a:solidFill>
                  <a:srgbClr val="000000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Hobby-based quiz &amp; solving puzzles (trivia quiz, timer quiz, puzzle solve).</a:t>
            </a:r>
            <a:endParaRPr sz="1700">
              <a:solidFill>
                <a:srgbClr val="000000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tamaran Medium"/>
              <a:buChar char="★"/>
            </a:pPr>
            <a:r>
              <a:rPr lang="en" sz="1700">
                <a:solidFill>
                  <a:srgbClr val="000000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A wide range of hobby selection.</a:t>
            </a:r>
            <a:endParaRPr sz="1700">
              <a:solidFill>
                <a:srgbClr val="000000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tamaran Medium"/>
              <a:buChar char="★"/>
            </a:pPr>
            <a:r>
              <a:rPr lang="en" sz="1700">
                <a:solidFill>
                  <a:srgbClr val="000000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Personalized feed based on their preference.</a:t>
            </a:r>
            <a:endParaRPr sz="1700">
              <a:solidFill>
                <a:srgbClr val="000000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3"/>
          <p:cNvSpPr/>
          <p:nvPr/>
        </p:nvSpPr>
        <p:spPr>
          <a:xfrm>
            <a:off x="6076075" y="1823662"/>
            <a:ext cx="63600" cy="6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3"/>
          <p:cNvSpPr/>
          <p:nvPr/>
        </p:nvSpPr>
        <p:spPr>
          <a:xfrm>
            <a:off x="8232150" y="4411652"/>
            <a:ext cx="383700" cy="383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3"/>
          <p:cNvSpPr/>
          <p:nvPr/>
        </p:nvSpPr>
        <p:spPr>
          <a:xfrm>
            <a:off x="7790675" y="3879206"/>
            <a:ext cx="216900" cy="21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3"/>
          <p:cNvSpPr/>
          <p:nvPr/>
        </p:nvSpPr>
        <p:spPr>
          <a:xfrm>
            <a:off x="6436148" y="1014863"/>
            <a:ext cx="216900" cy="2169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3"/>
          <p:cNvSpPr/>
          <p:nvPr/>
        </p:nvSpPr>
        <p:spPr>
          <a:xfrm>
            <a:off x="2269475" y="3083012"/>
            <a:ext cx="63600" cy="6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3"/>
          <p:cNvSpPr/>
          <p:nvPr/>
        </p:nvSpPr>
        <p:spPr>
          <a:xfrm>
            <a:off x="0" y="0"/>
            <a:ext cx="713700" cy="681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Grandstander ExtraBold"/>
                <a:ea typeface="Grandstander ExtraBold"/>
                <a:cs typeface="Grandstander ExtraBold"/>
                <a:sym typeface="Grandstander ExtraBold"/>
              </a:rPr>
              <a:t>02</a:t>
            </a:r>
            <a:endParaRPr sz="2000">
              <a:latin typeface="Grandstander ExtraBold"/>
              <a:ea typeface="Grandstander ExtraBold"/>
              <a:cs typeface="Grandstander ExtraBold"/>
              <a:sym typeface="Grandstander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4"/>
          <p:cNvSpPr txBox="1"/>
          <p:nvPr>
            <p:ph type="title"/>
          </p:nvPr>
        </p:nvSpPr>
        <p:spPr>
          <a:xfrm>
            <a:off x="1189575" y="207675"/>
            <a:ext cx="7171500" cy="4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highlight>
                  <a:schemeClr val="accent4"/>
                </a:highlight>
              </a:rPr>
              <a:t>MOTIVATION</a:t>
            </a:r>
            <a:endParaRPr sz="3500"/>
          </a:p>
        </p:txBody>
      </p:sp>
      <p:grpSp>
        <p:nvGrpSpPr>
          <p:cNvPr id="535" name="Google Shape;535;p34"/>
          <p:cNvGrpSpPr/>
          <p:nvPr/>
        </p:nvGrpSpPr>
        <p:grpSpPr>
          <a:xfrm rot="-899948">
            <a:off x="70282" y="2575853"/>
            <a:ext cx="1928124" cy="1956057"/>
            <a:chOff x="1246100" y="4259500"/>
            <a:chExt cx="1056100" cy="1071400"/>
          </a:xfrm>
        </p:grpSpPr>
        <p:sp>
          <p:nvSpPr>
            <p:cNvPr id="536" name="Google Shape;536;p34"/>
            <p:cNvSpPr/>
            <p:nvPr/>
          </p:nvSpPr>
          <p:spPr>
            <a:xfrm>
              <a:off x="1246100" y="4259500"/>
              <a:ext cx="1056100" cy="1071400"/>
            </a:xfrm>
            <a:custGeom>
              <a:rect b="b" l="l" r="r" t="t"/>
              <a:pathLst>
                <a:path extrusionOk="0" h="42856" w="42244">
                  <a:moveTo>
                    <a:pt x="21407" y="1"/>
                  </a:moveTo>
                  <a:cubicBezTo>
                    <a:pt x="21013" y="1"/>
                    <a:pt x="20613" y="15"/>
                    <a:pt x="20221" y="43"/>
                  </a:cubicBezTo>
                  <a:cubicBezTo>
                    <a:pt x="19533" y="95"/>
                    <a:pt x="18850" y="190"/>
                    <a:pt x="18174" y="329"/>
                  </a:cubicBezTo>
                  <a:cubicBezTo>
                    <a:pt x="9307" y="2150"/>
                    <a:pt x="2870" y="11135"/>
                    <a:pt x="2870" y="21692"/>
                  </a:cubicBezTo>
                  <a:lnTo>
                    <a:pt x="2870" y="27522"/>
                  </a:lnTo>
                  <a:cubicBezTo>
                    <a:pt x="2792" y="27662"/>
                    <a:pt x="2743" y="27817"/>
                    <a:pt x="2728" y="27978"/>
                  </a:cubicBezTo>
                  <a:lnTo>
                    <a:pt x="364" y="33618"/>
                  </a:lnTo>
                  <a:cubicBezTo>
                    <a:pt x="91" y="33923"/>
                    <a:pt x="1" y="34352"/>
                    <a:pt x="129" y="34742"/>
                  </a:cubicBezTo>
                  <a:lnTo>
                    <a:pt x="189" y="34925"/>
                  </a:lnTo>
                  <a:cubicBezTo>
                    <a:pt x="338" y="35382"/>
                    <a:pt x="756" y="35698"/>
                    <a:pt x="1236" y="35717"/>
                  </a:cubicBezTo>
                  <a:lnTo>
                    <a:pt x="2870" y="36401"/>
                  </a:lnTo>
                  <a:lnTo>
                    <a:pt x="2870" y="40198"/>
                  </a:lnTo>
                  <a:cubicBezTo>
                    <a:pt x="2870" y="40833"/>
                    <a:pt x="3384" y="41349"/>
                    <a:pt x="4020" y="41349"/>
                  </a:cubicBezTo>
                  <a:lnTo>
                    <a:pt x="13001" y="41349"/>
                  </a:lnTo>
                  <a:cubicBezTo>
                    <a:pt x="13107" y="42209"/>
                    <a:pt x="13861" y="42856"/>
                    <a:pt x="14768" y="42856"/>
                  </a:cubicBezTo>
                  <a:cubicBezTo>
                    <a:pt x="14796" y="42856"/>
                    <a:pt x="14824" y="42854"/>
                    <a:pt x="14853" y="42853"/>
                  </a:cubicBezTo>
                  <a:lnTo>
                    <a:pt x="33955" y="41970"/>
                  </a:lnTo>
                  <a:cubicBezTo>
                    <a:pt x="34448" y="41948"/>
                    <a:pt x="34912" y="41726"/>
                    <a:pt x="35230" y="41365"/>
                  </a:cubicBezTo>
                  <a:cubicBezTo>
                    <a:pt x="35235" y="41359"/>
                    <a:pt x="35239" y="41354"/>
                    <a:pt x="35244" y="41349"/>
                  </a:cubicBezTo>
                  <a:lnTo>
                    <a:pt x="41092" y="41349"/>
                  </a:lnTo>
                  <a:cubicBezTo>
                    <a:pt x="41728" y="41349"/>
                    <a:pt x="42243" y="40833"/>
                    <a:pt x="42243" y="40198"/>
                  </a:cubicBezTo>
                  <a:lnTo>
                    <a:pt x="42243" y="21692"/>
                  </a:lnTo>
                  <a:cubicBezTo>
                    <a:pt x="42243" y="16036"/>
                    <a:pt x="40396" y="10683"/>
                    <a:pt x="37043" y="6620"/>
                  </a:cubicBezTo>
                  <a:cubicBezTo>
                    <a:pt x="37003" y="6571"/>
                    <a:pt x="36960" y="6521"/>
                    <a:pt x="36928" y="6484"/>
                  </a:cubicBezTo>
                  <a:cubicBezTo>
                    <a:pt x="33416" y="2303"/>
                    <a:pt x="28721" y="1"/>
                    <a:pt x="237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1351500" y="4288275"/>
              <a:ext cx="926850" cy="976175"/>
            </a:xfrm>
            <a:custGeom>
              <a:rect b="b" l="l" r="r" t="t"/>
              <a:pathLst>
                <a:path extrusionOk="0" h="39047" w="37074">
                  <a:moveTo>
                    <a:pt x="17388" y="1"/>
                  </a:moveTo>
                  <a:cubicBezTo>
                    <a:pt x="17019" y="1"/>
                    <a:pt x="16651" y="14"/>
                    <a:pt x="16287" y="41"/>
                  </a:cubicBezTo>
                  <a:cubicBezTo>
                    <a:pt x="15648" y="88"/>
                    <a:pt x="15014" y="177"/>
                    <a:pt x="14386" y="305"/>
                  </a:cubicBezTo>
                  <a:cubicBezTo>
                    <a:pt x="6214" y="1984"/>
                    <a:pt x="0" y="10407"/>
                    <a:pt x="0" y="20541"/>
                  </a:cubicBezTo>
                  <a:lnTo>
                    <a:pt x="0" y="39047"/>
                  </a:lnTo>
                  <a:lnTo>
                    <a:pt x="37073" y="39047"/>
                  </a:lnTo>
                  <a:lnTo>
                    <a:pt x="37073" y="20541"/>
                  </a:lnTo>
                  <a:cubicBezTo>
                    <a:pt x="37073" y="14962"/>
                    <a:pt x="35191" y="9903"/>
                    <a:pt x="32134" y="6200"/>
                  </a:cubicBezTo>
                  <a:cubicBezTo>
                    <a:pt x="32100" y="6158"/>
                    <a:pt x="32063" y="6115"/>
                    <a:pt x="32028" y="6074"/>
                  </a:cubicBezTo>
                  <a:cubicBezTo>
                    <a:pt x="28879" y="2325"/>
                    <a:pt x="24513" y="1"/>
                    <a:pt x="196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1898275" y="4413150"/>
              <a:ext cx="220875" cy="210600"/>
            </a:xfrm>
            <a:custGeom>
              <a:rect b="b" l="l" r="r" t="t"/>
              <a:pathLst>
                <a:path extrusionOk="0" h="8424" w="8835">
                  <a:moveTo>
                    <a:pt x="4623" y="0"/>
                  </a:moveTo>
                  <a:cubicBezTo>
                    <a:pt x="3545" y="0"/>
                    <a:pt x="2467" y="411"/>
                    <a:pt x="1645" y="1234"/>
                  </a:cubicBezTo>
                  <a:cubicBezTo>
                    <a:pt x="0" y="2879"/>
                    <a:pt x="0" y="5545"/>
                    <a:pt x="1645" y="7189"/>
                  </a:cubicBezTo>
                  <a:cubicBezTo>
                    <a:pt x="2436" y="7979"/>
                    <a:pt x="3507" y="8424"/>
                    <a:pt x="4624" y="8424"/>
                  </a:cubicBezTo>
                  <a:cubicBezTo>
                    <a:pt x="5741" y="8424"/>
                    <a:pt x="6811" y="7979"/>
                    <a:pt x="7602" y="7189"/>
                  </a:cubicBezTo>
                  <a:cubicBezTo>
                    <a:pt x="8391" y="6400"/>
                    <a:pt x="8835" y="5328"/>
                    <a:pt x="8835" y="4212"/>
                  </a:cubicBezTo>
                  <a:cubicBezTo>
                    <a:pt x="8835" y="3095"/>
                    <a:pt x="8391" y="2023"/>
                    <a:pt x="7602" y="1234"/>
                  </a:cubicBezTo>
                  <a:cubicBezTo>
                    <a:pt x="6779" y="411"/>
                    <a:pt x="5701" y="0"/>
                    <a:pt x="46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2036600" y="5039975"/>
              <a:ext cx="204300" cy="186125"/>
            </a:xfrm>
            <a:custGeom>
              <a:rect b="b" l="l" r="r" t="t"/>
              <a:pathLst>
                <a:path extrusionOk="0" h="7445" w="8172">
                  <a:moveTo>
                    <a:pt x="4086" y="1"/>
                  </a:moveTo>
                  <a:cubicBezTo>
                    <a:pt x="3133" y="1"/>
                    <a:pt x="2181" y="364"/>
                    <a:pt x="1454" y="1090"/>
                  </a:cubicBezTo>
                  <a:cubicBezTo>
                    <a:pt x="0" y="2544"/>
                    <a:pt x="0" y="4901"/>
                    <a:pt x="1454" y="6354"/>
                  </a:cubicBezTo>
                  <a:cubicBezTo>
                    <a:pt x="2181" y="7081"/>
                    <a:pt x="3133" y="7445"/>
                    <a:pt x="4086" y="7445"/>
                  </a:cubicBezTo>
                  <a:cubicBezTo>
                    <a:pt x="5038" y="7445"/>
                    <a:pt x="5991" y="7081"/>
                    <a:pt x="6718" y="6354"/>
                  </a:cubicBezTo>
                  <a:cubicBezTo>
                    <a:pt x="8171" y="4901"/>
                    <a:pt x="8171" y="2544"/>
                    <a:pt x="6718" y="1090"/>
                  </a:cubicBezTo>
                  <a:cubicBezTo>
                    <a:pt x="5991" y="364"/>
                    <a:pt x="5038" y="1"/>
                    <a:pt x="40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1351500" y="4295900"/>
              <a:ext cx="480025" cy="629075"/>
            </a:xfrm>
            <a:custGeom>
              <a:rect b="b" l="l" r="r" t="t"/>
              <a:pathLst>
                <a:path extrusionOk="0" h="25163" w="19201">
                  <a:moveTo>
                    <a:pt x="14386" y="0"/>
                  </a:moveTo>
                  <a:cubicBezTo>
                    <a:pt x="6214" y="1679"/>
                    <a:pt x="0" y="10102"/>
                    <a:pt x="0" y="20236"/>
                  </a:cubicBezTo>
                  <a:lnTo>
                    <a:pt x="0" y="24320"/>
                  </a:lnTo>
                  <a:cubicBezTo>
                    <a:pt x="43" y="24340"/>
                    <a:pt x="85" y="24362"/>
                    <a:pt x="128" y="24381"/>
                  </a:cubicBezTo>
                  <a:cubicBezTo>
                    <a:pt x="1223" y="24886"/>
                    <a:pt x="2429" y="25162"/>
                    <a:pt x="3635" y="25162"/>
                  </a:cubicBezTo>
                  <a:cubicBezTo>
                    <a:pt x="4198" y="25162"/>
                    <a:pt x="4761" y="25102"/>
                    <a:pt x="5312" y="24977"/>
                  </a:cubicBezTo>
                  <a:cubicBezTo>
                    <a:pt x="7281" y="24532"/>
                    <a:pt x="9215" y="23078"/>
                    <a:pt x="9413" y="21071"/>
                  </a:cubicBezTo>
                  <a:cubicBezTo>
                    <a:pt x="9581" y="19338"/>
                    <a:pt x="8495" y="17363"/>
                    <a:pt x="9550" y="15978"/>
                  </a:cubicBezTo>
                  <a:cubicBezTo>
                    <a:pt x="10111" y="15242"/>
                    <a:pt x="11105" y="14984"/>
                    <a:pt x="12029" y="14951"/>
                  </a:cubicBezTo>
                  <a:cubicBezTo>
                    <a:pt x="12133" y="14948"/>
                    <a:pt x="12237" y="14946"/>
                    <a:pt x="12341" y="14946"/>
                  </a:cubicBezTo>
                  <a:cubicBezTo>
                    <a:pt x="12805" y="14946"/>
                    <a:pt x="13270" y="14975"/>
                    <a:pt x="13732" y="14975"/>
                  </a:cubicBezTo>
                  <a:cubicBezTo>
                    <a:pt x="14091" y="14975"/>
                    <a:pt x="14447" y="14958"/>
                    <a:pt x="14799" y="14896"/>
                  </a:cubicBezTo>
                  <a:cubicBezTo>
                    <a:pt x="16374" y="14618"/>
                    <a:pt x="17705" y="13440"/>
                    <a:pt x="18399" y="12000"/>
                  </a:cubicBezTo>
                  <a:cubicBezTo>
                    <a:pt x="19092" y="10560"/>
                    <a:pt x="19200" y="8887"/>
                    <a:pt x="18951" y="7308"/>
                  </a:cubicBezTo>
                  <a:cubicBezTo>
                    <a:pt x="18493" y="4393"/>
                    <a:pt x="16772" y="1727"/>
                    <a:pt x="143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2081375" y="4440075"/>
              <a:ext cx="196975" cy="533500"/>
            </a:xfrm>
            <a:custGeom>
              <a:rect b="b" l="l" r="r" t="t"/>
              <a:pathLst>
                <a:path extrusionOk="0" h="21340" w="7879">
                  <a:moveTo>
                    <a:pt x="2832" y="0"/>
                  </a:moveTo>
                  <a:cubicBezTo>
                    <a:pt x="1231" y="972"/>
                    <a:pt x="114" y="2841"/>
                    <a:pt x="24" y="5041"/>
                  </a:cubicBezTo>
                  <a:cubicBezTo>
                    <a:pt x="0" y="5618"/>
                    <a:pt x="37" y="6216"/>
                    <a:pt x="290" y="6734"/>
                  </a:cubicBezTo>
                  <a:cubicBezTo>
                    <a:pt x="770" y="7709"/>
                    <a:pt x="1902" y="8196"/>
                    <a:pt x="2504" y="9101"/>
                  </a:cubicBezTo>
                  <a:cubicBezTo>
                    <a:pt x="3171" y="10107"/>
                    <a:pt x="3063" y="11437"/>
                    <a:pt x="2738" y="12600"/>
                  </a:cubicBezTo>
                  <a:cubicBezTo>
                    <a:pt x="2414" y="13763"/>
                    <a:pt x="1896" y="14887"/>
                    <a:pt x="1815" y="16091"/>
                  </a:cubicBezTo>
                  <a:cubicBezTo>
                    <a:pt x="1714" y="17573"/>
                    <a:pt x="2329" y="19084"/>
                    <a:pt x="3430" y="20078"/>
                  </a:cubicBezTo>
                  <a:cubicBezTo>
                    <a:pt x="4329" y="20889"/>
                    <a:pt x="5540" y="21340"/>
                    <a:pt x="6749" y="21340"/>
                  </a:cubicBezTo>
                  <a:cubicBezTo>
                    <a:pt x="7021" y="21340"/>
                    <a:pt x="7293" y="21317"/>
                    <a:pt x="7562" y="21270"/>
                  </a:cubicBezTo>
                  <a:cubicBezTo>
                    <a:pt x="7669" y="21252"/>
                    <a:pt x="7774" y="21230"/>
                    <a:pt x="7878" y="21203"/>
                  </a:cubicBezTo>
                  <a:lnTo>
                    <a:pt x="7878" y="14469"/>
                  </a:lnTo>
                  <a:cubicBezTo>
                    <a:pt x="7878" y="8890"/>
                    <a:pt x="5996" y="3831"/>
                    <a:pt x="2939" y="126"/>
                  </a:cubicBezTo>
                  <a:cubicBezTo>
                    <a:pt x="2905" y="85"/>
                    <a:pt x="2868" y="42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1531000" y="4478450"/>
              <a:ext cx="583075" cy="823700"/>
            </a:xfrm>
            <a:custGeom>
              <a:rect b="b" l="l" r="r" t="t"/>
              <a:pathLst>
                <a:path extrusionOk="0" h="32948" w="23323">
                  <a:moveTo>
                    <a:pt x="20024" y="1"/>
                  </a:moveTo>
                  <a:cubicBezTo>
                    <a:pt x="20002" y="1"/>
                    <a:pt x="19980" y="2"/>
                    <a:pt x="19958" y="4"/>
                  </a:cubicBezTo>
                  <a:lnTo>
                    <a:pt x="592" y="1768"/>
                  </a:lnTo>
                  <a:cubicBezTo>
                    <a:pt x="251" y="1799"/>
                    <a:pt x="0" y="2068"/>
                    <a:pt x="30" y="2372"/>
                  </a:cubicBezTo>
                  <a:cubicBezTo>
                    <a:pt x="394" y="6178"/>
                    <a:pt x="2546" y="28678"/>
                    <a:pt x="2943" y="32441"/>
                  </a:cubicBezTo>
                  <a:cubicBezTo>
                    <a:pt x="2972" y="32729"/>
                    <a:pt x="3246" y="32947"/>
                    <a:pt x="3569" y="32947"/>
                  </a:cubicBezTo>
                  <a:cubicBezTo>
                    <a:pt x="3579" y="32947"/>
                    <a:pt x="3590" y="32947"/>
                    <a:pt x="3600" y="32946"/>
                  </a:cubicBezTo>
                  <a:lnTo>
                    <a:pt x="22702" y="32063"/>
                  </a:lnTo>
                  <a:cubicBezTo>
                    <a:pt x="23054" y="32047"/>
                    <a:pt x="23323" y="31776"/>
                    <a:pt x="23296" y="31462"/>
                  </a:cubicBezTo>
                  <a:lnTo>
                    <a:pt x="20648" y="517"/>
                  </a:lnTo>
                  <a:cubicBezTo>
                    <a:pt x="20623" y="224"/>
                    <a:pt x="20348" y="1"/>
                    <a:pt x="20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1592000" y="4539725"/>
              <a:ext cx="468075" cy="689425"/>
            </a:xfrm>
            <a:custGeom>
              <a:rect b="b" l="l" r="r" t="t"/>
              <a:pathLst>
                <a:path extrusionOk="0" h="27577" w="18723">
                  <a:moveTo>
                    <a:pt x="16611" y="0"/>
                  </a:moveTo>
                  <a:lnTo>
                    <a:pt x="1" y="1755"/>
                  </a:lnTo>
                  <a:lnTo>
                    <a:pt x="2323" y="27576"/>
                  </a:lnTo>
                  <a:lnTo>
                    <a:pt x="18723" y="26449"/>
                  </a:lnTo>
                  <a:lnTo>
                    <a:pt x="16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1651625" y="4618475"/>
              <a:ext cx="334775" cy="326150"/>
            </a:xfrm>
            <a:custGeom>
              <a:rect b="b" l="l" r="r" t="t"/>
              <a:pathLst>
                <a:path extrusionOk="0" h="13046" w="13391">
                  <a:moveTo>
                    <a:pt x="6656" y="0"/>
                  </a:moveTo>
                  <a:cubicBezTo>
                    <a:pt x="3233" y="0"/>
                    <a:pt x="360" y="2667"/>
                    <a:pt x="151" y="6127"/>
                  </a:cubicBezTo>
                  <a:cubicBezTo>
                    <a:pt x="1" y="8594"/>
                    <a:pt x="1243" y="10826"/>
                    <a:pt x="3202" y="12051"/>
                  </a:cubicBezTo>
                  <a:cubicBezTo>
                    <a:pt x="4125" y="12630"/>
                    <a:pt x="5179" y="12968"/>
                    <a:pt x="6268" y="13033"/>
                  </a:cubicBezTo>
                  <a:cubicBezTo>
                    <a:pt x="6402" y="13041"/>
                    <a:pt x="6536" y="13045"/>
                    <a:pt x="6669" y="13045"/>
                  </a:cubicBezTo>
                  <a:cubicBezTo>
                    <a:pt x="8569" y="13045"/>
                    <a:pt x="10300" y="12223"/>
                    <a:pt x="11499" y="10899"/>
                  </a:cubicBezTo>
                  <a:cubicBezTo>
                    <a:pt x="12493" y="9801"/>
                    <a:pt x="13085" y="8397"/>
                    <a:pt x="13173" y="6919"/>
                  </a:cubicBezTo>
                  <a:cubicBezTo>
                    <a:pt x="13390" y="3324"/>
                    <a:pt x="10654" y="231"/>
                    <a:pt x="7058" y="13"/>
                  </a:cubicBezTo>
                  <a:cubicBezTo>
                    <a:pt x="6924" y="4"/>
                    <a:pt x="6789" y="0"/>
                    <a:pt x="6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1762025" y="4666825"/>
              <a:ext cx="119350" cy="113225"/>
            </a:xfrm>
            <a:custGeom>
              <a:rect b="b" l="l" r="r" t="t"/>
              <a:pathLst>
                <a:path extrusionOk="0" h="4529" w="4774">
                  <a:moveTo>
                    <a:pt x="2435" y="0"/>
                  </a:moveTo>
                  <a:cubicBezTo>
                    <a:pt x="1574" y="0"/>
                    <a:pt x="783" y="491"/>
                    <a:pt x="401" y="1273"/>
                  </a:cubicBezTo>
                  <a:cubicBezTo>
                    <a:pt x="1" y="2096"/>
                    <a:pt x="135" y="3080"/>
                    <a:pt x="742" y="3765"/>
                  </a:cubicBezTo>
                  <a:cubicBezTo>
                    <a:pt x="1180" y="4259"/>
                    <a:pt x="1801" y="4528"/>
                    <a:pt x="2438" y="4528"/>
                  </a:cubicBezTo>
                  <a:cubicBezTo>
                    <a:pt x="2684" y="4528"/>
                    <a:pt x="2934" y="4488"/>
                    <a:pt x="3175" y="4404"/>
                  </a:cubicBezTo>
                  <a:cubicBezTo>
                    <a:pt x="4042" y="4106"/>
                    <a:pt x="4641" y="3316"/>
                    <a:pt x="4698" y="2402"/>
                  </a:cubicBezTo>
                  <a:cubicBezTo>
                    <a:pt x="4773" y="1153"/>
                    <a:pt x="3823" y="80"/>
                    <a:pt x="2574" y="4"/>
                  </a:cubicBezTo>
                  <a:cubicBezTo>
                    <a:pt x="2527" y="1"/>
                    <a:pt x="2481" y="0"/>
                    <a:pt x="2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1731675" y="4802025"/>
              <a:ext cx="207425" cy="142600"/>
            </a:xfrm>
            <a:custGeom>
              <a:rect b="b" l="l" r="r" t="t"/>
              <a:pathLst>
                <a:path extrusionOk="0" h="5704" w="8297">
                  <a:moveTo>
                    <a:pt x="3971" y="0"/>
                  </a:moveTo>
                  <a:cubicBezTo>
                    <a:pt x="3853" y="0"/>
                    <a:pt x="3734" y="7"/>
                    <a:pt x="3612" y="20"/>
                  </a:cubicBezTo>
                  <a:cubicBezTo>
                    <a:pt x="904" y="325"/>
                    <a:pt x="165" y="3653"/>
                    <a:pt x="0" y="4709"/>
                  </a:cubicBezTo>
                  <a:cubicBezTo>
                    <a:pt x="923" y="5288"/>
                    <a:pt x="1977" y="5626"/>
                    <a:pt x="3066" y="5691"/>
                  </a:cubicBezTo>
                  <a:cubicBezTo>
                    <a:pt x="3200" y="5699"/>
                    <a:pt x="3334" y="5703"/>
                    <a:pt x="3467" y="5703"/>
                  </a:cubicBezTo>
                  <a:cubicBezTo>
                    <a:pt x="5367" y="5703"/>
                    <a:pt x="7098" y="4881"/>
                    <a:pt x="8297" y="3557"/>
                  </a:cubicBezTo>
                  <a:cubicBezTo>
                    <a:pt x="7668" y="2334"/>
                    <a:pt x="6182" y="0"/>
                    <a:pt x="39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1683650" y="4989525"/>
              <a:ext cx="46675" cy="46675"/>
            </a:xfrm>
            <a:custGeom>
              <a:rect b="b" l="l" r="r" t="t"/>
              <a:pathLst>
                <a:path extrusionOk="0" h="1867" w="1867">
                  <a:moveTo>
                    <a:pt x="1713" y="1"/>
                  </a:moveTo>
                  <a:lnTo>
                    <a:pt x="0" y="154"/>
                  </a:lnTo>
                  <a:lnTo>
                    <a:pt x="153" y="1867"/>
                  </a:lnTo>
                  <a:lnTo>
                    <a:pt x="1866" y="1714"/>
                  </a:lnTo>
                  <a:lnTo>
                    <a:pt x="17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1688550" y="5044625"/>
              <a:ext cx="46675" cy="46650"/>
            </a:xfrm>
            <a:custGeom>
              <a:rect b="b" l="l" r="r" t="t"/>
              <a:pathLst>
                <a:path extrusionOk="0" h="1866" w="1867">
                  <a:moveTo>
                    <a:pt x="1714" y="0"/>
                  </a:moveTo>
                  <a:lnTo>
                    <a:pt x="1" y="153"/>
                  </a:lnTo>
                  <a:lnTo>
                    <a:pt x="154" y="1866"/>
                  </a:lnTo>
                  <a:lnTo>
                    <a:pt x="1867" y="1713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1693500" y="5100700"/>
              <a:ext cx="46675" cy="46675"/>
            </a:xfrm>
            <a:custGeom>
              <a:rect b="b" l="l" r="r" t="t"/>
              <a:pathLst>
                <a:path extrusionOk="0" h="1867" w="1867">
                  <a:moveTo>
                    <a:pt x="1714" y="0"/>
                  </a:moveTo>
                  <a:lnTo>
                    <a:pt x="1" y="153"/>
                  </a:lnTo>
                  <a:lnTo>
                    <a:pt x="154" y="1866"/>
                  </a:lnTo>
                  <a:lnTo>
                    <a:pt x="1867" y="1714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1755500" y="4989425"/>
              <a:ext cx="225275" cy="26325"/>
            </a:xfrm>
            <a:custGeom>
              <a:rect b="b" l="l" r="r" t="t"/>
              <a:pathLst>
                <a:path extrusionOk="0" h="1053" w="9011">
                  <a:moveTo>
                    <a:pt x="8989" y="0"/>
                  </a:moveTo>
                  <a:lnTo>
                    <a:pt x="0" y="800"/>
                  </a:lnTo>
                  <a:lnTo>
                    <a:pt x="23" y="1052"/>
                  </a:lnTo>
                  <a:lnTo>
                    <a:pt x="9011" y="252"/>
                  </a:lnTo>
                  <a:lnTo>
                    <a:pt x="89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1764750" y="5041600"/>
              <a:ext cx="225250" cy="26350"/>
            </a:xfrm>
            <a:custGeom>
              <a:rect b="b" l="l" r="r" t="t"/>
              <a:pathLst>
                <a:path extrusionOk="0" h="1054" w="9010">
                  <a:moveTo>
                    <a:pt x="8988" y="0"/>
                  </a:moveTo>
                  <a:lnTo>
                    <a:pt x="0" y="802"/>
                  </a:lnTo>
                  <a:lnTo>
                    <a:pt x="22" y="1053"/>
                  </a:lnTo>
                  <a:lnTo>
                    <a:pt x="9010" y="253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1769175" y="5091250"/>
              <a:ext cx="225250" cy="26375"/>
            </a:xfrm>
            <a:custGeom>
              <a:rect b="b" l="l" r="r" t="t"/>
              <a:pathLst>
                <a:path extrusionOk="0" h="1055" w="9010">
                  <a:moveTo>
                    <a:pt x="8988" y="1"/>
                  </a:moveTo>
                  <a:lnTo>
                    <a:pt x="1" y="801"/>
                  </a:lnTo>
                  <a:lnTo>
                    <a:pt x="23" y="1054"/>
                  </a:lnTo>
                  <a:lnTo>
                    <a:pt x="9010" y="253"/>
                  </a:lnTo>
                  <a:lnTo>
                    <a:pt x="89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1694225" y="4515225"/>
              <a:ext cx="205000" cy="37575"/>
            </a:xfrm>
            <a:custGeom>
              <a:rect b="b" l="l" r="r" t="t"/>
              <a:pathLst>
                <a:path extrusionOk="0" h="1503" w="8200">
                  <a:moveTo>
                    <a:pt x="7705" y="12"/>
                  </a:moveTo>
                  <a:cubicBezTo>
                    <a:pt x="7709" y="12"/>
                    <a:pt x="7713" y="12"/>
                    <a:pt x="7716" y="13"/>
                  </a:cubicBezTo>
                  <a:cubicBezTo>
                    <a:pt x="7718" y="13"/>
                    <a:pt x="7720" y="13"/>
                    <a:pt x="7721" y="13"/>
                  </a:cubicBezTo>
                  <a:cubicBezTo>
                    <a:pt x="7804" y="13"/>
                    <a:pt x="7883" y="42"/>
                    <a:pt x="7947" y="94"/>
                  </a:cubicBezTo>
                  <a:cubicBezTo>
                    <a:pt x="8199" y="300"/>
                    <a:pt x="8077" y="709"/>
                    <a:pt x="7753" y="742"/>
                  </a:cubicBezTo>
                  <a:lnTo>
                    <a:pt x="424" y="1489"/>
                  </a:lnTo>
                  <a:cubicBezTo>
                    <a:pt x="413" y="1490"/>
                    <a:pt x="403" y="1490"/>
                    <a:pt x="392" y="1490"/>
                  </a:cubicBezTo>
                  <a:cubicBezTo>
                    <a:pt x="205" y="1490"/>
                    <a:pt x="47" y="1350"/>
                    <a:pt x="27" y="1161"/>
                  </a:cubicBezTo>
                  <a:cubicBezTo>
                    <a:pt x="7" y="962"/>
                    <a:pt x="150" y="784"/>
                    <a:pt x="349" y="760"/>
                  </a:cubicBezTo>
                  <a:lnTo>
                    <a:pt x="7678" y="14"/>
                  </a:lnTo>
                  <a:cubicBezTo>
                    <a:pt x="7687" y="13"/>
                    <a:pt x="7696" y="12"/>
                    <a:pt x="7705" y="12"/>
                  </a:cubicBezTo>
                  <a:close/>
                  <a:moveTo>
                    <a:pt x="7709" y="0"/>
                  </a:moveTo>
                  <a:cubicBezTo>
                    <a:pt x="7699" y="0"/>
                    <a:pt x="7688" y="1"/>
                    <a:pt x="7677" y="2"/>
                  </a:cubicBezTo>
                  <a:lnTo>
                    <a:pt x="348" y="748"/>
                  </a:lnTo>
                  <a:cubicBezTo>
                    <a:pt x="148" y="769"/>
                    <a:pt x="0" y="942"/>
                    <a:pt x="10" y="1143"/>
                  </a:cubicBezTo>
                  <a:cubicBezTo>
                    <a:pt x="20" y="1343"/>
                    <a:pt x="186" y="1501"/>
                    <a:pt x="386" y="1502"/>
                  </a:cubicBezTo>
                  <a:cubicBezTo>
                    <a:pt x="400" y="1502"/>
                    <a:pt x="412" y="1501"/>
                    <a:pt x="425" y="1500"/>
                  </a:cubicBezTo>
                  <a:lnTo>
                    <a:pt x="7754" y="753"/>
                  </a:lnTo>
                  <a:cubicBezTo>
                    <a:pt x="7958" y="730"/>
                    <a:pt x="8106" y="545"/>
                    <a:pt x="8085" y="340"/>
                  </a:cubicBezTo>
                  <a:cubicBezTo>
                    <a:pt x="8066" y="145"/>
                    <a:pt x="7901" y="0"/>
                    <a:pt x="770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050">
              <a:solidFill>
                <a:schemeClr val="dk2"/>
              </a:solidFill>
              <a:prstDash val="solid"/>
              <a:miter lim="12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1856000" y="5235675"/>
              <a:ext cx="39025" cy="37575"/>
            </a:xfrm>
            <a:custGeom>
              <a:rect b="b" l="l" r="r" t="t"/>
              <a:pathLst>
                <a:path extrusionOk="0" h="1503" w="1561">
                  <a:moveTo>
                    <a:pt x="810" y="8"/>
                  </a:moveTo>
                  <a:cubicBezTo>
                    <a:pt x="1220" y="10"/>
                    <a:pt x="1552" y="342"/>
                    <a:pt x="1553" y="751"/>
                  </a:cubicBezTo>
                  <a:cubicBezTo>
                    <a:pt x="1553" y="1052"/>
                    <a:pt x="1371" y="1323"/>
                    <a:pt x="1094" y="1438"/>
                  </a:cubicBezTo>
                  <a:cubicBezTo>
                    <a:pt x="1002" y="1476"/>
                    <a:pt x="906" y="1494"/>
                    <a:pt x="810" y="1494"/>
                  </a:cubicBezTo>
                  <a:cubicBezTo>
                    <a:pt x="617" y="1494"/>
                    <a:pt x="427" y="1419"/>
                    <a:pt x="285" y="1277"/>
                  </a:cubicBezTo>
                  <a:cubicBezTo>
                    <a:pt x="72" y="1064"/>
                    <a:pt x="9" y="745"/>
                    <a:pt x="124" y="468"/>
                  </a:cubicBezTo>
                  <a:cubicBezTo>
                    <a:pt x="239" y="189"/>
                    <a:pt x="510" y="8"/>
                    <a:pt x="810" y="8"/>
                  </a:cubicBezTo>
                  <a:close/>
                  <a:moveTo>
                    <a:pt x="811" y="0"/>
                  </a:moveTo>
                  <a:cubicBezTo>
                    <a:pt x="615" y="0"/>
                    <a:pt x="423" y="77"/>
                    <a:pt x="279" y="221"/>
                  </a:cubicBezTo>
                  <a:cubicBezTo>
                    <a:pt x="64" y="435"/>
                    <a:pt x="0" y="759"/>
                    <a:pt x="116" y="1038"/>
                  </a:cubicBezTo>
                  <a:cubicBezTo>
                    <a:pt x="232" y="1319"/>
                    <a:pt x="506" y="1503"/>
                    <a:pt x="810" y="1503"/>
                  </a:cubicBezTo>
                  <a:cubicBezTo>
                    <a:pt x="1225" y="1502"/>
                    <a:pt x="1561" y="1166"/>
                    <a:pt x="1561" y="751"/>
                  </a:cubicBezTo>
                  <a:cubicBezTo>
                    <a:pt x="1561" y="448"/>
                    <a:pt x="1377" y="173"/>
                    <a:pt x="1098" y="57"/>
                  </a:cubicBezTo>
                  <a:cubicBezTo>
                    <a:pt x="1005" y="19"/>
                    <a:pt x="907" y="0"/>
                    <a:pt x="81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050">
              <a:solidFill>
                <a:schemeClr val="dk2"/>
              </a:solidFill>
              <a:prstDash val="solid"/>
              <a:miter lim="12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1511900" y="4754375"/>
              <a:ext cx="100200" cy="225725"/>
            </a:xfrm>
            <a:custGeom>
              <a:rect b="b" l="l" r="r" t="t"/>
              <a:pathLst>
                <a:path extrusionOk="0" h="9029" w="4008">
                  <a:moveTo>
                    <a:pt x="877" y="1"/>
                  </a:moveTo>
                  <a:cubicBezTo>
                    <a:pt x="836" y="1"/>
                    <a:pt x="797" y="2"/>
                    <a:pt x="761" y="4"/>
                  </a:cubicBezTo>
                  <a:cubicBezTo>
                    <a:pt x="585" y="18"/>
                    <a:pt x="447" y="257"/>
                    <a:pt x="342" y="629"/>
                  </a:cubicBezTo>
                  <a:cubicBezTo>
                    <a:pt x="334" y="658"/>
                    <a:pt x="326" y="687"/>
                    <a:pt x="320" y="718"/>
                  </a:cubicBezTo>
                  <a:cubicBezTo>
                    <a:pt x="76" y="1677"/>
                    <a:pt x="18" y="3387"/>
                    <a:pt x="4" y="4480"/>
                  </a:cubicBezTo>
                  <a:cubicBezTo>
                    <a:pt x="4" y="4517"/>
                    <a:pt x="4" y="4553"/>
                    <a:pt x="2" y="4586"/>
                  </a:cubicBezTo>
                  <a:cubicBezTo>
                    <a:pt x="1" y="4879"/>
                    <a:pt x="1" y="5117"/>
                    <a:pt x="1" y="5278"/>
                  </a:cubicBezTo>
                  <a:cubicBezTo>
                    <a:pt x="1" y="6290"/>
                    <a:pt x="2459" y="9028"/>
                    <a:pt x="2459" y="9028"/>
                  </a:cubicBezTo>
                  <a:lnTo>
                    <a:pt x="2232" y="5531"/>
                  </a:lnTo>
                  <a:cubicBezTo>
                    <a:pt x="2232" y="5531"/>
                    <a:pt x="4007" y="2842"/>
                    <a:pt x="3652" y="1627"/>
                  </a:cubicBezTo>
                  <a:cubicBezTo>
                    <a:pt x="3313" y="469"/>
                    <a:pt x="1687" y="1"/>
                    <a:pt x="8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1954600" y="4595825"/>
              <a:ext cx="175725" cy="377950"/>
            </a:xfrm>
            <a:custGeom>
              <a:rect b="b" l="l" r="r" t="t"/>
              <a:pathLst>
                <a:path extrusionOk="0" h="15118" w="7029">
                  <a:moveTo>
                    <a:pt x="4855" y="0"/>
                  </a:moveTo>
                  <a:cubicBezTo>
                    <a:pt x="4543" y="0"/>
                    <a:pt x="4198" y="94"/>
                    <a:pt x="3853" y="366"/>
                  </a:cubicBezTo>
                  <a:cubicBezTo>
                    <a:pt x="2738" y="1245"/>
                    <a:pt x="3109" y="4860"/>
                    <a:pt x="3109" y="4860"/>
                  </a:cubicBezTo>
                  <a:lnTo>
                    <a:pt x="2772" y="4860"/>
                  </a:lnTo>
                  <a:cubicBezTo>
                    <a:pt x="2772" y="4860"/>
                    <a:pt x="1015" y="5199"/>
                    <a:pt x="508" y="5706"/>
                  </a:cubicBezTo>
                  <a:cubicBezTo>
                    <a:pt x="1" y="6213"/>
                    <a:pt x="946" y="9727"/>
                    <a:pt x="946" y="9727"/>
                  </a:cubicBezTo>
                  <a:cubicBezTo>
                    <a:pt x="609" y="9997"/>
                    <a:pt x="912" y="12836"/>
                    <a:pt x="1015" y="13209"/>
                  </a:cubicBezTo>
                  <a:cubicBezTo>
                    <a:pt x="1116" y="13580"/>
                    <a:pt x="4935" y="13580"/>
                    <a:pt x="4935" y="13580"/>
                  </a:cubicBezTo>
                  <a:lnTo>
                    <a:pt x="5356" y="15117"/>
                  </a:lnTo>
                  <a:lnTo>
                    <a:pt x="5362" y="14972"/>
                  </a:lnTo>
                  <a:cubicBezTo>
                    <a:pt x="5362" y="14972"/>
                    <a:pt x="6150" y="13917"/>
                    <a:pt x="6590" y="12600"/>
                  </a:cubicBezTo>
                  <a:cubicBezTo>
                    <a:pt x="7029" y="11282"/>
                    <a:pt x="5846" y="9760"/>
                    <a:pt x="5846" y="9760"/>
                  </a:cubicBezTo>
                  <a:cubicBezTo>
                    <a:pt x="5846" y="9760"/>
                    <a:pt x="6218" y="8443"/>
                    <a:pt x="6286" y="7395"/>
                  </a:cubicBezTo>
                  <a:cubicBezTo>
                    <a:pt x="6353" y="6348"/>
                    <a:pt x="5272" y="5368"/>
                    <a:pt x="5272" y="5368"/>
                  </a:cubicBezTo>
                  <a:lnTo>
                    <a:pt x="6083" y="468"/>
                  </a:lnTo>
                  <a:cubicBezTo>
                    <a:pt x="6083" y="468"/>
                    <a:pt x="5551" y="0"/>
                    <a:pt x="48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1511925" y="4770075"/>
              <a:ext cx="34825" cy="99000"/>
            </a:xfrm>
            <a:custGeom>
              <a:rect b="b" l="l" r="r" t="t"/>
              <a:pathLst>
                <a:path extrusionOk="0" h="3960" w="1393">
                  <a:moveTo>
                    <a:pt x="352" y="0"/>
                  </a:moveTo>
                  <a:cubicBezTo>
                    <a:pt x="348" y="0"/>
                    <a:pt x="344" y="1"/>
                    <a:pt x="341" y="2"/>
                  </a:cubicBezTo>
                  <a:cubicBezTo>
                    <a:pt x="332" y="31"/>
                    <a:pt x="325" y="61"/>
                    <a:pt x="319" y="91"/>
                  </a:cubicBezTo>
                  <a:cubicBezTo>
                    <a:pt x="916" y="581"/>
                    <a:pt x="1278" y="1290"/>
                    <a:pt x="1285" y="1989"/>
                  </a:cubicBezTo>
                  <a:cubicBezTo>
                    <a:pt x="1291" y="2741"/>
                    <a:pt x="854" y="3472"/>
                    <a:pt x="220" y="3764"/>
                  </a:cubicBezTo>
                  <a:cubicBezTo>
                    <a:pt x="161" y="3790"/>
                    <a:pt x="104" y="3813"/>
                    <a:pt x="44" y="3838"/>
                  </a:cubicBezTo>
                  <a:cubicBezTo>
                    <a:pt x="30" y="3844"/>
                    <a:pt x="17" y="3848"/>
                    <a:pt x="2" y="3852"/>
                  </a:cubicBezTo>
                  <a:cubicBezTo>
                    <a:pt x="2" y="3890"/>
                    <a:pt x="2" y="3925"/>
                    <a:pt x="1" y="3960"/>
                  </a:cubicBezTo>
                  <a:cubicBezTo>
                    <a:pt x="29" y="3950"/>
                    <a:pt x="55" y="3938"/>
                    <a:pt x="82" y="3928"/>
                  </a:cubicBezTo>
                  <a:cubicBezTo>
                    <a:pt x="141" y="3903"/>
                    <a:pt x="201" y="3880"/>
                    <a:pt x="261" y="3855"/>
                  </a:cubicBezTo>
                  <a:cubicBezTo>
                    <a:pt x="930" y="3544"/>
                    <a:pt x="1393" y="2778"/>
                    <a:pt x="1384" y="1988"/>
                  </a:cubicBezTo>
                  <a:cubicBezTo>
                    <a:pt x="1377" y="1260"/>
                    <a:pt x="1002" y="519"/>
                    <a:pt x="380" y="12"/>
                  </a:cubicBezTo>
                  <a:cubicBezTo>
                    <a:pt x="372" y="5"/>
                    <a:pt x="362" y="0"/>
                    <a:pt x="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2018775" y="4594175"/>
              <a:ext cx="90850" cy="137100"/>
            </a:xfrm>
            <a:custGeom>
              <a:rect b="b" l="l" r="r" t="t"/>
              <a:pathLst>
                <a:path extrusionOk="0" h="5484" w="3634">
                  <a:moveTo>
                    <a:pt x="2391" y="0"/>
                  </a:moveTo>
                  <a:cubicBezTo>
                    <a:pt x="2188" y="0"/>
                    <a:pt x="1953" y="24"/>
                    <a:pt x="1681" y="79"/>
                  </a:cubicBezTo>
                  <a:cubicBezTo>
                    <a:pt x="1" y="423"/>
                    <a:pt x="472" y="4748"/>
                    <a:pt x="493" y="4933"/>
                  </a:cubicBezTo>
                  <a:cubicBezTo>
                    <a:pt x="497" y="4963"/>
                    <a:pt x="519" y="4976"/>
                    <a:pt x="542" y="4976"/>
                  </a:cubicBezTo>
                  <a:cubicBezTo>
                    <a:pt x="569" y="4976"/>
                    <a:pt x="596" y="4957"/>
                    <a:pt x="592" y="4922"/>
                  </a:cubicBezTo>
                  <a:cubicBezTo>
                    <a:pt x="586" y="4878"/>
                    <a:pt x="108" y="502"/>
                    <a:pt x="1702" y="177"/>
                  </a:cubicBezTo>
                  <a:cubicBezTo>
                    <a:pt x="1969" y="122"/>
                    <a:pt x="2198" y="100"/>
                    <a:pt x="2394" y="100"/>
                  </a:cubicBezTo>
                  <a:cubicBezTo>
                    <a:pt x="3305" y="100"/>
                    <a:pt x="3506" y="590"/>
                    <a:pt x="3533" y="672"/>
                  </a:cubicBezTo>
                  <a:lnTo>
                    <a:pt x="2656" y="5425"/>
                  </a:lnTo>
                  <a:cubicBezTo>
                    <a:pt x="2651" y="5452"/>
                    <a:pt x="2669" y="5478"/>
                    <a:pt x="2696" y="5482"/>
                  </a:cubicBezTo>
                  <a:cubicBezTo>
                    <a:pt x="2699" y="5482"/>
                    <a:pt x="2702" y="5484"/>
                    <a:pt x="2705" y="5484"/>
                  </a:cubicBezTo>
                  <a:cubicBezTo>
                    <a:pt x="2729" y="5484"/>
                    <a:pt x="2750" y="5467"/>
                    <a:pt x="2754" y="5443"/>
                  </a:cubicBezTo>
                  <a:lnTo>
                    <a:pt x="3632" y="678"/>
                  </a:lnTo>
                  <a:cubicBezTo>
                    <a:pt x="3634" y="671"/>
                    <a:pt x="3634" y="663"/>
                    <a:pt x="3632" y="656"/>
                  </a:cubicBezTo>
                  <a:cubicBezTo>
                    <a:pt x="3623" y="624"/>
                    <a:pt x="344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1956150" y="4715725"/>
              <a:ext cx="158525" cy="125350"/>
            </a:xfrm>
            <a:custGeom>
              <a:rect b="b" l="l" r="r" t="t"/>
              <a:pathLst>
                <a:path extrusionOk="0" h="5014" w="6341">
                  <a:moveTo>
                    <a:pt x="3199" y="99"/>
                  </a:moveTo>
                  <a:cubicBezTo>
                    <a:pt x="3416" y="99"/>
                    <a:pt x="3625" y="113"/>
                    <a:pt x="3817" y="148"/>
                  </a:cubicBezTo>
                  <a:cubicBezTo>
                    <a:pt x="4490" y="262"/>
                    <a:pt x="5018" y="468"/>
                    <a:pt x="5402" y="765"/>
                  </a:cubicBezTo>
                  <a:cubicBezTo>
                    <a:pt x="5403" y="767"/>
                    <a:pt x="5403" y="768"/>
                    <a:pt x="5405" y="768"/>
                  </a:cubicBezTo>
                  <a:cubicBezTo>
                    <a:pt x="5407" y="770"/>
                    <a:pt x="5408" y="771"/>
                    <a:pt x="5408" y="773"/>
                  </a:cubicBezTo>
                  <a:cubicBezTo>
                    <a:pt x="5761" y="1047"/>
                    <a:pt x="5989" y="1399"/>
                    <a:pt x="6088" y="1826"/>
                  </a:cubicBezTo>
                  <a:cubicBezTo>
                    <a:pt x="6114" y="1938"/>
                    <a:pt x="6131" y="2050"/>
                    <a:pt x="6140" y="2164"/>
                  </a:cubicBezTo>
                  <a:cubicBezTo>
                    <a:pt x="6228" y="3299"/>
                    <a:pt x="5856" y="4573"/>
                    <a:pt x="5761" y="4880"/>
                  </a:cubicBezTo>
                  <a:cubicBezTo>
                    <a:pt x="5572" y="4733"/>
                    <a:pt x="4945" y="4309"/>
                    <a:pt x="3998" y="4309"/>
                  </a:cubicBezTo>
                  <a:cubicBezTo>
                    <a:pt x="3778" y="4309"/>
                    <a:pt x="3558" y="4331"/>
                    <a:pt x="3343" y="4377"/>
                  </a:cubicBezTo>
                  <a:cubicBezTo>
                    <a:pt x="2027" y="4638"/>
                    <a:pt x="1131" y="4829"/>
                    <a:pt x="922" y="4873"/>
                  </a:cubicBezTo>
                  <a:cubicBezTo>
                    <a:pt x="630" y="3674"/>
                    <a:pt x="179" y="1372"/>
                    <a:pt x="486" y="938"/>
                  </a:cubicBezTo>
                  <a:cubicBezTo>
                    <a:pt x="547" y="850"/>
                    <a:pt x="642" y="765"/>
                    <a:pt x="763" y="685"/>
                  </a:cubicBezTo>
                  <a:cubicBezTo>
                    <a:pt x="1081" y="479"/>
                    <a:pt x="1576" y="306"/>
                    <a:pt x="2111" y="203"/>
                  </a:cubicBezTo>
                  <a:cubicBezTo>
                    <a:pt x="2116" y="203"/>
                    <a:pt x="2117" y="201"/>
                    <a:pt x="2122" y="201"/>
                  </a:cubicBezTo>
                  <a:cubicBezTo>
                    <a:pt x="2126" y="201"/>
                    <a:pt x="2133" y="199"/>
                    <a:pt x="2139" y="196"/>
                  </a:cubicBezTo>
                  <a:cubicBezTo>
                    <a:pt x="2428" y="143"/>
                    <a:pt x="2720" y="111"/>
                    <a:pt x="3013" y="101"/>
                  </a:cubicBezTo>
                  <a:cubicBezTo>
                    <a:pt x="3035" y="100"/>
                    <a:pt x="3059" y="100"/>
                    <a:pt x="3083" y="100"/>
                  </a:cubicBezTo>
                  <a:cubicBezTo>
                    <a:pt x="3122" y="99"/>
                    <a:pt x="3161" y="99"/>
                    <a:pt x="3199" y="99"/>
                  </a:cubicBezTo>
                  <a:close/>
                  <a:moveTo>
                    <a:pt x="3204" y="1"/>
                  </a:moveTo>
                  <a:cubicBezTo>
                    <a:pt x="3166" y="1"/>
                    <a:pt x="3128" y="1"/>
                    <a:pt x="3090" y="2"/>
                  </a:cubicBezTo>
                  <a:lnTo>
                    <a:pt x="3041" y="2"/>
                  </a:lnTo>
                  <a:cubicBezTo>
                    <a:pt x="3023" y="2"/>
                    <a:pt x="3007" y="5"/>
                    <a:pt x="2991" y="5"/>
                  </a:cubicBezTo>
                  <a:cubicBezTo>
                    <a:pt x="1920" y="49"/>
                    <a:pt x="733" y="419"/>
                    <a:pt x="404" y="879"/>
                  </a:cubicBezTo>
                  <a:cubicBezTo>
                    <a:pt x="1" y="1454"/>
                    <a:pt x="761" y="4637"/>
                    <a:pt x="833" y="4926"/>
                  </a:cubicBezTo>
                  <a:cubicBezTo>
                    <a:pt x="834" y="4931"/>
                    <a:pt x="835" y="4936"/>
                    <a:pt x="837" y="4941"/>
                  </a:cubicBezTo>
                  <a:cubicBezTo>
                    <a:pt x="838" y="4952"/>
                    <a:pt x="844" y="4961"/>
                    <a:pt x="851" y="4967"/>
                  </a:cubicBezTo>
                  <a:cubicBezTo>
                    <a:pt x="860" y="4975"/>
                    <a:pt x="871" y="4980"/>
                    <a:pt x="884" y="4980"/>
                  </a:cubicBezTo>
                  <a:cubicBezTo>
                    <a:pt x="887" y="4980"/>
                    <a:pt x="891" y="4980"/>
                    <a:pt x="894" y="4979"/>
                  </a:cubicBezTo>
                  <a:cubicBezTo>
                    <a:pt x="895" y="4979"/>
                    <a:pt x="904" y="4978"/>
                    <a:pt x="920" y="4974"/>
                  </a:cubicBezTo>
                  <a:cubicBezTo>
                    <a:pt x="1079" y="4940"/>
                    <a:pt x="1991" y="4747"/>
                    <a:pt x="3360" y="4473"/>
                  </a:cubicBezTo>
                  <a:cubicBezTo>
                    <a:pt x="3586" y="4428"/>
                    <a:pt x="3799" y="4409"/>
                    <a:pt x="3998" y="4409"/>
                  </a:cubicBezTo>
                  <a:cubicBezTo>
                    <a:pt x="5094" y="4409"/>
                    <a:pt x="5744" y="4995"/>
                    <a:pt x="5750" y="5001"/>
                  </a:cubicBezTo>
                  <a:cubicBezTo>
                    <a:pt x="5760" y="5008"/>
                    <a:pt x="5771" y="5013"/>
                    <a:pt x="5784" y="5013"/>
                  </a:cubicBezTo>
                  <a:lnTo>
                    <a:pt x="5795" y="5013"/>
                  </a:lnTo>
                  <a:cubicBezTo>
                    <a:pt x="5801" y="5012"/>
                    <a:pt x="5807" y="5008"/>
                    <a:pt x="5811" y="5003"/>
                  </a:cubicBezTo>
                  <a:cubicBezTo>
                    <a:pt x="5820" y="4999"/>
                    <a:pt x="5827" y="4991"/>
                    <a:pt x="5831" y="4981"/>
                  </a:cubicBezTo>
                  <a:cubicBezTo>
                    <a:pt x="5837" y="4966"/>
                    <a:pt x="6340" y="3469"/>
                    <a:pt x="6239" y="2156"/>
                  </a:cubicBezTo>
                  <a:cubicBezTo>
                    <a:pt x="6186" y="1456"/>
                    <a:pt x="5857" y="917"/>
                    <a:pt x="5265" y="548"/>
                  </a:cubicBezTo>
                  <a:cubicBezTo>
                    <a:pt x="5250" y="539"/>
                    <a:pt x="5234" y="530"/>
                    <a:pt x="5218" y="520"/>
                  </a:cubicBezTo>
                  <a:cubicBezTo>
                    <a:pt x="5204" y="510"/>
                    <a:pt x="5189" y="502"/>
                    <a:pt x="5173" y="495"/>
                  </a:cubicBezTo>
                  <a:cubicBezTo>
                    <a:pt x="4813" y="291"/>
                    <a:pt x="4367" y="141"/>
                    <a:pt x="3833" y="50"/>
                  </a:cubicBezTo>
                  <a:cubicBezTo>
                    <a:pt x="3637" y="16"/>
                    <a:pt x="3425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1969425" y="4837750"/>
              <a:ext cx="110225" cy="98800"/>
            </a:xfrm>
            <a:custGeom>
              <a:rect b="b" l="l" r="r" t="t"/>
              <a:pathLst>
                <a:path extrusionOk="0" h="3952" w="4409">
                  <a:moveTo>
                    <a:pt x="352" y="0"/>
                  </a:moveTo>
                  <a:cubicBezTo>
                    <a:pt x="335" y="0"/>
                    <a:pt x="317" y="9"/>
                    <a:pt x="308" y="31"/>
                  </a:cubicBezTo>
                  <a:cubicBezTo>
                    <a:pt x="295" y="61"/>
                    <a:pt x="0" y="781"/>
                    <a:pt x="127" y="1822"/>
                  </a:cubicBezTo>
                  <a:cubicBezTo>
                    <a:pt x="164" y="2124"/>
                    <a:pt x="186" y="2407"/>
                    <a:pt x="205" y="2658"/>
                  </a:cubicBezTo>
                  <a:cubicBezTo>
                    <a:pt x="256" y="3323"/>
                    <a:pt x="287" y="3723"/>
                    <a:pt x="522" y="3766"/>
                  </a:cubicBezTo>
                  <a:cubicBezTo>
                    <a:pt x="802" y="3816"/>
                    <a:pt x="4195" y="3947"/>
                    <a:pt x="4339" y="3952"/>
                  </a:cubicBezTo>
                  <a:lnTo>
                    <a:pt x="4342" y="3952"/>
                  </a:lnTo>
                  <a:cubicBezTo>
                    <a:pt x="4342" y="3952"/>
                    <a:pt x="4342" y="3952"/>
                    <a:pt x="4343" y="3952"/>
                  </a:cubicBezTo>
                  <a:cubicBezTo>
                    <a:pt x="4408" y="3952"/>
                    <a:pt x="4408" y="3854"/>
                    <a:pt x="4343" y="3853"/>
                  </a:cubicBezTo>
                  <a:cubicBezTo>
                    <a:pt x="4307" y="3852"/>
                    <a:pt x="813" y="3717"/>
                    <a:pt x="540" y="3668"/>
                  </a:cubicBezTo>
                  <a:cubicBezTo>
                    <a:pt x="380" y="3639"/>
                    <a:pt x="346" y="3203"/>
                    <a:pt x="304" y="2651"/>
                  </a:cubicBezTo>
                  <a:cubicBezTo>
                    <a:pt x="285" y="2399"/>
                    <a:pt x="263" y="2114"/>
                    <a:pt x="225" y="1810"/>
                  </a:cubicBezTo>
                  <a:cubicBezTo>
                    <a:pt x="102" y="797"/>
                    <a:pt x="396" y="77"/>
                    <a:pt x="400" y="70"/>
                  </a:cubicBezTo>
                  <a:cubicBezTo>
                    <a:pt x="416" y="30"/>
                    <a:pt x="384" y="0"/>
                    <a:pt x="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1973000" y="4735925"/>
              <a:ext cx="80325" cy="81375"/>
            </a:xfrm>
            <a:custGeom>
              <a:rect b="b" l="l" r="r" t="t"/>
              <a:pathLst>
                <a:path extrusionOk="0" h="3255" w="3213">
                  <a:moveTo>
                    <a:pt x="1264" y="110"/>
                  </a:moveTo>
                  <a:cubicBezTo>
                    <a:pt x="1706" y="110"/>
                    <a:pt x="2132" y="182"/>
                    <a:pt x="2442" y="416"/>
                  </a:cubicBezTo>
                  <a:cubicBezTo>
                    <a:pt x="2958" y="805"/>
                    <a:pt x="3089" y="1500"/>
                    <a:pt x="2754" y="2067"/>
                  </a:cubicBezTo>
                  <a:cubicBezTo>
                    <a:pt x="2424" y="2629"/>
                    <a:pt x="1579" y="3026"/>
                    <a:pt x="896" y="3137"/>
                  </a:cubicBezTo>
                  <a:cubicBezTo>
                    <a:pt x="616" y="2173"/>
                    <a:pt x="356" y="1190"/>
                    <a:pt x="125" y="217"/>
                  </a:cubicBezTo>
                  <a:cubicBezTo>
                    <a:pt x="473" y="166"/>
                    <a:pt x="875" y="110"/>
                    <a:pt x="1264" y="110"/>
                  </a:cubicBezTo>
                  <a:close/>
                  <a:moveTo>
                    <a:pt x="1265" y="0"/>
                  </a:moveTo>
                  <a:cubicBezTo>
                    <a:pt x="846" y="0"/>
                    <a:pt x="416" y="64"/>
                    <a:pt x="50" y="118"/>
                  </a:cubicBezTo>
                  <a:cubicBezTo>
                    <a:pt x="34" y="120"/>
                    <a:pt x="21" y="129"/>
                    <a:pt x="12" y="141"/>
                  </a:cubicBezTo>
                  <a:cubicBezTo>
                    <a:pt x="4" y="155"/>
                    <a:pt x="0" y="170"/>
                    <a:pt x="4" y="185"/>
                  </a:cubicBezTo>
                  <a:cubicBezTo>
                    <a:pt x="245" y="1193"/>
                    <a:pt x="512" y="2212"/>
                    <a:pt x="804" y="3215"/>
                  </a:cubicBezTo>
                  <a:cubicBezTo>
                    <a:pt x="810" y="3239"/>
                    <a:pt x="831" y="3255"/>
                    <a:pt x="855" y="3255"/>
                  </a:cubicBezTo>
                  <a:lnTo>
                    <a:pt x="864" y="3255"/>
                  </a:lnTo>
                  <a:cubicBezTo>
                    <a:pt x="1558" y="3152"/>
                    <a:pt x="2476" y="2755"/>
                    <a:pt x="2850" y="2123"/>
                  </a:cubicBezTo>
                  <a:cubicBezTo>
                    <a:pt x="3213" y="1506"/>
                    <a:pt x="3070" y="751"/>
                    <a:pt x="2507" y="328"/>
                  </a:cubicBezTo>
                  <a:cubicBezTo>
                    <a:pt x="2175" y="77"/>
                    <a:pt x="1727" y="0"/>
                    <a:pt x="1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2070475" y="4618925"/>
              <a:ext cx="37875" cy="82750"/>
            </a:xfrm>
            <a:custGeom>
              <a:rect b="b" l="l" r="r" t="t"/>
              <a:pathLst>
                <a:path extrusionOk="0" h="3310" w="1515">
                  <a:moveTo>
                    <a:pt x="330" y="1"/>
                  </a:moveTo>
                  <a:cubicBezTo>
                    <a:pt x="308" y="1"/>
                    <a:pt x="287" y="15"/>
                    <a:pt x="283" y="37"/>
                  </a:cubicBezTo>
                  <a:cubicBezTo>
                    <a:pt x="126" y="648"/>
                    <a:pt x="0" y="1201"/>
                    <a:pt x="45" y="1774"/>
                  </a:cubicBezTo>
                  <a:cubicBezTo>
                    <a:pt x="99" y="2436"/>
                    <a:pt x="405" y="3007"/>
                    <a:pt x="863" y="3301"/>
                  </a:cubicBezTo>
                  <a:cubicBezTo>
                    <a:pt x="871" y="3306"/>
                    <a:pt x="881" y="3308"/>
                    <a:pt x="890" y="3310"/>
                  </a:cubicBezTo>
                  <a:lnTo>
                    <a:pt x="890" y="3308"/>
                  </a:lnTo>
                  <a:cubicBezTo>
                    <a:pt x="890" y="3308"/>
                    <a:pt x="891" y="3308"/>
                    <a:pt x="891" y="3308"/>
                  </a:cubicBezTo>
                  <a:cubicBezTo>
                    <a:pt x="940" y="3308"/>
                    <a:pt x="959" y="3243"/>
                    <a:pt x="917" y="3217"/>
                  </a:cubicBezTo>
                  <a:cubicBezTo>
                    <a:pt x="484" y="2939"/>
                    <a:pt x="195" y="2397"/>
                    <a:pt x="144" y="1766"/>
                  </a:cubicBezTo>
                  <a:cubicBezTo>
                    <a:pt x="100" y="1219"/>
                    <a:pt x="219" y="686"/>
                    <a:pt x="369" y="100"/>
                  </a:cubicBezTo>
                  <a:lnTo>
                    <a:pt x="1448" y="100"/>
                  </a:lnTo>
                  <a:cubicBezTo>
                    <a:pt x="1514" y="100"/>
                    <a:pt x="1514" y="1"/>
                    <a:pt x="1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1993300" y="4843450"/>
              <a:ext cx="55100" cy="74525"/>
            </a:xfrm>
            <a:custGeom>
              <a:rect b="b" l="l" r="r" t="t"/>
              <a:pathLst>
                <a:path extrusionOk="0" h="2981" w="2204">
                  <a:moveTo>
                    <a:pt x="946" y="100"/>
                  </a:moveTo>
                  <a:cubicBezTo>
                    <a:pt x="1033" y="100"/>
                    <a:pt x="1118" y="110"/>
                    <a:pt x="1196" y="134"/>
                  </a:cubicBezTo>
                  <a:cubicBezTo>
                    <a:pt x="1485" y="221"/>
                    <a:pt x="1742" y="433"/>
                    <a:pt x="1898" y="716"/>
                  </a:cubicBezTo>
                  <a:cubicBezTo>
                    <a:pt x="2044" y="977"/>
                    <a:pt x="2102" y="1302"/>
                    <a:pt x="2069" y="1628"/>
                  </a:cubicBezTo>
                  <a:cubicBezTo>
                    <a:pt x="2033" y="1973"/>
                    <a:pt x="1895" y="2273"/>
                    <a:pt x="1680" y="2474"/>
                  </a:cubicBezTo>
                  <a:cubicBezTo>
                    <a:pt x="1318" y="2811"/>
                    <a:pt x="730" y="2862"/>
                    <a:pt x="196" y="2878"/>
                  </a:cubicBezTo>
                  <a:cubicBezTo>
                    <a:pt x="125" y="2010"/>
                    <a:pt x="101" y="1137"/>
                    <a:pt x="125" y="266"/>
                  </a:cubicBezTo>
                  <a:lnTo>
                    <a:pt x="180" y="251"/>
                  </a:lnTo>
                  <a:cubicBezTo>
                    <a:pt x="416" y="181"/>
                    <a:pt x="694" y="100"/>
                    <a:pt x="946" y="100"/>
                  </a:cubicBezTo>
                  <a:close/>
                  <a:moveTo>
                    <a:pt x="947" y="0"/>
                  </a:moveTo>
                  <a:cubicBezTo>
                    <a:pt x="681" y="0"/>
                    <a:pt x="395" y="83"/>
                    <a:pt x="153" y="155"/>
                  </a:cubicBezTo>
                  <a:lnTo>
                    <a:pt x="64" y="180"/>
                  </a:lnTo>
                  <a:cubicBezTo>
                    <a:pt x="43" y="186"/>
                    <a:pt x="29" y="205"/>
                    <a:pt x="28" y="227"/>
                  </a:cubicBezTo>
                  <a:cubicBezTo>
                    <a:pt x="1" y="1130"/>
                    <a:pt x="25" y="2034"/>
                    <a:pt x="101" y="2935"/>
                  </a:cubicBezTo>
                  <a:cubicBezTo>
                    <a:pt x="103" y="2960"/>
                    <a:pt x="125" y="2981"/>
                    <a:pt x="151" y="2981"/>
                  </a:cubicBezTo>
                  <a:lnTo>
                    <a:pt x="153" y="2981"/>
                  </a:lnTo>
                  <a:cubicBezTo>
                    <a:pt x="714" y="2965"/>
                    <a:pt x="1350" y="2920"/>
                    <a:pt x="1747" y="2547"/>
                  </a:cubicBezTo>
                  <a:cubicBezTo>
                    <a:pt x="1980" y="2330"/>
                    <a:pt x="2130" y="2007"/>
                    <a:pt x="2168" y="1638"/>
                  </a:cubicBezTo>
                  <a:cubicBezTo>
                    <a:pt x="2204" y="1292"/>
                    <a:pt x="2139" y="946"/>
                    <a:pt x="1984" y="667"/>
                  </a:cubicBezTo>
                  <a:cubicBezTo>
                    <a:pt x="1815" y="361"/>
                    <a:pt x="1539" y="133"/>
                    <a:pt x="1225" y="37"/>
                  </a:cubicBezTo>
                  <a:cubicBezTo>
                    <a:pt x="1137" y="11"/>
                    <a:pt x="1043" y="0"/>
                    <a:pt x="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1282275" y="4960275"/>
              <a:ext cx="340050" cy="275325"/>
            </a:xfrm>
            <a:custGeom>
              <a:rect b="b" l="l" r="r" t="t"/>
              <a:pathLst>
                <a:path extrusionOk="0" h="11013" w="13602">
                  <a:moveTo>
                    <a:pt x="2701" y="0"/>
                  </a:moveTo>
                  <a:lnTo>
                    <a:pt x="1" y="6443"/>
                  </a:lnTo>
                  <a:lnTo>
                    <a:pt x="10900" y="11012"/>
                  </a:lnTo>
                  <a:lnTo>
                    <a:pt x="13602" y="4569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1349575" y="4960125"/>
              <a:ext cx="272825" cy="152450"/>
            </a:xfrm>
            <a:custGeom>
              <a:rect b="b" l="l" r="r" t="t"/>
              <a:pathLst>
                <a:path extrusionOk="0" h="6098" w="10913">
                  <a:moveTo>
                    <a:pt x="20" y="0"/>
                  </a:moveTo>
                  <a:lnTo>
                    <a:pt x="0" y="12"/>
                  </a:lnTo>
                  <a:lnTo>
                    <a:pt x="4073" y="6091"/>
                  </a:lnTo>
                  <a:lnTo>
                    <a:pt x="4077" y="6098"/>
                  </a:lnTo>
                  <a:lnTo>
                    <a:pt x="10912" y="4586"/>
                  </a:lnTo>
                  <a:lnTo>
                    <a:pt x="10907" y="4564"/>
                  </a:lnTo>
                  <a:lnTo>
                    <a:pt x="4088" y="607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3050">
              <a:solidFill>
                <a:srgbClr val="031B3C"/>
              </a:solidFill>
              <a:prstDash val="solid"/>
              <a:miter lim="12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1282375" y="5074850"/>
              <a:ext cx="141275" cy="46700"/>
            </a:xfrm>
            <a:custGeom>
              <a:rect b="b" l="l" r="r" t="t"/>
              <a:pathLst>
                <a:path extrusionOk="0" h="1868" w="5651">
                  <a:moveTo>
                    <a:pt x="5643" y="1"/>
                  </a:moveTo>
                  <a:lnTo>
                    <a:pt x="0" y="1847"/>
                  </a:lnTo>
                  <a:lnTo>
                    <a:pt x="8" y="1868"/>
                  </a:lnTo>
                  <a:lnTo>
                    <a:pt x="5650" y="23"/>
                  </a:lnTo>
                  <a:lnTo>
                    <a:pt x="564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3050">
              <a:solidFill>
                <a:srgbClr val="031B3C"/>
              </a:solidFill>
              <a:prstDash val="solid"/>
              <a:miter lim="12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1504725" y="5101525"/>
              <a:ext cx="50125" cy="134275"/>
            </a:xfrm>
            <a:custGeom>
              <a:rect b="b" l="l" r="r" t="t"/>
              <a:pathLst>
                <a:path extrusionOk="0" h="5371" w="2005">
                  <a:moveTo>
                    <a:pt x="21" y="0"/>
                  </a:moveTo>
                  <a:lnTo>
                    <a:pt x="1" y="9"/>
                  </a:lnTo>
                  <a:lnTo>
                    <a:pt x="1982" y="5371"/>
                  </a:lnTo>
                  <a:lnTo>
                    <a:pt x="2004" y="536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3050">
              <a:solidFill>
                <a:srgbClr val="031B3C"/>
              </a:solidFill>
              <a:prstDash val="solid"/>
              <a:miter lim="12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2134975" y="4702375"/>
              <a:ext cx="82625" cy="82675"/>
            </a:xfrm>
            <a:custGeom>
              <a:rect b="b" l="l" r="r" t="t"/>
              <a:pathLst>
                <a:path extrusionOk="0" h="3307" w="3305">
                  <a:moveTo>
                    <a:pt x="1376" y="1"/>
                  </a:moveTo>
                  <a:lnTo>
                    <a:pt x="1223" y="1453"/>
                  </a:lnTo>
                  <a:lnTo>
                    <a:pt x="1" y="1930"/>
                  </a:lnTo>
                  <a:lnTo>
                    <a:pt x="1311" y="2109"/>
                  </a:lnTo>
                  <a:lnTo>
                    <a:pt x="1930" y="3306"/>
                  </a:lnTo>
                  <a:lnTo>
                    <a:pt x="2079" y="1955"/>
                  </a:lnTo>
                  <a:lnTo>
                    <a:pt x="3305" y="1376"/>
                  </a:lnTo>
                  <a:lnTo>
                    <a:pt x="1999" y="1313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1397125" y="5144775"/>
              <a:ext cx="82650" cy="82625"/>
            </a:xfrm>
            <a:custGeom>
              <a:rect b="b" l="l" r="r" t="t"/>
              <a:pathLst>
                <a:path extrusionOk="0" h="3305" w="3306">
                  <a:moveTo>
                    <a:pt x="1376" y="1"/>
                  </a:moveTo>
                  <a:lnTo>
                    <a:pt x="1223" y="1452"/>
                  </a:lnTo>
                  <a:lnTo>
                    <a:pt x="1" y="1930"/>
                  </a:lnTo>
                  <a:lnTo>
                    <a:pt x="1311" y="2107"/>
                  </a:lnTo>
                  <a:lnTo>
                    <a:pt x="1930" y="3305"/>
                  </a:lnTo>
                  <a:lnTo>
                    <a:pt x="2079" y="1953"/>
                  </a:lnTo>
                  <a:lnTo>
                    <a:pt x="3305" y="1375"/>
                  </a:lnTo>
                  <a:lnTo>
                    <a:pt x="1999" y="1313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1402800" y="4684275"/>
              <a:ext cx="82625" cy="82625"/>
            </a:xfrm>
            <a:custGeom>
              <a:rect b="b" l="l" r="r" t="t"/>
              <a:pathLst>
                <a:path extrusionOk="0" h="3305" w="3305">
                  <a:moveTo>
                    <a:pt x="1375" y="0"/>
                  </a:moveTo>
                  <a:lnTo>
                    <a:pt x="1222" y="1452"/>
                  </a:lnTo>
                  <a:lnTo>
                    <a:pt x="0" y="1930"/>
                  </a:lnTo>
                  <a:lnTo>
                    <a:pt x="1310" y="2107"/>
                  </a:lnTo>
                  <a:lnTo>
                    <a:pt x="1929" y="3304"/>
                  </a:lnTo>
                  <a:lnTo>
                    <a:pt x="2078" y="1953"/>
                  </a:lnTo>
                  <a:lnTo>
                    <a:pt x="3304" y="1375"/>
                  </a:lnTo>
                  <a:lnTo>
                    <a:pt x="1998" y="1313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2167125" y="5094825"/>
              <a:ext cx="67325" cy="67300"/>
            </a:xfrm>
            <a:custGeom>
              <a:rect b="b" l="l" r="r" t="t"/>
              <a:pathLst>
                <a:path extrusionOk="0" h="2692" w="2693">
                  <a:moveTo>
                    <a:pt x="2344" y="1"/>
                  </a:moveTo>
                  <a:lnTo>
                    <a:pt x="1193" y="898"/>
                  </a:lnTo>
                  <a:lnTo>
                    <a:pt x="0" y="348"/>
                  </a:lnTo>
                  <a:lnTo>
                    <a:pt x="0" y="348"/>
                  </a:lnTo>
                  <a:lnTo>
                    <a:pt x="781" y="1415"/>
                  </a:lnTo>
                  <a:lnTo>
                    <a:pt x="349" y="2691"/>
                  </a:lnTo>
                  <a:lnTo>
                    <a:pt x="1425" y="1862"/>
                  </a:lnTo>
                  <a:lnTo>
                    <a:pt x="2692" y="2344"/>
                  </a:lnTo>
                  <a:lnTo>
                    <a:pt x="1831" y="1360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34"/>
          <p:cNvSpPr/>
          <p:nvPr/>
        </p:nvSpPr>
        <p:spPr>
          <a:xfrm>
            <a:off x="8634525" y="94202"/>
            <a:ext cx="383700" cy="383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4"/>
          <p:cNvSpPr/>
          <p:nvPr/>
        </p:nvSpPr>
        <p:spPr>
          <a:xfrm>
            <a:off x="2331925" y="4531206"/>
            <a:ext cx="216900" cy="21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4"/>
          <p:cNvSpPr/>
          <p:nvPr/>
        </p:nvSpPr>
        <p:spPr>
          <a:xfrm>
            <a:off x="7789160" y="2463738"/>
            <a:ext cx="216900" cy="2169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4"/>
          <p:cNvSpPr txBox="1"/>
          <p:nvPr/>
        </p:nvSpPr>
        <p:spPr>
          <a:xfrm flipH="1">
            <a:off x="2218675" y="1596025"/>
            <a:ext cx="5948100" cy="3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700"/>
              <a:buFont typeface="Catamaran Medium"/>
              <a:buChar char="★"/>
            </a:pPr>
            <a:r>
              <a:rPr lang="en" sz="1700">
                <a:latin typeface="Catamaran Medium"/>
                <a:ea typeface="Catamaran Medium"/>
                <a:cs typeface="Catamaran Medium"/>
                <a:sym typeface="Catamaran Medium"/>
              </a:rPr>
              <a:t>Existing similar applications lacks the enjoyment of learning with games. (E.g. “HobbyTwin”,’’Hobbynity”)</a:t>
            </a:r>
            <a:endParaRPr sz="1700"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tamaran Medium"/>
              <a:buChar char="★"/>
            </a:pPr>
            <a:r>
              <a:rPr lang="en" sz="1700">
                <a:latin typeface="Catamaran Medium"/>
                <a:ea typeface="Catamaran Medium"/>
                <a:cs typeface="Catamaran Medium"/>
                <a:sym typeface="Catamaran Medium"/>
              </a:rPr>
              <a:t>Lacks learning according to personal preference instead of mentor supervision (“Hobify”, “ipassio”)</a:t>
            </a:r>
            <a:endParaRPr sz="1700"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tamaran Medium"/>
              <a:buChar char="★"/>
            </a:pPr>
            <a:r>
              <a:rPr lang="en" sz="1700">
                <a:latin typeface="Catamaran Medium"/>
                <a:ea typeface="Catamaran Medium"/>
                <a:cs typeface="Catamaran Medium"/>
                <a:sym typeface="Catamaran Medium"/>
              </a:rPr>
              <a:t>To make a single platform to be facilitate to communicate with others, play games.  </a:t>
            </a:r>
            <a:endParaRPr sz="1700"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tamaran Medium"/>
              <a:buChar char="★"/>
            </a:pPr>
            <a:r>
              <a:rPr lang="en" sz="1700">
                <a:latin typeface="Catamaran Medium"/>
                <a:ea typeface="Catamaran Medium"/>
                <a:cs typeface="Catamaran Medium"/>
                <a:sym typeface="Catamaran Medium"/>
              </a:rPr>
              <a:t>Engaging platform </a:t>
            </a:r>
            <a:endParaRPr sz="1700"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tamaran Medium"/>
              <a:buChar char="★"/>
            </a:pPr>
            <a:r>
              <a:rPr lang="en" sz="1700">
                <a:latin typeface="Catamaran Medium"/>
                <a:ea typeface="Catamaran Medium"/>
                <a:cs typeface="Catamaran Medium"/>
                <a:sym typeface="Catamaran Medium"/>
              </a:rPr>
              <a:t>Learning in an efficient way.</a:t>
            </a:r>
            <a:endParaRPr sz="1700"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4"/>
          <p:cNvSpPr/>
          <p:nvPr/>
        </p:nvSpPr>
        <p:spPr>
          <a:xfrm>
            <a:off x="0" y="24900"/>
            <a:ext cx="657000" cy="635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Grandstander ExtraBold"/>
                <a:ea typeface="Grandstander ExtraBold"/>
                <a:cs typeface="Grandstander ExtraBold"/>
                <a:sym typeface="Grandstander ExtraBold"/>
              </a:rPr>
              <a:t>03</a:t>
            </a:r>
            <a:endParaRPr sz="2000">
              <a:latin typeface="Grandstander ExtraBold"/>
              <a:ea typeface="Grandstander ExtraBold"/>
              <a:cs typeface="Grandstander ExtraBold"/>
              <a:sym typeface="Grandstander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5"/>
          <p:cNvSpPr txBox="1"/>
          <p:nvPr>
            <p:ph type="title"/>
          </p:nvPr>
        </p:nvSpPr>
        <p:spPr>
          <a:xfrm>
            <a:off x="1082850" y="240400"/>
            <a:ext cx="69783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highlight>
                  <a:schemeClr val="accent4"/>
                </a:highlight>
              </a:rPr>
              <a:t>KEY FEATURES</a:t>
            </a:r>
            <a:endParaRPr sz="3500">
              <a:highlight>
                <a:schemeClr val="accent4"/>
              </a:highlight>
            </a:endParaRPr>
          </a:p>
        </p:txBody>
      </p:sp>
      <p:sp>
        <p:nvSpPr>
          <p:cNvPr id="582" name="Google Shape;582;p35"/>
          <p:cNvSpPr txBox="1"/>
          <p:nvPr/>
        </p:nvSpPr>
        <p:spPr>
          <a:xfrm>
            <a:off x="720000" y="1297200"/>
            <a:ext cx="19515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21C3D"/>
                </a:solidFill>
                <a:latin typeface="Grandstander Black"/>
                <a:ea typeface="Grandstander Black"/>
                <a:cs typeface="Grandstander Black"/>
                <a:sym typeface="Grandstander Black"/>
              </a:rPr>
              <a:t>Profile Creation</a:t>
            </a:r>
            <a:endParaRPr sz="2200">
              <a:solidFill>
                <a:srgbClr val="021C3D"/>
              </a:solidFill>
              <a:latin typeface="Grandstander Black"/>
              <a:ea typeface="Grandstander Black"/>
              <a:cs typeface="Grandstander Black"/>
              <a:sym typeface="Grandstander Black"/>
            </a:endParaRPr>
          </a:p>
        </p:txBody>
      </p:sp>
      <p:sp>
        <p:nvSpPr>
          <p:cNvPr id="583" name="Google Shape;583;p35"/>
          <p:cNvSpPr txBox="1"/>
          <p:nvPr/>
        </p:nvSpPr>
        <p:spPr>
          <a:xfrm>
            <a:off x="720000" y="2305200"/>
            <a:ext cx="19515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21C3D"/>
                </a:solidFill>
                <a:latin typeface="Grandstander Black"/>
                <a:ea typeface="Grandstander Black"/>
                <a:cs typeface="Grandstander Black"/>
                <a:sym typeface="Grandstander Black"/>
              </a:rPr>
              <a:t>Hobby Selection</a:t>
            </a:r>
            <a:endParaRPr sz="2200">
              <a:solidFill>
                <a:srgbClr val="021C3D"/>
              </a:solidFill>
              <a:latin typeface="Grandstander Black"/>
              <a:ea typeface="Grandstander Black"/>
              <a:cs typeface="Grandstander Black"/>
              <a:sym typeface="Grandstander Black"/>
            </a:endParaRPr>
          </a:p>
        </p:txBody>
      </p:sp>
      <p:sp>
        <p:nvSpPr>
          <p:cNvPr id="584" name="Google Shape;584;p35"/>
          <p:cNvSpPr txBox="1"/>
          <p:nvPr/>
        </p:nvSpPr>
        <p:spPr>
          <a:xfrm>
            <a:off x="6313725" y="1162350"/>
            <a:ext cx="19515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randstander Black"/>
                <a:ea typeface="Grandstander Black"/>
                <a:cs typeface="Grandstander Black"/>
                <a:sym typeface="Grandstander Black"/>
              </a:rPr>
              <a:t>Trivia Quiz</a:t>
            </a:r>
            <a:r>
              <a:rPr lang="en" sz="2200">
                <a:latin typeface="Grandstander ExtraBold"/>
                <a:ea typeface="Grandstander ExtraBold"/>
                <a:cs typeface="Grandstander ExtraBold"/>
                <a:sym typeface="Grandstander ExtraBold"/>
              </a:rPr>
              <a:t> </a:t>
            </a:r>
            <a:endParaRPr sz="3300">
              <a:solidFill>
                <a:srgbClr val="021C3D"/>
              </a:solidFill>
              <a:latin typeface="Grandstander ExtraBold"/>
              <a:ea typeface="Grandstander ExtraBold"/>
              <a:cs typeface="Grandstander ExtraBold"/>
              <a:sym typeface="Grandstander ExtraBold"/>
            </a:endParaRPr>
          </a:p>
        </p:txBody>
      </p:sp>
      <p:sp>
        <p:nvSpPr>
          <p:cNvPr id="585" name="Google Shape;585;p35"/>
          <p:cNvSpPr txBox="1"/>
          <p:nvPr/>
        </p:nvSpPr>
        <p:spPr>
          <a:xfrm>
            <a:off x="6313725" y="2167900"/>
            <a:ext cx="21492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21C3D"/>
                </a:solidFill>
                <a:latin typeface="Grandstander Black"/>
                <a:ea typeface="Grandstander Black"/>
                <a:cs typeface="Grandstander Black"/>
                <a:sym typeface="Grandstander Black"/>
              </a:rPr>
              <a:t>Finding new Hobby</a:t>
            </a:r>
            <a:endParaRPr sz="2200">
              <a:solidFill>
                <a:srgbClr val="021C3D"/>
              </a:solidFill>
              <a:latin typeface="Grandstander Black"/>
              <a:ea typeface="Grandstander Black"/>
              <a:cs typeface="Grandstander Black"/>
              <a:sym typeface="Grandstander Black"/>
            </a:endParaRPr>
          </a:p>
        </p:txBody>
      </p:sp>
      <p:sp>
        <p:nvSpPr>
          <p:cNvPr id="586" name="Google Shape;586;p35"/>
          <p:cNvSpPr/>
          <p:nvPr/>
        </p:nvSpPr>
        <p:spPr>
          <a:xfrm>
            <a:off x="436300" y="4453577"/>
            <a:ext cx="383700" cy="383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5"/>
          <p:cNvSpPr/>
          <p:nvPr/>
        </p:nvSpPr>
        <p:spPr>
          <a:xfrm>
            <a:off x="8315550" y="431556"/>
            <a:ext cx="216900" cy="21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5"/>
          <p:cNvSpPr/>
          <p:nvPr/>
        </p:nvSpPr>
        <p:spPr>
          <a:xfrm>
            <a:off x="3385476" y="1243063"/>
            <a:ext cx="670200" cy="687300"/>
          </a:xfrm>
          <a:prstGeom prst="ellipse">
            <a:avLst/>
          </a:prstGeom>
          <a:solidFill>
            <a:srgbClr val="A5C6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5"/>
          <p:cNvSpPr/>
          <p:nvPr/>
        </p:nvSpPr>
        <p:spPr>
          <a:xfrm>
            <a:off x="5132000" y="1235650"/>
            <a:ext cx="670200" cy="6873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5"/>
          <p:cNvSpPr/>
          <p:nvPr/>
        </p:nvSpPr>
        <p:spPr>
          <a:xfrm>
            <a:off x="5132000" y="2149100"/>
            <a:ext cx="670200" cy="687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5"/>
          <p:cNvSpPr/>
          <p:nvPr/>
        </p:nvSpPr>
        <p:spPr>
          <a:xfrm>
            <a:off x="3385475" y="2163925"/>
            <a:ext cx="670200" cy="6873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5"/>
          <p:cNvSpPr/>
          <p:nvPr/>
        </p:nvSpPr>
        <p:spPr>
          <a:xfrm>
            <a:off x="5330918" y="1380909"/>
            <a:ext cx="363360" cy="396778"/>
          </a:xfrm>
          <a:custGeom>
            <a:rect b="b" l="l" r="r" t="t"/>
            <a:pathLst>
              <a:path extrusionOk="0" h="14224" w="13026">
                <a:moveTo>
                  <a:pt x="5702" y="2520"/>
                </a:moveTo>
                <a:cubicBezTo>
                  <a:pt x="6860" y="2520"/>
                  <a:pt x="7811" y="3493"/>
                  <a:pt x="7811" y="4652"/>
                </a:cubicBezTo>
                <a:cubicBezTo>
                  <a:pt x="7811" y="5324"/>
                  <a:pt x="7440" y="5996"/>
                  <a:pt x="6745" y="6390"/>
                </a:cubicBezTo>
                <a:cubicBezTo>
                  <a:pt x="6374" y="6692"/>
                  <a:pt x="6073" y="7062"/>
                  <a:pt x="6073" y="7549"/>
                </a:cubicBezTo>
                <a:lnTo>
                  <a:pt x="5308" y="7549"/>
                </a:lnTo>
                <a:cubicBezTo>
                  <a:pt x="5308" y="6784"/>
                  <a:pt x="5702" y="6112"/>
                  <a:pt x="6374" y="5718"/>
                </a:cubicBezTo>
                <a:cubicBezTo>
                  <a:pt x="6745" y="5417"/>
                  <a:pt x="6953" y="5046"/>
                  <a:pt x="6953" y="4652"/>
                </a:cubicBezTo>
                <a:cubicBezTo>
                  <a:pt x="6953" y="3887"/>
                  <a:pt x="6374" y="3401"/>
                  <a:pt x="5702" y="3401"/>
                </a:cubicBezTo>
                <a:cubicBezTo>
                  <a:pt x="5006" y="3401"/>
                  <a:pt x="4427" y="3887"/>
                  <a:pt x="4427" y="4652"/>
                </a:cubicBezTo>
                <a:lnTo>
                  <a:pt x="3570" y="4652"/>
                </a:lnTo>
                <a:cubicBezTo>
                  <a:pt x="3570" y="3493"/>
                  <a:pt x="4543" y="2520"/>
                  <a:pt x="5702" y="2520"/>
                </a:cubicBezTo>
                <a:close/>
                <a:moveTo>
                  <a:pt x="6073" y="8314"/>
                </a:moveTo>
                <a:lnTo>
                  <a:pt x="6073" y="9194"/>
                </a:lnTo>
                <a:lnTo>
                  <a:pt x="5308" y="9194"/>
                </a:lnTo>
                <a:lnTo>
                  <a:pt x="5308" y="8314"/>
                </a:lnTo>
                <a:close/>
                <a:moveTo>
                  <a:pt x="5644" y="0"/>
                </a:moveTo>
                <a:cubicBezTo>
                  <a:pt x="5282" y="0"/>
                  <a:pt x="4913" y="36"/>
                  <a:pt x="4543" y="110"/>
                </a:cubicBezTo>
                <a:cubicBezTo>
                  <a:pt x="2504" y="596"/>
                  <a:pt x="765" y="2242"/>
                  <a:pt x="371" y="4258"/>
                </a:cubicBezTo>
                <a:cubicBezTo>
                  <a:pt x="1" y="6205"/>
                  <a:pt x="580" y="8036"/>
                  <a:pt x="1924" y="9380"/>
                </a:cubicBezTo>
                <a:lnTo>
                  <a:pt x="1924" y="14223"/>
                </a:lnTo>
                <a:lnTo>
                  <a:pt x="7811" y="14223"/>
                </a:lnTo>
                <a:lnTo>
                  <a:pt x="7811" y="11697"/>
                </a:lnTo>
                <a:lnTo>
                  <a:pt x="11102" y="11697"/>
                </a:lnTo>
                <a:lnTo>
                  <a:pt x="11102" y="9194"/>
                </a:lnTo>
                <a:lnTo>
                  <a:pt x="13025" y="9194"/>
                </a:lnTo>
                <a:lnTo>
                  <a:pt x="11102" y="5324"/>
                </a:lnTo>
                <a:cubicBezTo>
                  <a:pt x="11102" y="2314"/>
                  <a:pt x="8570" y="0"/>
                  <a:pt x="56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3" name="Google Shape;593;p35"/>
          <p:cNvCxnSpPr>
            <a:stCxn id="588" idx="6"/>
            <a:endCxn id="589" idx="2"/>
          </p:cNvCxnSpPr>
          <p:nvPr/>
        </p:nvCxnSpPr>
        <p:spPr>
          <a:xfrm flipH="1" rot="10800000">
            <a:off x="4055676" y="1579213"/>
            <a:ext cx="1076400" cy="75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35"/>
          <p:cNvCxnSpPr/>
          <p:nvPr/>
        </p:nvCxnSpPr>
        <p:spPr>
          <a:xfrm flipH="1" rot="-5400000">
            <a:off x="5307511" y="3908849"/>
            <a:ext cx="318600" cy="600"/>
          </a:xfrm>
          <a:prstGeom prst="bentConnector3">
            <a:avLst>
              <a:gd fmla="val 103194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35"/>
          <p:cNvCxnSpPr>
            <a:endCxn id="596" idx="6"/>
          </p:cNvCxnSpPr>
          <p:nvPr/>
        </p:nvCxnSpPr>
        <p:spPr>
          <a:xfrm flipH="1">
            <a:off x="4055676" y="4400663"/>
            <a:ext cx="11229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p35"/>
          <p:cNvCxnSpPr/>
          <p:nvPr/>
        </p:nvCxnSpPr>
        <p:spPr>
          <a:xfrm rot="-5400000">
            <a:off x="3561286" y="3913938"/>
            <a:ext cx="3186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8" name="Google Shape;598;p35"/>
          <p:cNvSpPr txBox="1"/>
          <p:nvPr/>
        </p:nvSpPr>
        <p:spPr>
          <a:xfrm>
            <a:off x="3465875" y="2265250"/>
            <a:ext cx="510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21C3D"/>
                </a:solidFill>
                <a:latin typeface="Grandstander Black"/>
                <a:ea typeface="Grandstander Black"/>
                <a:cs typeface="Grandstander Black"/>
                <a:sym typeface="Grandstander Black"/>
              </a:rPr>
              <a:t>?</a:t>
            </a:r>
            <a:endParaRPr sz="2500">
              <a:solidFill>
                <a:srgbClr val="021C3D"/>
              </a:solidFill>
              <a:latin typeface="Grandstander Black"/>
              <a:ea typeface="Grandstander Black"/>
              <a:cs typeface="Grandstander Black"/>
              <a:sym typeface="Grandstander Black"/>
            </a:endParaRPr>
          </a:p>
        </p:txBody>
      </p:sp>
      <p:sp>
        <p:nvSpPr>
          <p:cNvPr id="599" name="Google Shape;599;p35"/>
          <p:cNvSpPr txBox="1"/>
          <p:nvPr/>
        </p:nvSpPr>
        <p:spPr>
          <a:xfrm>
            <a:off x="720000" y="3175650"/>
            <a:ext cx="19515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21C3D"/>
                </a:solidFill>
                <a:latin typeface="Grandstander Black"/>
                <a:ea typeface="Grandstander Black"/>
                <a:cs typeface="Grandstander Black"/>
                <a:sym typeface="Grandstander Black"/>
              </a:rPr>
              <a:t>Blog Writing</a:t>
            </a:r>
            <a:endParaRPr sz="2200">
              <a:solidFill>
                <a:srgbClr val="021C3D"/>
              </a:solidFill>
              <a:latin typeface="Grandstander Black"/>
              <a:ea typeface="Grandstander Black"/>
              <a:cs typeface="Grandstander Black"/>
              <a:sym typeface="Grandstander Black"/>
            </a:endParaRPr>
          </a:p>
        </p:txBody>
      </p:sp>
      <p:sp>
        <p:nvSpPr>
          <p:cNvPr id="600" name="Google Shape;600;p35"/>
          <p:cNvSpPr txBox="1"/>
          <p:nvPr/>
        </p:nvSpPr>
        <p:spPr>
          <a:xfrm>
            <a:off x="6313713" y="3171450"/>
            <a:ext cx="19515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21C3D"/>
                </a:solidFill>
                <a:latin typeface="Grandstander Black"/>
                <a:ea typeface="Grandstander Black"/>
                <a:cs typeface="Grandstander Black"/>
                <a:sym typeface="Grandstander Black"/>
              </a:rPr>
              <a:t>Fun Fact notification</a:t>
            </a:r>
            <a:endParaRPr sz="2200">
              <a:solidFill>
                <a:srgbClr val="021C3D"/>
              </a:solidFill>
              <a:latin typeface="Grandstander Black"/>
              <a:ea typeface="Grandstander Black"/>
              <a:cs typeface="Grandstander Black"/>
              <a:sym typeface="Grandstander Black"/>
            </a:endParaRPr>
          </a:p>
        </p:txBody>
      </p:sp>
      <p:sp>
        <p:nvSpPr>
          <p:cNvPr id="601" name="Google Shape;601;p35"/>
          <p:cNvSpPr txBox="1"/>
          <p:nvPr/>
        </p:nvSpPr>
        <p:spPr>
          <a:xfrm>
            <a:off x="6313725" y="4040600"/>
            <a:ext cx="2466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21C3D"/>
                </a:solidFill>
                <a:latin typeface="Grandstander Black"/>
                <a:ea typeface="Grandstander Black"/>
                <a:cs typeface="Grandstander Black"/>
                <a:sym typeface="Grandstander Black"/>
              </a:rPr>
              <a:t>Reading blogs with YouTube Video </a:t>
            </a:r>
            <a:endParaRPr sz="2200">
              <a:solidFill>
                <a:srgbClr val="021C3D"/>
              </a:solidFill>
              <a:latin typeface="Grandstander Black"/>
              <a:ea typeface="Grandstander Black"/>
              <a:cs typeface="Grandstander Black"/>
              <a:sym typeface="Grandstander Black"/>
            </a:endParaRPr>
          </a:p>
        </p:txBody>
      </p:sp>
      <p:sp>
        <p:nvSpPr>
          <p:cNvPr id="602" name="Google Shape;602;p35"/>
          <p:cNvSpPr/>
          <p:nvPr/>
        </p:nvSpPr>
        <p:spPr>
          <a:xfrm>
            <a:off x="5132000" y="3062550"/>
            <a:ext cx="670200" cy="687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5"/>
          <p:cNvSpPr/>
          <p:nvPr/>
        </p:nvSpPr>
        <p:spPr>
          <a:xfrm>
            <a:off x="3385475" y="3084775"/>
            <a:ext cx="670200" cy="6873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4" name="Google Shape;604;p35"/>
          <p:cNvCxnSpPr>
            <a:stCxn id="591" idx="4"/>
          </p:cNvCxnSpPr>
          <p:nvPr/>
        </p:nvCxnSpPr>
        <p:spPr>
          <a:xfrm flipH="1" rot="-5400000">
            <a:off x="3592325" y="2979475"/>
            <a:ext cx="2571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p35"/>
          <p:cNvCxnSpPr>
            <a:endCxn id="590" idx="0"/>
          </p:cNvCxnSpPr>
          <p:nvPr/>
        </p:nvCxnSpPr>
        <p:spPr>
          <a:xfrm flipH="1" rot="-5400000">
            <a:off x="5357450" y="2039450"/>
            <a:ext cx="2187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06" name="Google Shape;6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125" y="1388212"/>
            <a:ext cx="352889" cy="3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2075" y="3233125"/>
            <a:ext cx="397000" cy="3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35"/>
          <p:cNvSpPr/>
          <p:nvPr/>
        </p:nvSpPr>
        <p:spPr>
          <a:xfrm>
            <a:off x="3385476" y="4057613"/>
            <a:ext cx="670200" cy="687300"/>
          </a:xfrm>
          <a:prstGeom prst="ellipse">
            <a:avLst/>
          </a:prstGeom>
          <a:solidFill>
            <a:srgbClr val="A5C6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5"/>
          <p:cNvSpPr/>
          <p:nvPr/>
        </p:nvSpPr>
        <p:spPr>
          <a:xfrm>
            <a:off x="5132000" y="4057625"/>
            <a:ext cx="670200" cy="6873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9" name="Google Shape;609;p35"/>
          <p:cNvCxnSpPr>
            <a:endCxn id="602" idx="0"/>
          </p:cNvCxnSpPr>
          <p:nvPr/>
        </p:nvCxnSpPr>
        <p:spPr>
          <a:xfrm flipH="1" rot="-5400000">
            <a:off x="5354900" y="2950350"/>
            <a:ext cx="223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35"/>
          <p:cNvCxnSpPr>
            <a:stCxn id="588" idx="4"/>
            <a:endCxn id="591" idx="0"/>
          </p:cNvCxnSpPr>
          <p:nvPr/>
        </p:nvCxnSpPr>
        <p:spPr>
          <a:xfrm flipH="1" rot="-5400000">
            <a:off x="3604026" y="2046913"/>
            <a:ext cx="233700" cy="600"/>
          </a:xfrm>
          <a:prstGeom prst="bentConnector3">
            <a:avLst>
              <a:gd fmla="val 49971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11" name="Google Shape;611;p35"/>
          <p:cNvGrpSpPr/>
          <p:nvPr/>
        </p:nvGrpSpPr>
        <p:grpSpPr>
          <a:xfrm>
            <a:off x="3516264" y="4198380"/>
            <a:ext cx="409235" cy="396990"/>
            <a:chOff x="5598879" y="1717329"/>
            <a:chExt cx="395970" cy="384122"/>
          </a:xfrm>
        </p:grpSpPr>
        <p:sp>
          <p:nvSpPr>
            <p:cNvPr id="612" name="Google Shape;612;p35"/>
            <p:cNvSpPr/>
            <p:nvPr/>
          </p:nvSpPr>
          <p:spPr>
            <a:xfrm>
              <a:off x="5598879" y="1717329"/>
              <a:ext cx="395970" cy="384122"/>
            </a:xfrm>
            <a:custGeom>
              <a:rect b="b" l="l" r="r" t="t"/>
              <a:pathLst>
                <a:path extrusionOk="0" h="14232" w="14671">
                  <a:moveTo>
                    <a:pt x="7533" y="1645"/>
                  </a:moveTo>
                  <a:cubicBezTo>
                    <a:pt x="7811" y="1645"/>
                    <a:pt x="8019" y="1738"/>
                    <a:pt x="8297" y="1738"/>
                  </a:cubicBezTo>
                  <a:lnTo>
                    <a:pt x="9178" y="2990"/>
                  </a:lnTo>
                  <a:lnTo>
                    <a:pt x="9850" y="2503"/>
                  </a:lnTo>
                  <a:lnTo>
                    <a:pt x="9456" y="2039"/>
                  </a:lnTo>
                  <a:lnTo>
                    <a:pt x="9456" y="2039"/>
                  </a:lnTo>
                  <a:cubicBezTo>
                    <a:pt x="11102" y="2619"/>
                    <a:pt x="12446" y="3870"/>
                    <a:pt x="13025" y="5516"/>
                  </a:cubicBezTo>
                  <a:cubicBezTo>
                    <a:pt x="13813" y="7439"/>
                    <a:pt x="13419" y="9455"/>
                    <a:pt x="12260" y="11008"/>
                  </a:cubicBezTo>
                  <a:lnTo>
                    <a:pt x="10708" y="11194"/>
                  </a:lnTo>
                  <a:lnTo>
                    <a:pt x="10708" y="11981"/>
                  </a:lnTo>
                  <a:lnTo>
                    <a:pt x="11403" y="11981"/>
                  </a:lnTo>
                  <a:cubicBezTo>
                    <a:pt x="10916" y="12352"/>
                    <a:pt x="10244" y="12746"/>
                    <a:pt x="9549" y="13047"/>
                  </a:cubicBezTo>
                  <a:cubicBezTo>
                    <a:pt x="8908" y="13278"/>
                    <a:pt x="8249" y="13388"/>
                    <a:pt x="7598" y="13388"/>
                  </a:cubicBezTo>
                  <a:cubicBezTo>
                    <a:pt x="5309" y="13388"/>
                    <a:pt x="3128" y="12033"/>
                    <a:pt x="2226" y="9849"/>
                  </a:cubicBezTo>
                  <a:lnTo>
                    <a:pt x="2805" y="8413"/>
                  </a:lnTo>
                  <a:lnTo>
                    <a:pt x="2133" y="8019"/>
                  </a:lnTo>
                  <a:lnTo>
                    <a:pt x="1832" y="8691"/>
                  </a:lnTo>
                  <a:cubicBezTo>
                    <a:pt x="1252" y="5886"/>
                    <a:pt x="2805" y="2990"/>
                    <a:pt x="5609" y="2039"/>
                  </a:cubicBezTo>
                  <a:cubicBezTo>
                    <a:pt x="6189" y="1831"/>
                    <a:pt x="6861" y="1645"/>
                    <a:pt x="7533" y="1645"/>
                  </a:cubicBezTo>
                  <a:close/>
                  <a:moveTo>
                    <a:pt x="9757" y="0"/>
                  </a:moveTo>
                  <a:lnTo>
                    <a:pt x="8390" y="881"/>
                  </a:lnTo>
                  <a:cubicBezTo>
                    <a:pt x="8133" y="852"/>
                    <a:pt x="7874" y="838"/>
                    <a:pt x="7615" y="838"/>
                  </a:cubicBezTo>
                  <a:cubicBezTo>
                    <a:pt x="6826" y="838"/>
                    <a:pt x="6041" y="972"/>
                    <a:pt x="5308" y="1251"/>
                  </a:cubicBezTo>
                  <a:cubicBezTo>
                    <a:pt x="2133" y="2410"/>
                    <a:pt x="279" y="5794"/>
                    <a:pt x="1067" y="9085"/>
                  </a:cubicBezTo>
                  <a:lnTo>
                    <a:pt x="395" y="8691"/>
                  </a:lnTo>
                  <a:lnTo>
                    <a:pt x="1" y="9455"/>
                  </a:lnTo>
                  <a:lnTo>
                    <a:pt x="1438" y="10151"/>
                  </a:lnTo>
                  <a:cubicBezTo>
                    <a:pt x="2494" y="12675"/>
                    <a:pt x="4975" y="14232"/>
                    <a:pt x="7567" y="14232"/>
                  </a:cubicBezTo>
                  <a:cubicBezTo>
                    <a:pt x="8330" y="14232"/>
                    <a:pt x="9102" y="14097"/>
                    <a:pt x="9850" y="13812"/>
                  </a:cubicBezTo>
                  <a:cubicBezTo>
                    <a:pt x="10708" y="13511"/>
                    <a:pt x="11496" y="13047"/>
                    <a:pt x="12168" y="12352"/>
                  </a:cubicBezTo>
                  <a:lnTo>
                    <a:pt x="12260" y="13233"/>
                  </a:lnTo>
                  <a:lnTo>
                    <a:pt x="13025" y="13140"/>
                  </a:lnTo>
                  <a:lnTo>
                    <a:pt x="12932" y="11587"/>
                  </a:lnTo>
                  <a:cubicBezTo>
                    <a:pt x="14184" y="9849"/>
                    <a:pt x="14671" y="7439"/>
                    <a:pt x="13906" y="5214"/>
                  </a:cubicBezTo>
                  <a:cubicBezTo>
                    <a:pt x="13141" y="3198"/>
                    <a:pt x="11496" y="1738"/>
                    <a:pt x="9549" y="1159"/>
                  </a:cubicBezTo>
                  <a:lnTo>
                    <a:pt x="10244" y="672"/>
                  </a:lnTo>
                  <a:lnTo>
                    <a:pt x="9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5734612" y="1909957"/>
              <a:ext cx="137649" cy="88851"/>
            </a:xfrm>
            <a:custGeom>
              <a:rect b="b" l="l" r="r" t="t"/>
              <a:pathLst>
                <a:path extrusionOk="0" h="3292" w="5100">
                  <a:moveTo>
                    <a:pt x="2504" y="1"/>
                  </a:moveTo>
                  <a:cubicBezTo>
                    <a:pt x="1160" y="1"/>
                    <a:pt x="1" y="1067"/>
                    <a:pt x="1" y="2527"/>
                  </a:cubicBezTo>
                  <a:lnTo>
                    <a:pt x="1" y="3292"/>
                  </a:lnTo>
                  <a:lnTo>
                    <a:pt x="5099" y="3292"/>
                  </a:lnTo>
                  <a:lnTo>
                    <a:pt x="5099" y="2527"/>
                  </a:lnTo>
                  <a:cubicBezTo>
                    <a:pt x="5099" y="1067"/>
                    <a:pt x="3941" y="1"/>
                    <a:pt x="2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5768403" y="1819270"/>
              <a:ext cx="70066" cy="67583"/>
            </a:xfrm>
            <a:custGeom>
              <a:rect b="b" l="l" r="r" t="t"/>
              <a:pathLst>
                <a:path extrusionOk="0" h="2504" w="2596">
                  <a:moveTo>
                    <a:pt x="1252" y="1"/>
                  </a:moveTo>
                  <a:cubicBezTo>
                    <a:pt x="580" y="1"/>
                    <a:pt x="0" y="580"/>
                    <a:pt x="0" y="1252"/>
                  </a:cubicBezTo>
                  <a:cubicBezTo>
                    <a:pt x="0" y="1924"/>
                    <a:pt x="580" y="2503"/>
                    <a:pt x="1252" y="2503"/>
                  </a:cubicBezTo>
                  <a:cubicBezTo>
                    <a:pt x="1924" y="2503"/>
                    <a:pt x="2596" y="1924"/>
                    <a:pt x="2596" y="1252"/>
                  </a:cubicBezTo>
                  <a:cubicBezTo>
                    <a:pt x="2596" y="580"/>
                    <a:pt x="1924" y="1"/>
                    <a:pt x="1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15" name="Google Shape;61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2488" y="2259175"/>
            <a:ext cx="409225" cy="4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2500" y="3201587"/>
            <a:ext cx="409225" cy="4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75984" y="4217672"/>
            <a:ext cx="381628" cy="409225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35"/>
          <p:cNvSpPr txBox="1"/>
          <p:nvPr/>
        </p:nvSpPr>
        <p:spPr>
          <a:xfrm>
            <a:off x="1031100" y="4070400"/>
            <a:ext cx="1640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randstander Black"/>
                <a:ea typeface="Grandstander Black"/>
                <a:cs typeface="Grandstander Black"/>
                <a:sym typeface="Grandstander Black"/>
              </a:rPr>
              <a:t>Exploring Article</a:t>
            </a:r>
            <a:endParaRPr sz="2200">
              <a:latin typeface="Grandstander Black"/>
              <a:ea typeface="Grandstander Black"/>
              <a:cs typeface="Grandstander Black"/>
              <a:sym typeface="Grandstander Black"/>
            </a:endParaRPr>
          </a:p>
        </p:txBody>
      </p:sp>
      <p:sp>
        <p:nvSpPr>
          <p:cNvPr id="619" name="Google Shape;619;p35"/>
          <p:cNvSpPr/>
          <p:nvPr/>
        </p:nvSpPr>
        <p:spPr>
          <a:xfrm>
            <a:off x="0" y="0"/>
            <a:ext cx="713700" cy="681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Grandstander ExtraBold"/>
                <a:ea typeface="Grandstander ExtraBold"/>
                <a:cs typeface="Grandstander ExtraBold"/>
                <a:sym typeface="Grandstander ExtraBold"/>
              </a:rPr>
              <a:t>04</a:t>
            </a:r>
            <a:endParaRPr sz="2000">
              <a:latin typeface="Grandstander ExtraBold"/>
              <a:ea typeface="Grandstander ExtraBold"/>
              <a:cs typeface="Grandstander ExtraBold"/>
              <a:sym typeface="Grandstander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6"/>
          <p:cNvSpPr txBox="1"/>
          <p:nvPr>
            <p:ph type="title"/>
          </p:nvPr>
        </p:nvSpPr>
        <p:spPr>
          <a:xfrm>
            <a:off x="4605213" y="463600"/>
            <a:ext cx="3622500" cy="12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highlight>
                  <a:schemeClr val="accent4"/>
                </a:highlight>
              </a:rPr>
              <a:t>F</a:t>
            </a:r>
            <a:r>
              <a:rPr lang="en" sz="3500">
                <a:highlight>
                  <a:schemeClr val="accent4"/>
                </a:highlight>
              </a:rPr>
              <a:t>UTURE SCOPE</a:t>
            </a:r>
            <a:endParaRPr sz="3500">
              <a:highlight>
                <a:schemeClr val="accent4"/>
              </a:highlight>
            </a:endParaRPr>
          </a:p>
        </p:txBody>
      </p:sp>
      <p:sp>
        <p:nvSpPr>
          <p:cNvPr id="625" name="Google Shape;625;p36"/>
          <p:cNvSpPr txBox="1"/>
          <p:nvPr>
            <p:ph idx="1" type="subTitle"/>
          </p:nvPr>
        </p:nvSpPr>
        <p:spPr>
          <a:xfrm>
            <a:off x="4484775" y="1667500"/>
            <a:ext cx="3863400" cy="22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tamaran Medium"/>
              <a:buChar char="★"/>
            </a:pPr>
            <a:r>
              <a:rPr lang="en" sz="1700">
                <a:solidFill>
                  <a:srgbClr val="000000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E-commerce site for hobby items.</a:t>
            </a:r>
            <a:endParaRPr sz="1700">
              <a:solidFill>
                <a:srgbClr val="000000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tamaran Medium"/>
              <a:buChar char="★"/>
            </a:pPr>
            <a:r>
              <a:rPr lang="en" sz="1700">
                <a:solidFill>
                  <a:srgbClr val="000000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Different server for social communication among similar hobbyists.</a:t>
            </a:r>
            <a:endParaRPr sz="1700">
              <a:solidFill>
                <a:srgbClr val="000000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6"/>
          <p:cNvSpPr/>
          <p:nvPr/>
        </p:nvSpPr>
        <p:spPr>
          <a:xfrm>
            <a:off x="8294425" y="463602"/>
            <a:ext cx="383700" cy="38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6"/>
          <p:cNvSpPr/>
          <p:nvPr/>
        </p:nvSpPr>
        <p:spPr>
          <a:xfrm>
            <a:off x="782600" y="4149581"/>
            <a:ext cx="216900" cy="21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8" name="Google Shape;628;p36"/>
          <p:cNvGrpSpPr/>
          <p:nvPr/>
        </p:nvGrpSpPr>
        <p:grpSpPr>
          <a:xfrm rot="-899980">
            <a:off x="1185461" y="1143016"/>
            <a:ext cx="2915533" cy="2464019"/>
            <a:chOff x="1302625" y="473300"/>
            <a:chExt cx="1156975" cy="977800"/>
          </a:xfrm>
        </p:grpSpPr>
        <p:sp>
          <p:nvSpPr>
            <p:cNvPr id="629" name="Google Shape;629;p36"/>
            <p:cNvSpPr/>
            <p:nvPr/>
          </p:nvSpPr>
          <p:spPr>
            <a:xfrm>
              <a:off x="1302625" y="473300"/>
              <a:ext cx="1156975" cy="977800"/>
            </a:xfrm>
            <a:custGeom>
              <a:rect b="b" l="l" r="r" t="t"/>
              <a:pathLst>
                <a:path extrusionOk="0" h="39112" w="46279">
                  <a:moveTo>
                    <a:pt x="18551" y="0"/>
                  </a:moveTo>
                  <a:cubicBezTo>
                    <a:pt x="15935" y="0"/>
                    <a:pt x="13407" y="534"/>
                    <a:pt x="11034" y="1588"/>
                  </a:cubicBezTo>
                  <a:cubicBezTo>
                    <a:pt x="10693" y="1637"/>
                    <a:pt x="10359" y="1715"/>
                    <a:pt x="10032" y="1824"/>
                  </a:cubicBezTo>
                  <a:cubicBezTo>
                    <a:pt x="9421" y="2030"/>
                    <a:pt x="8925" y="2336"/>
                    <a:pt x="8556" y="2733"/>
                  </a:cubicBezTo>
                  <a:cubicBezTo>
                    <a:pt x="8445" y="2852"/>
                    <a:pt x="8344" y="2982"/>
                    <a:pt x="8254" y="3119"/>
                  </a:cubicBezTo>
                  <a:cubicBezTo>
                    <a:pt x="3081" y="6576"/>
                    <a:pt x="0" y="12325"/>
                    <a:pt x="0" y="18551"/>
                  </a:cubicBezTo>
                  <a:lnTo>
                    <a:pt x="0" y="37457"/>
                  </a:lnTo>
                  <a:cubicBezTo>
                    <a:pt x="0" y="38092"/>
                    <a:pt x="515" y="38608"/>
                    <a:pt x="1151" y="38608"/>
                  </a:cubicBezTo>
                  <a:lnTo>
                    <a:pt x="18092" y="38608"/>
                  </a:lnTo>
                  <a:lnTo>
                    <a:pt x="24707" y="39108"/>
                  </a:lnTo>
                  <a:cubicBezTo>
                    <a:pt x="24735" y="39110"/>
                    <a:pt x="24765" y="39111"/>
                    <a:pt x="24794" y="39111"/>
                  </a:cubicBezTo>
                  <a:cubicBezTo>
                    <a:pt x="24859" y="39110"/>
                    <a:pt x="24925" y="39105"/>
                    <a:pt x="24990" y="39094"/>
                  </a:cubicBezTo>
                  <a:lnTo>
                    <a:pt x="27810" y="38608"/>
                  </a:lnTo>
                  <a:lnTo>
                    <a:pt x="35951" y="38608"/>
                  </a:lnTo>
                  <a:cubicBezTo>
                    <a:pt x="36587" y="38608"/>
                    <a:pt x="37102" y="38092"/>
                    <a:pt x="37102" y="37457"/>
                  </a:cubicBezTo>
                  <a:lnTo>
                    <a:pt x="37102" y="37019"/>
                  </a:lnTo>
                  <a:lnTo>
                    <a:pt x="42983" y="36017"/>
                  </a:lnTo>
                  <a:cubicBezTo>
                    <a:pt x="43473" y="35934"/>
                    <a:pt x="43855" y="35545"/>
                    <a:pt x="43928" y="35052"/>
                  </a:cubicBezTo>
                  <a:lnTo>
                    <a:pt x="46175" y="19881"/>
                  </a:lnTo>
                  <a:cubicBezTo>
                    <a:pt x="46278" y="19178"/>
                    <a:pt x="45729" y="18561"/>
                    <a:pt x="45039" y="18561"/>
                  </a:cubicBezTo>
                  <a:cubicBezTo>
                    <a:pt x="44995" y="18561"/>
                    <a:pt x="44950" y="18563"/>
                    <a:pt x="44905" y="18569"/>
                  </a:cubicBezTo>
                  <a:lnTo>
                    <a:pt x="37102" y="19462"/>
                  </a:lnTo>
                  <a:lnTo>
                    <a:pt x="37102" y="18551"/>
                  </a:lnTo>
                  <a:cubicBezTo>
                    <a:pt x="37104" y="16761"/>
                    <a:pt x="36846" y="14981"/>
                    <a:pt x="36336" y="13264"/>
                  </a:cubicBezTo>
                  <a:cubicBezTo>
                    <a:pt x="37000" y="12031"/>
                    <a:pt x="37347" y="10653"/>
                    <a:pt x="37347" y="9254"/>
                  </a:cubicBezTo>
                  <a:cubicBezTo>
                    <a:pt x="37347" y="4584"/>
                    <a:pt x="33547" y="784"/>
                    <a:pt x="28877" y="784"/>
                  </a:cubicBezTo>
                  <a:cubicBezTo>
                    <a:pt x="28870" y="784"/>
                    <a:pt x="28864" y="784"/>
                    <a:pt x="28858" y="784"/>
                  </a:cubicBezTo>
                  <a:cubicBezTo>
                    <a:pt x="27762" y="784"/>
                    <a:pt x="26676" y="999"/>
                    <a:pt x="25663" y="1415"/>
                  </a:cubicBezTo>
                  <a:cubicBezTo>
                    <a:pt x="23659" y="581"/>
                    <a:pt x="21523" y="108"/>
                    <a:pt x="19354" y="19"/>
                  </a:cubicBezTo>
                  <a:cubicBezTo>
                    <a:pt x="19088" y="7"/>
                    <a:pt x="18818" y="0"/>
                    <a:pt x="18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1334675" y="502075"/>
              <a:ext cx="870050" cy="907650"/>
            </a:xfrm>
            <a:custGeom>
              <a:rect b="b" l="l" r="r" t="t"/>
              <a:pathLst>
                <a:path extrusionOk="0" h="36306" w="34802">
                  <a:moveTo>
                    <a:pt x="17400" y="1"/>
                  </a:moveTo>
                  <a:cubicBezTo>
                    <a:pt x="7790" y="1"/>
                    <a:pt x="0" y="7791"/>
                    <a:pt x="0" y="17400"/>
                  </a:cubicBezTo>
                  <a:lnTo>
                    <a:pt x="0" y="36306"/>
                  </a:lnTo>
                  <a:lnTo>
                    <a:pt x="34801" y="36306"/>
                  </a:lnTo>
                  <a:lnTo>
                    <a:pt x="34801" y="17400"/>
                  </a:lnTo>
                  <a:cubicBezTo>
                    <a:pt x="34801" y="12596"/>
                    <a:pt x="32852" y="8246"/>
                    <a:pt x="29705" y="5097"/>
                  </a:cubicBezTo>
                  <a:cubicBezTo>
                    <a:pt x="27383" y="2778"/>
                    <a:pt x="24410" y="1109"/>
                    <a:pt x="21083" y="392"/>
                  </a:cubicBezTo>
                  <a:cubicBezTo>
                    <a:pt x="20118" y="183"/>
                    <a:pt x="19136" y="58"/>
                    <a:pt x="18150" y="18"/>
                  </a:cubicBezTo>
                  <a:cubicBezTo>
                    <a:pt x="17901" y="5"/>
                    <a:pt x="17652" y="1"/>
                    <a:pt x="174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1726725" y="502500"/>
              <a:ext cx="168975" cy="104900"/>
            </a:xfrm>
            <a:custGeom>
              <a:rect b="b" l="l" r="r" t="t"/>
              <a:pathLst>
                <a:path extrusionOk="0" h="4196" w="6759">
                  <a:moveTo>
                    <a:pt x="2468" y="1"/>
                  </a:moveTo>
                  <a:lnTo>
                    <a:pt x="0" y="4195"/>
                  </a:lnTo>
                  <a:lnTo>
                    <a:pt x="6758" y="2971"/>
                  </a:lnTo>
                  <a:lnTo>
                    <a:pt x="5401" y="375"/>
                  </a:lnTo>
                  <a:cubicBezTo>
                    <a:pt x="4436" y="166"/>
                    <a:pt x="3454" y="40"/>
                    <a:pt x="2468" y="1"/>
                  </a:cubicBezTo>
                  <a:close/>
                </a:path>
              </a:pathLst>
            </a:custGeom>
            <a:solidFill>
              <a:srgbClr val="FF8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1674075" y="538150"/>
              <a:ext cx="177975" cy="182750"/>
            </a:xfrm>
            <a:custGeom>
              <a:rect b="b" l="l" r="r" t="t"/>
              <a:pathLst>
                <a:path extrusionOk="0" h="7310" w="7119">
                  <a:moveTo>
                    <a:pt x="2021" y="1"/>
                  </a:moveTo>
                  <a:cubicBezTo>
                    <a:pt x="1707" y="1"/>
                    <a:pt x="1399" y="17"/>
                    <a:pt x="1104" y="60"/>
                  </a:cubicBezTo>
                  <a:cubicBezTo>
                    <a:pt x="373" y="169"/>
                    <a:pt x="158" y="1155"/>
                    <a:pt x="102" y="1771"/>
                  </a:cubicBezTo>
                  <a:cubicBezTo>
                    <a:pt x="1" y="2920"/>
                    <a:pt x="146" y="4077"/>
                    <a:pt x="530" y="5164"/>
                  </a:cubicBezTo>
                  <a:cubicBezTo>
                    <a:pt x="750" y="5786"/>
                    <a:pt x="1065" y="6403"/>
                    <a:pt x="1589" y="6804"/>
                  </a:cubicBezTo>
                  <a:cubicBezTo>
                    <a:pt x="2064" y="7166"/>
                    <a:pt x="2656" y="7310"/>
                    <a:pt x="3259" y="7310"/>
                  </a:cubicBezTo>
                  <a:cubicBezTo>
                    <a:pt x="3614" y="7310"/>
                    <a:pt x="3974" y="7260"/>
                    <a:pt x="4315" y="7176"/>
                  </a:cubicBezTo>
                  <a:cubicBezTo>
                    <a:pt x="5188" y="6962"/>
                    <a:pt x="6042" y="6519"/>
                    <a:pt x="6547" y="5777"/>
                  </a:cubicBezTo>
                  <a:cubicBezTo>
                    <a:pt x="7051" y="5034"/>
                    <a:pt x="7118" y="3955"/>
                    <a:pt x="6542" y="3266"/>
                  </a:cubicBezTo>
                  <a:cubicBezTo>
                    <a:pt x="6197" y="2853"/>
                    <a:pt x="5674" y="2625"/>
                    <a:pt x="5152" y="2490"/>
                  </a:cubicBezTo>
                  <a:cubicBezTo>
                    <a:pt x="5387" y="2156"/>
                    <a:pt x="5523" y="1763"/>
                    <a:pt x="5543" y="1356"/>
                  </a:cubicBezTo>
                  <a:cubicBezTo>
                    <a:pt x="5558" y="1044"/>
                    <a:pt x="5494" y="709"/>
                    <a:pt x="5279" y="482"/>
                  </a:cubicBezTo>
                  <a:cubicBezTo>
                    <a:pt x="5008" y="197"/>
                    <a:pt x="4577" y="151"/>
                    <a:pt x="4183" y="128"/>
                  </a:cubicBezTo>
                  <a:cubicBezTo>
                    <a:pt x="3500" y="88"/>
                    <a:pt x="2746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1334675" y="801625"/>
              <a:ext cx="687175" cy="608100"/>
            </a:xfrm>
            <a:custGeom>
              <a:rect b="b" l="l" r="r" t="t"/>
              <a:pathLst>
                <a:path extrusionOk="0" h="24324" w="27487">
                  <a:moveTo>
                    <a:pt x="14578" y="1"/>
                  </a:moveTo>
                  <a:lnTo>
                    <a:pt x="8786" y="53"/>
                  </a:lnTo>
                  <a:cubicBezTo>
                    <a:pt x="8786" y="53"/>
                    <a:pt x="8976" y="2986"/>
                    <a:pt x="8934" y="4085"/>
                  </a:cubicBezTo>
                  <a:lnTo>
                    <a:pt x="8934" y="4088"/>
                  </a:lnTo>
                  <a:cubicBezTo>
                    <a:pt x="8929" y="4266"/>
                    <a:pt x="8916" y="4395"/>
                    <a:pt x="8896" y="4456"/>
                  </a:cubicBezTo>
                  <a:cubicBezTo>
                    <a:pt x="8748" y="4897"/>
                    <a:pt x="4047" y="6464"/>
                    <a:pt x="1502" y="9208"/>
                  </a:cubicBezTo>
                  <a:cubicBezTo>
                    <a:pt x="860" y="9896"/>
                    <a:pt x="374" y="10642"/>
                    <a:pt x="0" y="11413"/>
                  </a:cubicBezTo>
                  <a:lnTo>
                    <a:pt x="0" y="24324"/>
                  </a:lnTo>
                  <a:lnTo>
                    <a:pt x="27487" y="24324"/>
                  </a:lnTo>
                  <a:cubicBezTo>
                    <a:pt x="27415" y="22416"/>
                    <a:pt x="27086" y="16460"/>
                    <a:pt x="25742" y="13319"/>
                  </a:cubicBezTo>
                  <a:cubicBezTo>
                    <a:pt x="24126" y="9549"/>
                    <a:pt x="22999" y="8324"/>
                    <a:pt x="21285" y="7444"/>
                  </a:cubicBezTo>
                  <a:cubicBezTo>
                    <a:pt x="19754" y="6656"/>
                    <a:pt x="15989" y="5593"/>
                    <a:pt x="15104" y="4607"/>
                  </a:cubicBezTo>
                  <a:cubicBezTo>
                    <a:pt x="14999" y="4490"/>
                    <a:pt x="14933" y="4375"/>
                    <a:pt x="14918" y="4260"/>
                  </a:cubicBezTo>
                  <a:cubicBezTo>
                    <a:pt x="14895" y="4095"/>
                    <a:pt x="14872" y="3885"/>
                    <a:pt x="14849" y="3641"/>
                  </a:cubicBezTo>
                  <a:cubicBezTo>
                    <a:pt x="14777" y="2894"/>
                    <a:pt x="14702" y="1860"/>
                    <a:pt x="14648" y="1088"/>
                  </a:cubicBezTo>
                  <a:cubicBezTo>
                    <a:pt x="14606" y="459"/>
                    <a:pt x="14578" y="1"/>
                    <a:pt x="145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1592700" y="813575"/>
              <a:ext cx="113200" cy="81500"/>
            </a:xfrm>
            <a:custGeom>
              <a:rect b="b" l="l" r="r" t="t"/>
              <a:pathLst>
                <a:path extrusionOk="0" h="3260" w="4528">
                  <a:moveTo>
                    <a:pt x="1" y="0"/>
                  </a:moveTo>
                  <a:cubicBezTo>
                    <a:pt x="619" y="1646"/>
                    <a:pt x="1754" y="2781"/>
                    <a:pt x="3467" y="3185"/>
                  </a:cubicBezTo>
                  <a:cubicBezTo>
                    <a:pt x="3651" y="3227"/>
                    <a:pt x="3844" y="3259"/>
                    <a:pt x="4032" y="3259"/>
                  </a:cubicBezTo>
                  <a:cubicBezTo>
                    <a:pt x="4205" y="3259"/>
                    <a:pt x="4373" y="3233"/>
                    <a:pt x="4528" y="3163"/>
                  </a:cubicBezTo>
                  <a:cubicBezTo>
                    <a:pt x="4456" y="2417"/>
                    <a:pt x="4380" y="1384"/>
                    <a:pt x="4327" y="610"/>
                  </a:cubicBezTo>
                  <a:cubicBezTo>
                    <a:pt x="4092" y="626"/>
                    <a:pt x="3856" y="634"/>
                    <a:pt x="3620" y="634"/>
                  </a:cubicBezTo>
                  <a:cubicBezTo>
                    <a:pt x="2388" y="634"/>
                    <a:pt x="1163" y="42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1528075" y="548600"/>
              <a:ext cx="260825" cy="293450"/>
            </a:xfrm>
            <a:custGeom>
              <a:rect b="b" l="l" r="r" t="t"/>
              <a:pathLst>
                <a:path extrusionOk="0" h="11738" w="10433">
                  <a:moveTo>
                    <a:pt x="5508" y="0"/>
                  </a:moveTo>
                  <a:cubicBezTo>
                    <a:pt x="5506" y="0"/>
                    <a:pt x="5504" y="0"/>
                    <a:pt x="5501" y="0"/>
                  </a:cubicBezTo>
                  <a:cubicBezTo>
                    <a:pt x="3140" y="0"/>
                    <a:pt x="1167" y="1655"/>
                    <a:pt x="675" y="3867"/>
                  </a:cubicBezTo>
                  <a:cubicBezTo>
                    <a:pt x="654" y="3892"/>
                    <a:pt x="635" y="3920"/>
                    <a:pt x="621" y="3951"/>
                  </a:cubicBezTo>
                  <a:cubicBezTo>
                    <a:pt x="0" y="5289"/>
                    <a:pt x="1306" y="11362"/>
                    <a:pt x="1306" y="11362"/>
                  </a:cubicBezTo>
                  <a:lnTo>
                    <a:pt x="8162" y="11737"/>
                  </a:lnTo>
                  <a:cubicBezTo>
                    <a:pt x="8171" y="11737"/>
                    <a:pt x="8180" y="11737"/>
                    <a:pt x="8189" y="11737"/>
                  </a:cubicBezTo>
                  <a:cubicBezTo>
                    <a:pt x="9135" y="11737"/>
                    <a:pt x="10008" y="10764"/>
                    <a:pt x="10070" y="9819"/>
                  </a:cubicBezTo>
                  <a:cubicBezTo>
                    <a:pt x="10104" y="9303"/>
                    <a:pt x="10138" y="8787"/>
                    <a:pt x="10172" y="8272"/>
                  </a:cubicBezTo>
                  <a:cubicBezTo>
                    <a:pt x="10215" y="7618"/>
                    <a:pt x="10223" y="6958"/>
                    <a:pt x="10295" y="6307"/>
                  </a:cubicBezTo>
                  <a:cubicBezTo>
                    <a:pt x="10330" y="5983"/>
                    <a:pt x="10398" y="5668"/>
                    <a:pt x="10417" y="5340"/>
                  </a:cubicBezTo>
                  <a:cubicBezTo>
                    <a:pt x="10433" y="5045"/>
                    <a:pt x="10430" y="4749"/>
                    <a:pt x="10408" y="4454"/>
                  </a:cubicBezTo>
                  <a:cubicBezTo>
                    <a:pt x="10406" y="4424"/>
                    <a:pt x="10403" y="4392"/>
                    <a:pt x="10400" y="4360"/>
                  </a:cubicBezTo>
                  <a:cubicBezTo>
                    <a:pt x="10336" y="3650"/>
                    <a:pt x="10084" y="2959"/>
                    <a:pt x="9712" y="2351"/>
                  </a:cubicBezTo>
                  <a:cubicBezTo>
                    <a:pt x="9670" y="2285"/>
                    <a:pt x="9629" y="2221"/>
                    <a:pt x="9585" y="2157"/>
                  </a:cubicBezTo>
                  <a:cubicBezTo>
                    <a:pt x="8666" y="808"/>
                    <a:pt x="7141" y="0"/>
                    <a:pt x="5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1490725" y="715575"/>
              <a:ext cx="95675" cy="88825"/>
            </a:xfrm>
            <a:custGeom>
              <a:rect b="b" l="l" r="r" t="t"/>
              <a:pathLst>
                <a:path extrusionOk="0" h="3553" w="3827">
                  <a:moveTo>
                    <a:pt x="1677" y="0"/>
                  </a:moveTo>
                  <a:cubicBezTo>
                    <a:pt x="1528" y="0"/>
                    <a:pt x="1377" y="22"/>
                    <a:pt x="1229" y="68"/>
                  </a:cubicBezTo>
                  <a:cubicBezTo>
                    <a:pt x="628" y="252"/>
                    <a:pt x="171" y="817"/>
                    <a:pt x="85" y="1440"/>
                  </a:cubicBezTo>
                  <a:cubicBezTo>
                    <a:pt x="1" y="2063"/>
                    <a:pt x="277" y="2714"/>
                    <a:pt x="766" y="3110"/>
                  </a:cubicBezTo>
                  <a:cubicBezTo>
                    <a:pt x="1126" y="3402"/>
                    <a:pt x="1591" y="3553"/>
                    <a:pt x="2054" y="3553"/>
                  </a:cubicBezTo>
                  <a:cubicBezTo>
                    <a:pt x="2220" y="3553"/>
                    <a:pt x="2385" y="3534"/>
                    <a:pt x="2545" y="3495"/>
                  </a:cubicBezTo>
                  <a:cubicBezTo>
                    <a:pt x="2771" y="3441"/>
                    <a:pt x="2995" y="3347"/>
                    <a:pt x="3162" y="3187"/>
                  </a:cubicBezTo>
                  <a:cubicBezTo>
                    <a:pt x="3827" y="2555"/>
                    <a:pt x="3349" y="1580"/>
                    <a:pt x="3061" y="892"/>
                  </a:cubicBezTo>
                  <a:cubicBezTo>
                    <a:pt x="2829" y="339"/>
                    <a:pt x="2267" y="0"/>
                    <a:pt x="1677" y="0"/>
                  </a:cubicBezTo>
                  <a:close/>
                </a:path>
              </a:pathLst>
            </a:custGeom>
            <a:solidFill>
              <a:srgbClr val="FE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1612200" y="709200"/>
              <a:ext cx="31000" cy="29800"/>
            </a:xfrm>
            <a:custGeom>
              <a:rect b="b" l="l" r="r" t="t"/>
              <a:pathLst>
                <a:path extrusionOk="0" h="1192" w="1240">
                  <a:moveTo>
                    <a:pt x="643" y="0"/>
                  </a:moveTo>
                  <a:cubicBezTo>
                    <a:pt x="402" y="0"/>
                    <a:pt x="185" y="144"/>
                    <a:pt x="93" y="368"/>
                  </a:cubicBezTo>
                  <a:cubicBezTo>
                    <a:pt x="0" y="590"/>
                    <a:pt x="52" y="846"/>
                    <a:pt x="221" y="1017"/>
                  </a:cubicBezTo>
                  <a:cubicBezTo>
                    <a:pt x="336" y="1131"/>
                    <a:pt x="489" y="1191"/>
                    <a:pt x="644" y="1191"/>
                  </a:cubicBezTo>
                  <a:cubicBezTo>
                    <a:pt x="720" y="1191"/>
                    <a:pt x="798" y="1176"/>
                    <a:pt x="871" y="1146"/>
                  </a:cubicBezTo>
                  <a:cubicBezTo>
                    <a:pt x="1094" y="1053"/>
                    <a:pt x="1239" y="836"/>
                    <a:pt x="1239" y="595"/>
                  </a:cubicBezTo>
                  <a:cubicBezTo>
                    <a:pt x="1239" y="266"/>
                    <a:pt x="972" y="0"/>
                    <a:pt x="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1726875" y="709200"/>
              <a:ext cx="31000" cy="29800"/>
            </a:xfrm>
            <a:custGeom>
              <a:rect b="b" l="l" r="r" t="t"/>
              <a:pathLst>
                <a:path extrusionOk="0" h="1192" w="1240">
                  <a:moveTo>
                    <a:pt x="643" y="0"/>
                  </a:moveTo>
                  <a:cubicBezTo>
                    <a:pt x="402" y="0"/>
                    <a:pt x="185" y="144"/>
                    <a:pt x="93" y="368"/>
                  </a:cubicBezTo>
                  <a:cubicBezTo>
                    <a:pt x="0" y="590"/>
                    <a:pt x="52" y="846"/>
                    <a:pt x="221" y="1017"/>
                  </a:cubicBezTo>
                  <a:cubicBezTo>
                    <a:pt x="336" y="1131"/>
                    <a:pt x="489" y="1191"/>
                    <a:pt x="644" y="1191"/>
                  </a:cubicBezTo>
                  <a:cubicBezTo>
                    <a:pt x="721" y="1191"/>
                    <a:pt x="798" y="1176"/>
                    <a:pt x="871" y="1146"/>
                  </a:cubicBezTo>
                  <a:cubicBezTo>
                    <a:pt x="1094" y="1053"/>
                    <a:pt x="1239" y="836"/>
                    <a:pt x="1239" y="595"/>
                  </a:cubicBezTo>
                  <a:cubicBezTo>
                    <a:pt x="1239" y="266"/>
                    <a:pt x="972" y="0"/>
                    <a:pt x="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1667250" y="692625"/>
              <a:ext cx="45375" cy="64450"/>
            </a:xfrm>
            <a:custGeom>
              <a:rect b="b" l="l" r="r" t="t"/>
              <a:pathLst>
                <a:path extrusionOk="0" h="2578" w="1815">
                  <a:moveTo>
                    <a:pt x="1273" y="1"/>
                  </a:moveTo>
                  <a:lnTo>
                    <a:pt x="0" y="2434"/>
                  </a:lnTo>
                  <a:lnTo>
                    <a:pt x="1354" y="2575"/>
                  </a:lnTo>
                  <a:cubicBezTo>
                    <a:pt x="1367" y="2577"/>
                    <a:pt x="1381" y="2577"/>
                    <a:pt x="1394" y="2577"/>
                  </a:cubicBezTo>
                  <a:cubicBezTo>
                    <a:pt x="1632" y="2577"/>
                    <a:pt x="1814" y="2354"/>
                    <a:pt x="1760" y="2117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1663125" y="768100"/>
              <a:ext cx="35400" cy="10700"/>
            </a:xfrm>
            <a:custGeom>
              <a:rect b="b" l="l" r="r" t="t"/>
              <a:pathLst>
                <a:path extrusionOk="0" h="428" w="1416">
                  <a:moveTo>
                    <a:pt x="10" y="0"/>
                  </a:moveTo>
                  <a:cubicBezTo>
                    <a:pt x="8" y="0"/>
                    <a:pt x="7" y="1"/>
                    <a:pt x="5" y="2"/>
                  </a:cubicBezTo>
                  <a:cubicBezTo>
                    <a:pt x="0" y="5"/>
                    <a:pt x="0" y="10"/>
                    <a:pt x="3" y="15"/>
                  </a:cubicBezTo>
                  <a:cubicBezTo>
                    <a:pt x="160" y="230"/>
                    <a:pt x="396" y="374"/>
                    <a:pt x="659" y="415"/>
                  </a:cubicBezTo>
                  <a:cubicBezTo>
                    <a:pt x="710" y="424"/>
                    <a:pt x="761" y="428"/>
                    <a:pt x="811" y="428"/>
                  </a:cubicBezTo>
                  <a:cubicBezTo>
                    <a:pt x="1027" y="428"/>
                    <a:pt x="1235" y="360"/>
                    <a:pt x="1409" y="235"/>
                  </a:cubicBezTo>
                  <a:cubicBezTo>
                    <a:pt x="1415" y="228"/>
                    <a:pt x="1410" y="219"/>
                    <a:pt x="1402" y="219"/>
                  </a:cubicBezTo>
                  <a:cubicBezTo>
                    <a:pt x="1401" y="219"/>
                    <a:pt x="1400" y="219"/>
                    <a:pt x="1398" y="220"/>
                  </a:cubicBezTo>
                  <a:cubicBezTo>
                    <a:pt x="1222" y="348"/>
                    <a:pt x="1018" y="410"/>
                    <a:pt x="815" y="410"/>
                  </a:cubicBezTo>
                  <a:cubicBezTo>
                    <a:pt x="510" y="410"/>
                    <a:pt x="209" y="270"/>
                    <a:pt x="16" y="4"/>
                  </a:cubicBezTo>
                  <a:cubicBezTo>
                    <a:pt x="15" y="1"/>
                    <a:pt x="12" y="0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3050">
              <a:solidFill>
                <a:srgbClr val="031B3C"/>
              </a:solidFill>
              <a:prstDash val="solid"/>
              <a:miter lim="12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1613300" y="676825"/>
              <a:ext cx="33150" cy="9925"/>
            </a:xfrm>
            <a:custGeom>
              <a:rect b="b" l="l" r="r" t="t"/>
              <a:pathLst>
                <a:path extrusionOk="0" h="397" w="1326">
                  <a:moveTo>
                    <a:pt x="870" y="0"/>
                  </a:moveTo>
                  <a:cubicBezTo>
                    <a:pt x="547" y="0"/>
                    <a:pt x="224" y="134"/>
                    <a:pt x="8" y="377"/>
                  </a:cubicBezTo>
                  <a:cubicBezTo>
                    <a:pt x="0" y="385"/>
                    <a:pt x="5" y="397"/>
                    <a:pt x="16" y="397"/>
                  </a:cubicBezTo>
                  <a:cubicBezTo>
                    <a:pt x="19" y="397"/>
                    <a:pt x="22" y="396"/>
                    <a:pt x="25" y="393"/>
                  </a:cubicBezTo>
                  <a:cubicBezTo>
                    <a:pt x="236" y="154"/>
                    <a:pt x="553" y="23"/>
                    <a:pt x="869" y="23"/>
                  </a:cubicBezTo>
                  <a:cubicBezTo>
                    <a:pt x="1019" y="23"/>
                    <a:pt x="1169" y="52"/>
                    <a:pt x="1308" y="113"/>
                  </a:cubicBezTo>
                  <a:cubicBezTo>
                    <a:pt x="1309" y="114"/>
                    <a:pt x="1311" y="114"/>
                    <a:pt x="1312" y="114"/>
                  </a:cubicBezTo>
                  <a:cubicBezTo>
                    <a:pt x="1317" y="114"/>
                    <a:pt x="1320" y="112"/>
                    <a:pt x="1322" y="107"/>
                  </a:cubicBezTo>
                  <a:cubicBezTo>
                    <a:pt x="1326" y="102"/>
                    <a:pt x="1322" y="95"/>
                    <a:pt x="1317" y="93"/>
                  </a:cubicBezTo>
                  <a:cubicBezTo>
                    <a:pt x="1176" y="30"/>
                    <a:pt x="1023" y="0"/>
                    <a:pt x="87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3050">
              <a:solidFill>
                <a:srgbClr val="031B3C"/>
              </a:solidFill>
              <a:prstDash val="solid"/>
              <a:miter lim="12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1730075" y="676800"/>
              <a:ext cx="33075" cy="9950"/>
            </a:xfrm>
            <a:custGeom>
              <a:rect b="b" l="l" r="r" t="t"/>
              <a:pathLst>
                <a:path extrusionOk="0" h="398" w="1323">
                  <a:moveTo>
                    <a:pt x="458" y="0"/>
                  </a:moveTo>
                  <a:cubicBezTo>
                    <a:pt x="304" y="0"/>
                    <a:pt x="151" y="31"/>
                    <a:pt x="9" y="94"/>
                  </a:cubicBezTo>
                  <a:cubicBezTo>
                    <a:pt x="3" y="96"/>
                    <a:pt x="1" y="102"/>
                    <a:pt x="3" y="108"/>
                  </a:cubicBezTo>
                  <a:cubicBezTo>
                    <a:pt x="5" y="113"/>
                    <a:pt x="9" y="115"/>
                    <a:pt x="14" y="115"/>
                  </a:cubicBezTo>
                  <a:cubicBezTo>
                    <a:pt x="16" y="115"/>
                    <a:pt x="17" y="115"/>
                    <a:pt x="19" y="114"/>
                  </a:cubicBezTo>
                  <a:cubicBezTo>
                    <a:pt x="157" y="53"/>
                    <a:pt x="307" y="24"/>
                    <a:pt x="457" y="24"/>
                  </a:cubicBezTo>
                  <a:cubicBezTo>
                    <a:pt x="773" y="24"/>
                    <a:pt x="1090" y="154"/>
                    <a:pt x="1302" y="393"/>
                  </a:cubicBezTo>
                  <a:cubicBezTo>
                    <a:pt x="1303" y="396"/>
                    <a:pt x="1307" y="398"/>
                    <a:pt x="1310" y="398"/>
                  </a:cubicBezTo>
                  <a:cubicBezTo>
                    <a:pt x="1313" y="398"/>
                    <a:pt x="1315" y="397"/>
                    <a:pt x="1318" y="394"/>
                  </a:cubicBezTo>
                  <a:cubicBezTo>
                    <a:pt x="1323" y="391"/>
                    <a:pt x="1323" y="383"/>
                    <a:pt x="1319" y="378"/>
                  </a:cubicBezTo>
                  <a:cubicBezTo>
                    <a:pt x="1103" y="134"/>
                    <a:pt x="780" y="0"/>
                    <a:pt x="45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3050">
              <a:solidFill>
                <a:srgbClr val="031B3C"/>
              </a:solidFill>
              <a:prstDash val="solid"/>
              <a:miter lim="12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1506425" y="729875"/>
              <a:ext cx="45300" cy="57750"/>
            </a:xfrm>
            <a:custGeom>
              <a:rect b="b" l="l" r="r" t="t"/>
              <a:pathLst>
                <a:path extrusionOk="0" h="2310" w="1812">
                  <a:moveTo>
                    <a:pt x="127" y="1"/>
                  </a:moveTo>
                  <a:cubicBezTo>
                    <a:pt x="88" y="1"/>
                    <a:pt x="50" y="4"/>
                    <a:pt x="13" y="11"/>
                  </a:cubicBezTo>
                  <a:cubicBezTo>
                    <a:pt x="0" y="15"/>
                    <a:pt x="3" y="35"/>
                    <a:pt x="16" y="35"/>
                  </a:cubicBezTo>
                  <a:cubicBezTo>
                    <a:pt x="17" y="35"/>
                    <a:pt x="17" y="35"/>
                    <a:pt x="18" y="34"/>
                  </a:cubicBezTo>
                  <a:cubicBezTo>
                    <a:pt x="54" y="27"/>
                    <a:pt x="90" y="24"/>
                    <a:pt x="128" y="24"/>
                  </a:cubicBezTo>
                  <a:cubicBezTo>
                    <a:pt x="277" y="24"/>
                    <a:pt x="442" y="79"/>
                    <a:pt x="618" y="190"/>
                  </a:cubicBezTo>
                  <a:cubicBezTo>
                    <a:pt x="1239" y="576"/>
                    <a:pt x="1666" y="1344"/>
                    <a:pt x="1789" y="2299"/>
                  </a:cubicBezTo>
                  <a:cubicBezTo>
                    <a:pt x="1789" y="2305"/>
                    <a:pt x="1793" y="2310"/>
                    <a:pt x="1800" y="2310"/>
                  </a:cubicBezTo>
                  <a:lnTo>
                    <a:pt x="1801" y="2308"/>
                  </a:lnTo>
                  <a:cubicBezTo>
                    <a:pt x="1807" y="2308"/>
                    <a:pt x="1812" y="2302"/>
                    <a:pt x="1811" y="2296"/>
                  </a:cubicBezTo>
                  <a:cubicBezTo>
                    <a:pt x="1687" y="1335"/>
                    <a:pt x="1256" y="560"/>
                    <a:pt x="630" y="170"/>
                  </a:cubicBezTo>
                  <a:cubicBezTo>
                    <a:pt x="449" y="57"/>
                    <a:pt x="280" y="1"/>
                    <a:pt x="127" y="1"/>
                  </a:cubicBezTo>
                  <a:close/>
                </a:path>
              </a:pathLst>
            </a:custGeom>
            <a:solidFill>
              <a:srgbClr val="031B3C"/>
            </a:solidFill>
            <a:ln cap="flat" cmpd="sng" w="3050">
              <a:solidFill>
                <a:srgbClr val="031B3C"/>
              </a:solidFill>
              <a:prstDash val="solid"/>
              <a:miter lim="12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1516025" y="538775"/>
              <a:ext cx="204050" cy="185850"/>
            </a:xfrm>
            <a:custGeom>
              <a:rect b="b" l="l" r="r" t="t"/>
              <a:pathLst>
                <a:path extrusionOk="0" h="7434" w="8162">
                  <a:moveTo>
                    <a:pt x="4894" y="0"/>
                  </a:moveTo>
                  <a:cubicBezTo>
                    <a:pt x="4642" y="0"/>
                    <a:pt x="4387" y="3"/>
                    <a:pt x="4127" y="10"/>
                  </a:cubicBezTo>
                  <a:cubicBezTo>
                    <a:pt x="3407" y="27"/>
                    <a:pt x="2677" y="65"/>
                    <a:pt x="1995" y="296"/>
                  </a:cubicBezTo>
                  <a:cubicBezTo>
                    <a:pt x="1622" y="422"/>
                    <a:pt x="1262" y="609"/>
                    <a:pt x="994" y="897"/>
                  </a:cubicBezTo>
                  <a:cubicBezTo>
                    <a:pt x="558" y="1367"/>
                    <a:pt x="421" y="2036"/>
                    <a:pt x="323" y="2670"/>
                  </a:cubicBezTo>
                  <a:cubicBezTo>
                    <a:pt x="103" y="4100"/>
                    <a:pt x="10" y="5799"/>
                    <a:pt x="1" y="7245"/>
                  </a:cubicBezTo>
                  <a:cubicBezTo>
                    <a:pt x="278" y="7377"/>
                    <a:pt x="594" y="7433"/>
                    <a:pt x="921" y="7433"/>
                  </a:cubicBezTo>
                  <a:cubicBezTo>
                    <a:pt x="1508" y="7433"/>
                    <a:pt x="2129" y="7252"/>
                    <a:pt x="2625" y="7008"/>
                  </a:cubicBezTo>
                  <a:cubicBezTo>
                    <a:pt x="2975" y="6835"/>
                    <a:pt x="3291" y="6589"/>
                    <a:pt x="3509" y="6267"/>
                  </a:cubicBezTo>
                  <a:cubicBezTo>
                    <a:pt x="3979" y="5572"/>
                    <a:pt x="3924" y="4653"/>
                    <a:pt x="3776" y="3827"/>
                  </a:cubicBezTo>
                  <a:lnTo>
                    <a:pt x="3776" y="3827"/>
                  </a:lnTo>
                  <a:cubicBezTo>
                    <a:pt x="4219" y="3980"/>
                    <a:pt x="4684" y="4058"/>
                    <a:pt x="5147" y="4058"/>
                  </a:cubicBezTo>
                  <a:cubicBezTo>
                    <a:pt x="5768" y="4058"/>
                    <a:pt x="6386" y="3917"/>
                    <a:pt x="6941" y="3625"/>
                  </a:cubicBezTo>
                  <a:cubicBezTo>
                    <a:pt x="7339" y="3416"/>
                    <a:pt x="7713" y="3127"/>
                    <a:pt x="7925" y="2729"/>
                  </a:cubicBezTo>
                  <a:cubicBezTo>
                    <a:pt x="8131" y="2338"/>
                    <a:pt x="8162" y="1879"/>
                    <a:pt x="8162" y="1438"/>
                  </a:cubicBezTo>
                  <a:cubicBezTo>
                    <a:pt x="8161" y="1003"/>
                    <a:pt x="8134" y="569"/>
                    <a:pt x="8079" y="138"/>
                  </a:cubicBezTo>
                  <a:cubicBezTo>
                    <a:pt x="8077" y="123"/>
                    <a:pt x="8069" y="118"/>
                    <a:pt x="8059" y="118"/>
                  </a:cubicBezTo>
                  <a:cubicBezTo>
                    <a:pt x="8044" y="118"/>
                    <a:pt x="8023" y="128"/>
                    <a:pt x="8001" y="128"/>
                  </a:cubicBezTo>
                  <a:cubicBezTo>
                    <a:pt x="7995" y="128"/>
                    <a:pt x="7988" y="127"/>
                    <a:pt x="7982" y="125"/>
                  </a:cubicBezTo>
                  <a:cubicBezTo>
                    <a:pt x="7964" y="118"/>
                    <a:pt x="7947" y="116"/>
                    <a:pt x="7931" y="116"/>
                  </a:cubicBezTo>
                  <a:cubicBezTo>
                    <a:pt x="7902" y="116"/>
                    <a:pt x="7880" y="124"/>
                    <a:pt x="7876" y="124"/>
                  </a:cubicBezTo>
                  <a:cubicBezTo>
                    <a:pt x="7874" y="124"/>
                    <a:pt x="7876" y="122"/>
                    <a:pt x="7886" y="115"/>
                  </a:cubicBezTo>
                  <a:cubicBezTo>
                    <a:pt x="6855" y="48"/>
                    <a:pt x="5896" y="0"/>
                    <a:pt x="4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1549550" y="697150"/>
              <a:ext cx="31600" cy="54200"/>
            </a:xfrm>
            <a:custGeom>
              <a:rect b="b" l="l" r="r" t="t"/>
              <a:pathLst>
                <a:path extrusionOk="0" h="2168" w="1264">
                  <a:moveTo>
                    <a:pt x="1264" y="1"/>
                  </a:moveTo>
                  <a:lnTo>
                    <a:pt x="1264" y="1"/>
                  </a:lnTo>
                  <a:cubicBezTo>
                    <a:pt x="902" y="167"/>
                    <a:pt x="389" y="426"/>
                    <a:pt x="0" y="516"/>
                  </a:cubicBezTo>
                  <a:cubicBezTo>
                    <a:pt x="54" y="612"/>
                    <a:pt x="98" y="711"/>
                    <a:pt x="143" y="810"/>
                  </a:cubicBezTo>
                  <a:lnTo>
                    <a:pt x="750" y="2167"/>
                  </a:lnTo>
                  <a:cubicBezTo>
                    <a:pt x="945" y="1439"/>
                    <a:pt x="1119" y="740"/>
                    <a:pt x="1264" y="1"/>
                  </a:cubicBezTo>
                  <a:close/>
                </a:path>
              </a:pathLst>
            </a:custGeom>
            <a:solidFill>
              <a:srgbClr val="031B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1334675" y="903800"/>
              <a:ext cx="687175" cy="505925"/>
            </a:xfrm>
            <a:custGeom>
              <a:rect b="b" l="l" r="r" t="t"/>
              <a:pathLst>
                <a:path extrusionOk="0" h="20237" w="27487">
                  <a:moveTo>
                    <a:pt x="8934" y="1"/>
                  </a:moveTo>
                  <a:cubicBezTo>
                    <a:pt x="8927" y="179"/>
                    <a:pt x="8916" y="308"/>
                    <a:pt x="8896" y="369"/>
                  </a:cubicBezTo>
                  <a:cubicBezTo>
                    <a:pt x="8822" y="587"/>
                    <a:pt x="7635" y="1081"/>
                    <a:pt x="6145" y="1856"/>
                  </a:cubicBezTo>
                  <a:lnTo>
                    <a:pt x="6023" y="1920"/>
                  </a:lnTo>
                  <a:cubicBezTo>
                    <a:pt x="4526" y="2705"/>
                    <a:pt x="2752" y="3772"/>
                    <a:pt x="1502" y="5121"/>
                  </a:cubicBezTo>
                  <a:cubicBezTo>
                    <a:pt x="860" y="5809"/>
                    <a:pt x="374" y="6555"/>
                    <a:pt x="0" y="7326"/>
                  </a:cubicBezTo>
                  <a:lnTo>
                    <a:pt x="0" y="20237"/>
                  </a:lnTo>
                  <a:lnTo>
                    <a:pt x="27487" y="20237"/>
                  </a:lnTo>
                  <a:cubicBezTo>
                    <a:pt x="27486" y="20206"/>
                    <a:pt x="27486" y="20176"/>
                    <a:pt x="27485" y="20144"/>
                  </a:cubicBezTo>
                  <a:lnTo>
                    <a:pt x="27485" y="20138"/>
                  </a:lnTo>
                  <a:cubicBezTo>
                    <a:pt x="27466" y="19698"/>
                    <a:pt x="27436" y="19077"/>
                    <a:pt x="27386" y="18343"/>
                  </a:cubicBezTo>
                  <a:lnTo>
                    <a:pt x="27386" y="18337"/>
                  </a:lnTo>
                  <a:cubicBezTo>
                    <a:pt x="27367" y="18064"/>
                    <a:pt x="27346" y="17775"/>
                    <a:pt x="27323" y="17474"/>
                  </a:cubicBezTo>
                  <a:cubicBezTo>
                    <a:pt x="27272" y="16874"/>
                    <a:pt x="27211" y="16229"/>
                    <a:pt x="27135" y="15561"/>
                  </a:cubicBezTo>
                  <a:cubicBezTo>
                    <a:pt x="26914" y="13631"/>
                    <a:pt x="26561" y="11530"/>
                    <a:pt x="26005" y="9922"/>
                  </a:cubicBezTo>
                  <a:cubicBezTo>
                    <a:pt x="25996" y="9895"/>
                    <a:pt x="25988" y="9870"/>
                    <a:pt x="25978" y="9843"/>
                  </a:cubicBezTo>
                  <a:cubicBezTo>
                    <a:pt x="25903" y="9631"/>
                    <a:pt x="25824" y="9427"/>
                    <a:pt x="25742" y="9234"/>
                  </a:cubicBezTo>
                  <a:cubicBezTo>
                    <a:pt x="24126" y="5463"/>
                    <a:pt x="22999" y="4238"/>
                    <a:pt x="21285" y="3359"/>
                  </a:cubicBezTo>
                  <a:cubicBezTo>
                    <a:pt x="20220" y="2809"/>
                    <a:pt x="18075" y="2128"/>
                    <a:pt x="16569" y="1434"/>
                  </a:cubicBezTo>
                  <a:cubicBezTo>
                    <a:pt x="16537" y="1417"/>
                    <a:pt x="16502" y="1401"/>
                    <a:pt x="16470" y="1386"/>
                  </a:cubicBezTo>
                  <a:cubicBezTo>
                    <a:pt x="15856" y="1097"/>
                    <a:pt x="15360" y="805"/>
                    <a:pt x="15104" y="521"/>
                  </a:cubicBezTo>
                  <a:cubicBezTo>
                    <a:pt x="14541" y="1712"/>
                    <a:pt x="13979" y="2903"/>
                    <a:pt x="13417" y="4094"/>
                  </a:cubicBezTo>
                  <a:cubicBezTo>
                    <a:pt x="12003" y="2644"/>
                    <a:pt x="10506" y="1278"/>
                    <a:pt x="89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1679250" y="1074625"/>
              <a:ext cx="24700" cy="335100"/>
            </a:xfrm>
            <a:custGeom>
              <a:rect b="b" l="l" r="r" t="t"/>
              <a:pathLst>
                <a:path extrusionOk="0" h="13404" w="988">
                  <a:moveTo>
                    <a:pt x="59" y="0"/>
                  </a:moveTo>
                  <a:cubicBezTo>
                    <a:pt x="26" y="0"/>
                    <a:pt x="1" y="36"/>
                    <a:pt x="15" y="69"/>
                  </a:cubicBezTo>
                  <a:cubicBezTo>
                    <a:pt x="16" y="77"/>
                    <a:pt x="19" y="85"/>
                    <a:pt x="21" y="92"/>
                  </a:cubicBezTo>
                  <a:lnTo>
                    <a:pt x="21" y="94"/>
                  </a:lnTo>
                  <a:cubicBezTo>
                    <a:pt x="42" y="210"/>
                    <a:pt x="135" y="783"/>
                    <a:pt x="452" y="3631"/>
                  </a:cubicBezTo>
                  <a:cubicBezTo>
                    <a:pt x="782" y="6608"/>
                    <a:pt x="869" y="11604"/>
                    <a:pt x="886" y="13030"/>
                  </a:cubicBezTo>
                  <a:cubicBezTo>
                    <a:pt x="890" y="13172"/>
                    <a:pt x="890" y="13277"/>
                    <a:pt x="890" y="13343"/>
                  </a:cubicBezTo>
                  <a:cubicBezTo>
                    <a:pt x="892" y="13368"/>
                    <a:pt x="892" y="13390"/>
                    <a:pt x="892" y="13404"/>
                  </a:cubicBezTo>
                  <a:lnTo>
                    <a:pt x="988" y="13404"/>
                  </a:lnTo>
                  <a:cubicBezTo>
                    <a:pt x="988" y="13392"/>
                    <a:pt x="988" y="13373"/>
                    <a:pt x="986" y="13350"/>
                  </a:cubicBezTo>
                  <a:cubicBezTo>
                    <a:pt x="986" y="13283"/>
                    <a:pt x="986" y="13168"/>
                    <a:pt x="981" y="13010"/>
                  </a:cubicBezTo>
                  <a:cubicBezTo>
                    <a:pt x="964" y="11559"/>
                    <a:pt x="876" y="6589"/>
                    <a:pt x="546" y="3620"/>
                  </a:cubicBezTo>
                  <a:cubicBezTo>
                    <a:pt x="324" y="1611"/>
                    <a:pt x="180" y="433"/>
                    <a:pt x="116" y="107"/>
                  </a:cubicBezTo>
                  <a:cubicBezTo>
                    <a:pt x="115" y="102"/>
                    <a:pt x="115" y="96"/>
                    <a:pt x="113" y="90"/>
                  </a:cubicBezTo>
                  <a:cubicBezTo>
                    <a:pt x="110" y="73"/>
                    <a:pt x="107" y="57"/>
                    <a:pt x="102" y="41"/>
                  </a:cubicBezTo>
                  <a:cubicBezTo>
                    <a:pt x="99" y="39"/>
                    <a:pt x="99" y="39"/>
                    <a:pt x="99" y="36"/>
                  </a:cubicBezTo>
                  <a:cubicBezTo>
                    <a:pt x="98" y="29"/>
                    <a:pt x="96" y="22"/>
                    <a:pt x="92" y="15"/>
                  </a:cubicBezTo>
                  <a:cubicBezTo>
                    <a:pt x="87" y="11"/>
                    <a:pt x="81" y="7"/>
                    <a:pt x="75" y="4"/>
                  </a:cubicBezTo>
                  <a:lnTo>
                    <a:pt x="72" y="4"/>
                  </a:lnTo>
                  <a:lnTo>
                    <a:pt x="71" y="2"/>
                  </a:lnTo>
                  <a:cubicBezTo>
                    <a:pt x="67" y="1"/>
                    <a:pt x="63" y="0"/>
                    <a:pt x="5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050">
              <a:solidFill>
                <a:schemeClr val="accent4"/>
              </a:solidFill>
              <a:prstDash val="solid"/>
              <a:miter lim="12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1485225" y="950175"/>
              <a:ext cx="197100" cy="127525"/>
            </a:xfrm>
            <a:custGeom>
              <a:rect b="b" l="l" r="r" t="t"/>
              <a:pathLst>
                <a:path extrusionOk="0" h="5101" w="7884">
                  <a:moveTo>
                    <a:pt x="123" y="1"/>
                  </a:moveTo>
                  <a:lnTo>
                    <a:pt x="1" y="65"/>
                  </a:lnTo>
                  <a:cubicBezTo>
                    <a:pt x="6" y="73"/>
                    <a:pt x="14" y="78"/>
                    <a:pt x="23" y="79"/>
                  </a:cubicBezTo>
                  <a:lnTo>
                    <a:pt x="3250" y="707"/>
                  </a:lnTo>
                  <a:lnTo>
                    <a:pt x="2241" y="3543"/>
                  </a:lnTo>
                  <a:cubicBezTo>
                    <a:pt x="2235" y="3558"/>
                    <a:pt x="2237" y="3574"/>
                    <a:pt x="2247" y="3586"/>
                  </a:cubicBezTo>
                  <a:cubicBezTo>
                    <a:pt x="2254" y="3599"/>
                    <a:pt x="2269" y="3607"/>
                    <a:pt x="2285" y="3607"/>
                  </a:cubicBezTo>
                  <a:cubicBezTo>
                    <a:pt x="2329" y="3609"/>
                    <a:pt x="6812" y="3792"/>
                    <a:pt x="7782" y="5072"/>
                  </a:cubicBezTo>
                  <a:cubicBezTo>
                    <a:pt x="7783" y="5075"/>
                    <a:pt x="7788" y="5078"/>
                    <a:pt x="7789" y="5081"/>
                  </a:cubicBezTo>
                  <a:cubicBezTo>
                    <a:pt x="7799" y="5094"/>
                    <a:pt x="7813" y="5100"/>
                    <a:pt x="7828" y="5101"/>
                  </a:cubicBezTo>
                  <a:cubicBezTo>
                    <a:pt x="7838" y="5100"/>
                    <a:pt x="7848" y="5097"/>
                    <a:pt x="7857" y="5091"/>
                  </a:cubicBezTo>
                  <a:cubicBezTo>
                    <a:pt x="7879" y="5075"/>
                    <a:pt x="7883" y="5045"/>
                    <a:pt x="7866" y="5024"/>
                  </a:cubicBezTo>
                  <a:cubicBezTo>
                    <a:pt x="7864" y="5022"/>
                    <a:pt x="7863" y="5020"/>
                    <a:pt x="7863" y="5018"/>
                  </a:cubicBezTo>
                  <a:cubicBezTo>
                    <a:pt x="7853" y="5007"/>
                    <a:pt x="7846" y="4995"/>
                    <a:pt x="7836" y="4986"/>
                  </a:cubicBezTo>
                  <a:lnTo>
                    <a:pt x="7836" y="4984"/>
                  </a:lnTo>
                  <a:lnTo>
                    <a:pt x="7832" y="4980"/>
                  </a:lnTo>
                  <a:cubicBezTo>
                    <a:pt x="6840" y="3764"/>
                    <a:pt x="2929" y="3539"/>
                    <a:pt x="2352" y="3512"/>
                  </a:cubicBezTo>
                  <a:lnTo>
                    <a:pt x="3359" y="685"/>
                  </a:lnTo>
                  <a:cubicBezTo>
                    <a:pt x="3369" y="657"/>
                    <a:pt x="3351" y="628"/>
                    <a:pt x="3322" y="621"/>
                  </a:cubicBezTo>
                  <a:lnTo>
                    <a:pt x="123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3050">
              <a:solidFill>
                <a:schemeClr val="accent4"/>
              </a:solidFill>
              <a:prstDash val="solid"/>
              <a:miter lim="12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1680350" y="938450"/>
              <a:ext cx="93375" cy="139025"/>
            </a:xfrm>
            <a:custGeom>
              <a:rect b="b" l="l" r="r" t="t"/>
              <a:pathLst>
                <a:path extrusionOk="0" h="5561" w="3735">
                  <a:moveTo>
                    <a:pt x="2643" y="0"/>
                  </a:moveTo>
                  <a:cubicBezTo>
                    <a:pt x="2359" y="197"/>
                    <a:pt x="2101" y="422"/>
                    <a:pt x="1886" y="719"/>
                  </a:cubicBezTo>
                  <a:cubicBezTo>
                    <a:pt x="1876" y="731"/>
                    <a:pt x="1873" y="747"/>
                    <a:pt x="1880" y="762"/>
                  </a:cubicBezTo>
                  <a:cubicBezTo>
                    <a:pt x="1883" y="775"/>
                    <a:pt x="1894" y="787"/>
                    <a:pt x="1909" y="792"/>
                  </a:cubicBezTo>
                  <a:cubicBezTo>
                    <a:pt x="2156" y="874"/>
                    <a:pt x="2472" y="1066"/>
                    <a:pt x="2779" y="1254"/>
                  </a:cubicBezTo>
                  <a:cubicBezTo>
                    <a:pt x="3050" y="1417"/>
                    <a:pt x="3328" y="1588"/>
                    <a:pt x="3566" y="1684"/>
                  </a:cubicBezTo>
                  <a:cubicBezTo>
                    <a:pt x="1990" y="2490"/>
                    <a:pt x="707" y="3856"/>
                    <a:pt x="31" y="5451"/>
                  </a:cubicBezTo>
                  <a:cubicBezTo>
                    <a:pt x="31" y="5451"/>
                    <a:pt x="28" y="5451"/>
                    <a:pt x="31" y="5453"/>
                  </a:cubicBezTo>
                  <a:cubicBezTo>
                    <a:pt x="23" y="5467"/>
                    <a:pt x="17" y="5481"/>
                    <a:pt x="11" y="5495"/>
                  </a:cubicBezTo>
                  <a:cubicBezTo>
                    <a:pt x="0" y="5519"/>
                    <a:pt x="11" y="5548"/>
                    <a:pt x="37" y="5556"/>
                  </a:cubicBezTo>
                  <a:cubicBezTo>
                    <a:pt x="40" y="5559"/>
                    <a:pt x="44" y="5561"/>
                    <a:pt x="48" y="5561"/>
                  </a:cubicBezTo>
                  <a:cubicBezTo>
                    <a:pt x="49" y="5561"/>
                    <a:pt x="50" y="5560"/>
                    <a:pt x="52" y="5560"/>
                  </a:cubicBezTo>
                  <a:lnTo>
                    <a:pt x="55" y="5560"/>
                  </a:lnTo>
                  <a:cubicBezTo>
                    <a:pt x="61" y="5560"/>
                    <a:pt x="67" y="5558"/>
                    <a:pt x="72" y="5554"/>
                  </a:cubicBezTo>
                  <a:cubicBezTo>
                    <a:pt x="86" y="5552"/>
                    <a:pt x="96" y="5543"/>
                    <a:pt x="99" y="5531"/>
                  </a:cubicBezTo>
                  <a:cubicBezTo>
                    <a:pt x="775" y="3904"/>
                    <a:pt x="2091" y="2516"/>
                    <a:pt x="3705" y="1722"/>
                  </a:cubicBezTo>
                  <a:cubicBezTo>
                    <a:pt x="3723" y="1714"/>
                    <a:pt x="3734" y="1694"/>
                    <a:pt x="3732" y="1674"/>
                  </a:cubicBezTo>
                  <a:cubicBezTo>
                    <a:pt x="3731" y="1655"/>
                    <a:pt x="3719" y="1639"/>
                    <a:pt x="3700" y="1632"/>
                  </a:cubicBezTo>
                  <a:cubicBezTo>
                    <a:pt x="3455" y="1551"/>
                    <a:pt x="3136" y="1358"/>
                    <a:pt x="2829" y="1172"/>
                  </a:cubicBezTo>
                  <a:cubicBezTo>
                    <a:pt x="2543" y="998"/>
                    <a:pt x="2249" y="817"/>
                    <a:pt x="2001" y="723"/>
                  </a:cubicBezTo>
                  <a:cubicBezTo>
                    <a:pt x="2212" y="446"/>
                    <a:pt x="2467" y="236"/>
                    <a:pt x="2743" y="48"/>
                  </a:cubicBezTo>
                  <a:cubicBezTo>
                    <a:pt x="2710" y="31"/>
                    <a:pt x="2676" y="15"/>
                    <a:pt x="26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050">
              <a:solidFill>
                <a:schemeClr val="accent4"/>
              </a:solidFill>
              <a:prstDash val="solid"/>
              <a:miter lim="12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1677875" y="1337775"/>
              <a:ext cx="684200" cy="84550"/>
            </a:xfrm>
            <a:custGeom>
              <a:rect b="b" l="l" r="r" t="t"/>
              <a:pathLst>
                <a:path extrusionOk="0" h="3382" w="27368">
                  <a:moveTo>
                    <a:pt x="13210" y="0"/>
                  </a:moveTo>
                  <a:lnTo>
                    <a:pt x="0" y="2631"/>
                  </a:lnTo>
                  <a:lnTo>
                    <a:pt x="9915" y="3381"/>
                  </a:lnTo>
                  <a:lnTo>
                    <a:pt x="27367" y="369"/>
                  </a:lnTo>
                  <a:lnTo>
                    <a:pt x="13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1945550" y="966100"/>
              <a:ext cx="486250" cy="452525"/>
            </a:xfrm>
            <a:custGeom>
              <a:rect b="b" l="l" r="r" t="t"/>
              <a:pathLst>
                <a:path extrusionOk="0" h="18101" w="19450">
                  <a:moveTo>
                    <a:pt x="19450" y="0"/>
                  </a:moveTo>
                  <a:lnTo>
                    <a:pt x="2652" y="1924"/>
                  </a:lnTo>
                  <a:lnTo>
                    <a:pt x="1" y="18100"/>
                  </a:lnTo>
                  <a:lnTo>
                    <a:pt x="17204" y="15172"/>
                  </a:lnTo>
                  <a:lnTo>
                    <a:pt x="19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2180575" y="1122700"/>
              <a:ext cx="80650" cy="108875"/>
            </a:xfrm>
            <a:custGeom>
              <a:rect b="b" l="l" r="r" t="t"/>
              <a:pathLst>
                <a:path extrusionOk="0" h="4355" w="3226">
                  <a:moveTo>
                    <a:pt x="1678" y="0"/>
                  </a:moveTo>
                  <a:cubicBezTo>
                    <a:pt x="856" y="0"/>
                    <a:pt x="145" y="915"/>
                    <a:pt x="73" y="2084"/>
                  </a:cubicBezTo>
                  <a:cubicBezTo>
                    <a:pt x="0" y="3286"/>
                    <a:pt x="631" y="4301"/>
                    <a:pt x="1481" y="4352"/>
                  </a:cubicBezTo>
                  <a:cubicBezTo>
                    <a:pt x="1504" y="4354"/>
                    <a:pt x="1527" y="4354"/>
                    <a:pt x="1549" y="4354"/>
                  </a:cubicBezTo>
                  <a:cubicBezTo>
                    <a:pt x="2371" y="4354"/>
                    <a:pt x="3081" y="3440"/>
                    <a:pt x="3153" y="2271"/>
                  </a:cubicBezTo>
                  <a:cubicBezTo>
                    <a:pt x="3226" y="1070"/>
                    <a:pt x="2595" y="54"/>
                    <a:pt x="1745" y="2"/>
                  </a:cubicBezTo>
                  <a:cubicBezTo>
                    <a:pt x="1722" y="1"/>
                    <a:pt x="1700" y="0"/>
                    <a:pt x="16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1336275" y="1307225"/>
              <a:ext cx="618300" cy="102500"/>
            </a:xfrm>
            <a:custGeom>
              <a:rect b="b" l="l" r="r" t="t"/>
              <a:pathLst>
                <a:path extrusionOk="0" h="4100" w="24732">
                  <a:moveTo>
                    <a:pt x="17908" y="0"/>
                  </a:moveTo>
                  <a:cubicBezTo>
                    <a:pt x="17780" y="0"/>
                    <a:pt x="16483" y="283"/>
                    <a:pt x="14638" y="701"/>
                  </a:cubicBezTo>
                  <a:cubicBezTo>
                    <a:pt x="14606" y="709"/>
                    <a:pt x="14576" y="716"/>
                    <a:pt x="14544" y="724"/>
                  </a:cubicBezTo>
                  <a:cubicBezTo>
                    <a:pt x="9762" y="1805"/>
                    <a:pt x="1433" y="3761"/>
                    <a:pt x="1" y="4100"/>
                  </a:cubicBezTo>
                  <a:lnTo>
                    <a:pt x="14593" y="4100"/>
                  </a:lnTo>
                  <a:lnTo>
                    <a:pt x="14611" y="4090"/>
                  </a:lnTo>
                  <a:lnTo>
                    <a:pt x="14615" y="4100"/>
                  </a:lnTo>
                  <a:lnTo>
                    <a:pt x="15850" y="4100"/>
                  </a:lnTo>
                  <a:cubicBezTo>
                    <a:pt x="16300" y="3913"/>
                    <a:pt x="16884" y="3686"/>
                    <a:pt x="17125" y="3642"/>
                  </a:cubicBezTo>
                  <a:cubicBezTo>
                    <a:pt x="17941" y="3495"/>
                    <a:pt x="19545" y="3380"/>
                    <a:pt x="21219" y="2895"/>
                  </a:cubicBezTo>
                  <a:cubicBezTo>
                    <a:pt x="22032" y="2659"/>
                    <a:pt x="22621" y="2460"/>
                    <a:pt x="22609" y="2384"/>
                  </a:cubicBezTo>
                  <a:cubicBezTo>
                    <a:pt x="22576" y="2157"/>
                    <a:pt x="21629" y="2026"/>
                    <a:pt x="21629" y="2026"/>
                  </a:cubicBezTo>
                  <a:lnTo>
                    <a:pt x="21629" y="2026"/>
                  </a:lnTo>
                  <a:cubicBezTo>
                    <a:pt x="21629" y="2026"/>
                    <a:pt x="21809" y="2029"/>
                    <a:pt x="22074" y="2029"/>
                  </a:cubicBezTo>
                  <a:cubicBezTo>
                    <a:pt x="22732" y="2029"/>
                    <a:pt x="23911" y="2012"/>
                    <a:pt x="24143" y="1896"/>
                  </a:cubicBezTo>
                  <a:cubicBezTo>
                    <a:pt x="24470" y="1733"/>
                    <a:pt x="24339" y="1340"/>
                    <a:pt x="24339" y="1340"/>
                  </a:cubicBezTo>
                  <a:cubicBezTo>
                    <a:pt x="24339" y="1340"/>
                    <a:pt x="24731" y="1094"/>
                    <a:pt x="24698" y="768"/>
                  </a:cubicBezTo>
                  <a:cubicBezTo>
                    <a:pt x="24686" y="659"/>
                    <a:pt x="24231" y="551"/>
                    <a:pt x="23227" y="434"/>
                  </a:cubicBezTo>
                  <a:cubicBezTo>
                    <a:pt x="21235" y="202"/>
                    <a:pt x="18232" y="0"/>
                    <a:pt x="179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1798400" y="521650"/>
              <a:ext cx="412425" cy="400150"/>
            </a:xfrm>
            <a:custGeom>
              <a:rect b="b" l="l" r="r" t="t"/>
              <a:pathLst>
                <a:path extrusionOk="0" h="16006" w="16497">
                  <a:moveTo>
                    <a:pt x="9177" y="1"/>
                  </a:moveTo>
                  <a:cubicBezTo>
                    <a:pt x="5135" y="1"/>
                    <a:pt x="1858" y="3278"/>
                    <a:pt x="1858" y="7320"/>
                  </a:cubicBezTo>
                  <a:cubicBezTo>
                    <a:pt x="1856" y="9000"/>
                    <a:pt x="2435" y="10629"/>
                    <a:pt x="3497" y="11933"/>
                  </a:cubicBezTo>
                  <a:cubicBezTo>
                    <a:pt x="2572" y="13480"/>
                    <a:pt x="1390" y="14857"/>
                    <a:pt x="1" y="16005"/>
                  </a:cubicBezTo>
                  <a:cubicBezTo>
                    <a:pt x="1804" y="15385"/>
                    <a:pt x="3532" y="14489"/>
                    <a:pt x="5124" y="13414"/>
                  </a:cubicBezTo>
                  <a:cubicBezTo>
                    <a:pt x="6321" y="14212"/>
                    <a:pt x="7726" y="14638"/>
                    <a:pt x="9165" y="14638"/>
                  </a:cubicBezTo>
                  <a:cubicBezTo>
                    <a:pt x="9169" y="14638"/>
                    <a:pt x="9173" y="14638"/>
                    <a:pt x="9177" y="14638"/>
                  </a:cubicBezTo>
                  <a:cubicBezTo>
                    <a:pt x="13220" y="14638"/>
                    <a:pt x="16497" y="11362"/>
                    <a:pt x="16497" y="7320"/>
                  </a:cubicBezTo>
                  <a:cubicBezTo>
                    <a:pt x="16497" y="3278"/>
                    <a:pt x="13220" y="1"/>
                    <a:pt x="91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1368825" y="770200"/>
              <a:ext cx="166525" cy="166525"/>
            </a:xfrm>
            <a:custGeom>
              <a:rect b="b" l="l" r="r" t="t"/>
              <a:pathLst>
                <a:path extrusionOk="0" h="6661" w="6661">
                  <a:moveTo>
                    <a:pt x="3331" y="0"/>
                  </a:moveTo>
                  <a:cubicBezTo>
                    <a:pt x="1491" y="0"/>
                    <a:pt x="0" y="1492"/>
                    <a:pt x="0" y="3331"/>
                  </a:cubicBezTo>
                  <a:cubicBezTo>
                    <a:pt x="0" y="5170"/>
                    <a:pt x="1491" y="6661"/>
                    <a:pt x="3331" y="6661"/>
                  </a:cubicBezTo>
                  <a:cubicBezTo>
                    <a:pt x="5170" y="6661"/>
                    <a:pt x="6661" y="5170"/>
                    <a:pt x="6661" y="3331"/>
                  </a:cubicBezTo>
                  <a:cubicBezTo>
                    <a:pt x="6661" y="1492"/>
                    <a:pt x="5170" y="0"/>
                    <a:pt x="3331" y="0"/>
                  </a:cubicBezTo>
                  <a:close/>
                </a:path>
              </a:pathLst>
            </a:custGeom>
            <a:solidFill>
              <a:srgbClr val="FECC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1927500" y="900775"/>
              <a:ext cx="161625" cy="114600"/>
            </a:xfrm>
            <a:custGeom>
              <a:rect b="b" l="l" r="r" t="t"/>
              <a:pathLst>
                <a:path extrusionOk="0" h="4584" w="6465">
                  <a:moveTo>
                    <a:pt x="6318" y="1"/>
                  </a:moveTo>
                  <a:lnTo>
                    <a:pt x="1" y="2842"/>
                  </a:lnTo>
                  <a:cubicBezTo>
                    <a:pt x="1" y="2842"/>
                    <a:pt x="1423" y="4584"/>
                    <a:pt x="3238" y="4584"/>
                  </a:cubicBezTo>
                  <a:cubicBezTo>
                    <a:pt x="3553" y="4584"/>
                    <a:pt x="3880" y="4531"/>
                    <a:pt x="4213" y="4408"/>
                  </a:cubicBezTo>
                  <a:cubicBezTo>
                    <a:pt x="6465" y="3576"/>
                    <a:pt x="6318" y="1"/>
                    <a:pt x="6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1334625" y="1181250"/>
              <a:ext cx="112975" cy="115000"/>
            </a:xfrm>
            <a:custGeom>
              <a:rect b="b" l="l" r="r" t="t"/>
              <a:pathLst>
                <a:path extrusionOk="0" h="4600" w="4519">
                  <a:moveTo>
                    <a:pt x="1134" y="0"/>
                  </a:moveTo>
                  <a:cubicBezTo>
                    <a:pt x="748" y="0"/>
                    <a:pt x="364" y="75"/>
                    <a:pt x="1" y="191"/>
                  </a:cubicBezTo>
                  <a:lnTo>
                    <a:pt x="1" y="2655"/>
                  </a:lnTo>
                  <a:lnTo>
                    <a:pt x="3901" y="4599"/>
                  </a:lnTo>
                  <a:cubicBezTo>
                    <a:pt x="3901" y="4599"/>
                    <a:pt x="4518" y="1564"/>
                    <a:pt x="2447" y="346"/>
                  </a:cubicBezTo>
                  <a:cubicBezTo>
                    <a:pt x="2026" y="99"/>
                    <a:pt x="1579" y="0"/>
                    <a:pt x="1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1770250" y="827500"/>
              <a:ext cx="80475" cy="80500"/>
            </a:xfrm>
            <a:custGeom>
              <a:rect b="b" l="l" r="r" t="t"/>
              <a:pathLst>
                <a:path extrusionOk="0" h="3220" w="3219">
                  <a:moveTo>
                    <a:pt x="2005" y="1"/>
                  </a:moveTo>
                  <a:lnTo>
                    <a:pt x="1298" y="1259"/>
                  </a:lnTo>
                  <a:lnTo>
                    <a:pt x="0" y="1214"/>
                  </a:lnTo>
                  <a:lnTo>
                    <a:pt x="1121" y="1888"/>
                  </a:lnTo>
                  <a:lnTo>
                    <a:pt x="1214" y="3219"/>
                  </a:lnTo>
                  <a:lnTo>
                    <a:pt x="1880" y="2050"/>
                  </a:lnTo>
                  <a:lnTo>
                    <a:pt x="3219" y="2006"/>
                  </a:lnTo>
                  <a:lnTo>
                    <a:pt x="2057" y="1436"/>
                  </a:lnTo>
                  <a:lnTo>
                    <a:pt x="20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1792275" y="536100"/>
              <a:ext cx="80475" cy="80500"/>
            </a:xfrm>
            <a:custGeom>
              <a:rect b="b" l="l" r="r" t="t"/>
              <a:pathLst>
                <a:path extrusionOk="0" h="3220" w="3219">
                  <a:moveTo>
                    <a:pt x="2005" y="1"/>
                  </a:moveTo>
                  <a:lnTo>
                    <a:pt x="1298" y="1259"/>
                  </a:lnTo>
                  <a:lnTo>
                    <a:pt x="0" y="1214"/>
                  </a:lnTo>
                  <a:lnTo>
                    <a:pt x="0" y="1214"/>
                  </a:lnTo>
                  <a:lnTo>
                    <a:pt x="1121" y="1889"/>
                  </a:lnTo>
                  <a:lnTo>
                    <a:pt x="1214" y="3219"/>
                  </a:lnTo>
                  <a:lnTo>
                    <a:pt x="1880" y="2051"/>
                  </a:lnTo>
                  <a:lnTo>
                    <a:pt x="3219" y="2006"/>
                  </a:lnTo>
                  <a:lnTo>
                    <a:pt x="2058" y="1436"/>
                  </a:lnTo>
                  <a:lnTo>
                    <a:pt x="20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1442075" y="656000"/>
              <a:ext cx="56150" cy="56175"/>
            </a:xfrm>
            <a:custGeom>
              <a:rect b="b" l="l" r="r" t="t"/>
              <a:pathLst>
                <a:path extrusionOk="0" h="2247" w="2246">
                  <a:moveTo>
                    <a:pt x="442" y="1"/>
                  </a:moveTo>
                  <a:lnTo>
                    <a:pt x="752" y="1102"/>
                  </a:lnTo>
                  <a:lnTo>
                    <a:pt x="0" y="1805"/>
                  </a:lnTo>
                  <a:lnTo>
                    <a:pt x="1005" y="1554"/>
                  </a:lnTo>
                  <a:lnTo>
                    <a:pt x="1804" y="2247"/>
                  </a:lnTo>
                  <a:lnTo>
                    <a:pt x="1520" y="1219"/>
                  </a:lnTo>
                  <a:lnTo>
                    <a:pt x="2245" y="442"/>
                  </a:lnTo>
                  <a:lnTo>
                    <a:pt x="1276" y="775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2100425" y="877300"/>
              <a:ext cx="78800" cy="78800"/>
            </a:xfrm>
            <a:custGeom>
              <a:rect b="b" l="l" r="r" t="t"/>
              <a:pathLst>
                <a:path extrusionOk="0" h="3152" w="3152">
                  <a:moveTo>
                    <a:pt x="1063" y="0"/>
                  </a:moveTo>
                  <a:lnTo>
                    <a:pt x="1126" y="1443"/>
                  </a:lnTo>
                  <a:lnTo>
                    <a:pt x="1" y="2090"/>
                  </a:lnTo>
                  <a:lnTo>
                    <a:pt x="1308" y="2071"/>
                  </a:lnTo>
                  <a:lnTo>
                    <a:pt x="2089" y="3152"/>
                  </a:lnTo>
                  <a:lnTo>
                    <a:pt x="2038" y="1807"/>
                  </a:lnTo>
                  <a:lnTo>
                    <a:pt x="3151" y="1063"/>
                  </a:lnTo>
                  <a:lnTo>
                    <a:pt x="1864" y="1193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1845325" y="1132400"/>
              <a:ext cx="78825" cy="78800"/>
            </a:xfrm>
            <a:custGeom>
              <a:rect b="b" l="l" r="r" t="t"/>
              <a:pathLst>
                <a:path extrusionOk="0" h="3152" w="3153">
                  <a:moveTo>
                    <a:pt x="1063" y="0"/>
                  </a:moveTo>
                  <a:lnTo>
                    <a:pt x="1127" y="1442"/>
                  </a:lnTo>
                  <a:lnTo>
                    <a:pt x="1" y="2089"/>
                  </a:lnTo>
                  <a:lnTo>
                    <a:pt x="1308" y="2070"/>
                  </a:lnTo>
                  <a:lnTo>
                    <a:pt x="2090" y="3152"/>
                  </a:lnTo>
                  <a:lnTo>
                    <a:pt x="2039" y="1808"/>
                  </a:lnTo>
                  <a:lnTo>
                    <a:pt x="3152" y="1062"/>
                  </a:lnTo>
                  <a:lnTo>
                    <a:pt x="1865" y="1193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1359850" y="932125"/>
              <a:ext cx="82625" cy="82650"/>
            </a:xfrm>
            <a:custGeom>
              <a:rect b="b" l="l" r="r" t="t"/>
              <a:pathLst>
                <a:path extrusionOk="0" h="3306" w="3305">
                  <a:moveTo>
                    <a:pt x="1782" y="1"/>
                  </a:moveTo>
                  <a:lnTo>
                    <a:pt x="1288" y="1358"/>
                  </a:lnTo>
                  <a:lnTo>
                    <a:pt x="0" y="1523"/>
                  </a:lnTo>
                  <a:lnTo>
                    <a:pt x="1215" y="2008"/>
                  </a:lnTo>
                  <a:lnTo>
                    <a:pt x="1521" y="3306"/>
                  </a:lnTo>
                  <a:lnTo>
                    <a:pt x="1989" y="2044"/>
                  </a:lnTo>
                  <a:lnTo>
                    <a:pt x="3304" y="1783"/>
                  </a:lnTo>
                  <a:lnTo>
                    <a:pt x="2065" y="1409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4" name="Google Shape;664;p36"/>
          <p:cNvSpPr/>
          <p:nvPr/>
        </p:nvSpPr>
        <p:spPr>
          <a:xfrm>
            <a:off x="0" y="0"/>
            <a:ext cx="725100" cy="736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Grandstander ExtraBold"/>
                <a:ea typeface="Grandstander ExtraBold"/>
                <a:cs typeface="Grandstander ExtraBold"/>
                <a:sym typeface="Grandstander ExtraBold"/>
              </a:rPr>
              <a:t>05</a:t>
            </a:r>
            <a:endParaRPr sz="2000">
              <a:latin typeface="Grandstander ExtraBold"/>
              <a:ea typeface="Grandstander ExtraBold"/>
              <a:cs typeface="Grandstander ExtraBold"/>
              <a:sym typeface="Grandstander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7"/>
          <p:cNvSpPr txBox="1"/>
          <p:nvPr>
            <p:ph type="title"/>
          </p:nvPr>
        </p:nvSpPr>
        <p:spPr>
          <a:xfrm>
            <a:off x="2338050" y="483350"/>
            <a:ext cx="44679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highlight>
                  <a:schemeClr val="accent4"/>
                </a:highlight>
              </a:rPr>
              <a:t>TECHNOLOGIES</a:t>
            </a:r>
            <a:endParaRPr sz="3500">
              <a:highlight>
                <a:schemeClr val="accent4"/>
              </a:highlight>
            </a:endParaRPr>
          </a:p>
        </p:txBody>
      </p:sp>
      <p:sp>
        <p:nvSpPr>
          <p:cNvPr id="670" name="Google Shape;670;p37"/>
          <p:cNvSpPr txBox="1"/>
          <p:nvPr>
            <p:ph idx="1" type="subTitle"/>
          </p:nvPr>
        </p:nvSpPr>
        <p:spPr>
          <a:xfrm>
            <a:off x="4951100" y="1723350"/>
            <a:ext cx="2788200" cy="25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tamaran Medium"/>
              <a:buChar char="●"/>
            </a:pPr>
            <a:r>
              <a:rPr lang="en" sz="1700">
                <a:solidFill>
                  <a:srgbClr val="000000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React J</a:t>
            </a:r>
            <a:r>
              <a:rPr lang="en" sz="1700">
                <a:solidFill>
                  <a:srgbClr val="000000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S</a:t>
            </a:r>
            <a:endParaRPr sz="1700">
              <a:solidFill>
                <a:srgbClr val="000000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tamaran Medium"/>
              <a:buChar char="●"/>
            </a:pPr>
            <a:r>
              <a:rPr lang="en" sz="1700">
                <a:solidFill>
                  <a:srgbClr val="000000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Node JS</a:t>
            </a:r>
            <a:endParaRPr sz="1700">
              <a:solidFill>
                <a:srgbClr val="000000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tamaran Medium"/>
              <a:buChar char="●"/>
            </a:pPr>
            <a:r>
              <a:rPr lang="en" sz="1700">
                <a:solidFill>
                  <a:srgbClr val="000000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MongoDB</a:t>
            </a:r>
            <a:endParaRPr sz="1700">
              <a:solidFill>
                <a:srgbClr val="000000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tamaran Medium"/>
              <a:buChar char="●"/>
            </a:pPr>
            <a:r>
              <a:rPr lang="en" sz="1700">
                <a:solidFill>
                  <a:srgbClr val="000000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ExpressJS</a:t>
            </a:r>
            <a:endParaRPr sz="1700">
              <a:solidFill>
                <a:srgbClr val="000000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tamaran Medium"/>
              <a:buChar char="●"/>
            </a:pPr>
            <a:r>
              <a:rPr lang="en" sz="1700">
                <a:solidFill>
                  <a:srgbClr val="000000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For version control: GitHub</a:t>
            </a:r>
            <a:endParaRPr sz="1700">
              <a:solidFill>
                <a:srgbClr val="000000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7"/>
          <p:cNvSpPr/>
          <p:nvPr/>
        </p:nvSpPr>
        <p:spPr>
          <a:xfrm>
            <a:off x="1262925" y="722552"/>
            <a:ext cx="383700" cy="38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7"/>
          <p:cNvSpPr/>
          <p:nvPr/>
        </p:nvSpPr>
        <p:spPr>
          <a:xfrm>
            <a:off x="5527250" y="1085531"/>
            <a:ext cx="216900" cy="21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7"/>
          <p:cNvSpPr/>
          <p:nvPr/>
        </p:nvSpPr>
        <p:spPr>
          <a:xfrm>
            <a:off x="3006963" y="4009681"/>
            <a:ext cx="216900" cy="21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7"/>
          <p:cNvSpPr/>
          <p:nvPr/>
        </p:nvSpPr>
        <p:spPr>
          <a:xfrm>
            <a:off x="8315538" y="431556"/>
            <a:ext cx="216900" cy="21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7"/>
          <p:cNvSpPr/>
          <p:nvPr/>
        </p:nvSpPr>
        <p:spPr>
          <a:xfrm>
            <a:off x="7296375" y="-730700"/>
            <a:ext cx="63600" cy="6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6" name="Google Shape;676;p37"/>
          <p:cNvGrpSpPr/>
          <p:nvPr/>
        </p:nvGrpSpPr>
        <p:grpSpPr>
          <a:xfrm>
            <a:off x="1314411" y="1723356"/>
            <a:ext cx="3001958" cy="2779463"/>
            <a:chOff x="4864795" y="1394488"/>
            <a:chExt cx="3402423" cy="2783917"/>
          </a:xfrm>
        </p:grpSpPr>
        <p:sp>
          <p:nvSpPr>
            <p:cNvPr id="677" name="Google Shape;677;p37"/>
            <p:cNvSpPr/>
            <p:nvPr/>
          </p:nvSpPr>
          <p:spPr>
            <a:xfrm>
              <a:off x="5269673" y="1394488"/>
              <a:ext cx="2997545" cy="2783917"/>
            </a:xfrm>
            <a:custGeom>
              <a:rect b="b" l="l" r="r" t="t"/>
              <a:pathLst>
                <a:path extrusionOk="0" h="154255" w="166092">
                  <a:moveTo>
                    <a:pt x="118440" y="1"/>
                  </a:moveTo>
                  <a:lnTo>
                    <a:pt x="114450" y="34"/>
                  </a:lnTo>
                  <a:lnTo>
                    <a:pt x="110493" y="336"/>
                  </a:lnTo>
                  <a:lnTo>
                    <a:pt x="106637" y="1074"/>
                  </a:lnTo>
                  <a:lnTo>
                    <a:pt x="104725" y="1678"/>
                  </a:lnTo>
                  <a:lnTo>
                    <a:pt x="102847" y="2348"/>
                  </a:lnTo>
                  <a:lnTo>
                    <a:pt x="99293" y="4092"/>
                  </a:lnTo>
                  <a:lnTo>
                    <a:pt x="95973" y="6205"/>
                  </a:lnTo>
                  <a:lnTo>
                    <a:pt x="92754" y="8585"/>
                  </a:lnTo>
                  <a:lnTo>
                    <a:pt x="88093" y="12442"/>
                  </a:lnTo>
                  <a:lnTo>
                    <a:pt x="83398" y="16298"/>
                  </a:lnTo>
                  <a:lnTo>
                    <a:pt x="80179" y="18713"/>
                  </a:lnTo>
                  <a:lnTo>
                    <a:pt x="78502" y="19819"/>
                  </a:lnTo>
                  <a:lnTo>
                    <a:pt x="76859" y="20825"/>
                  </a:lnTo>
                  <a:lnTo>
                    <a:pt x="73472" y="22669"/>
                  </a:lnTo>
                  <a:lnTo>
                    <a:pt x="69985" y="24246"/>
                  </a:lnTo>
                  <a:lnTo>
                    <a:pt x="66397" y="25620"/>
                  </a:lnTo>
                  <a:lnTo>
                    <a:pt x="60864" y="27431"/>
                  </a:lnTo>
                  <a:lnTo>
                    <a:pt x="53319" y="29477"/>
                  </a:lnTo>
                  <a:lnTo>
                    <a:pt x="45740" y="31388"/>
                  </a:lnTo>
                  <a:lnTo>
                    <a:pt x="38262" y="33534"/>
                  </a:lnTo>
                  <a:lnTo>
                    <a:pt x="32830" y="35479"/>
                  </a:lnTo>
                  <a:lnTo>
                    <a:pt x="29309" y="36955"/>
                  </a:lnTo>
                  <a:lnTo>
                    <a:pt x="25888" y="38698"/>
                  </a:lnTo>
                  <a:lnTo>
                    <a:pt x="22636" y="40677"/>
                  </a:lnTo>
                  <a:lnTo>
                    <a:pt x="21060" y="41783"/>
                  </a:lnTo>
                  <a:lnTo>
                    <a:pt x="19450" y="42991"/>
                  </a:lnTo>
                  <a:lnTo>
                    <a:pt x="16466" y="45606"/>
                  </a:lnTo>
                  <a:lnTo>
                    <a:pt x="13716" y="48457"/>
                  </a:lnTo>
                  <a:lnTo>
                    <a:pt x="11201" y="51542"/>
                  </a:lnTo>
                  <a:lnTo>
                    <a:pt x="10061" y="53151"/>
                  </a:lnTo>
                  <a:lnTo>
                    <a:pt x="8921" y="54794"/>
                  </a:lnTo>
                  <a:lnTo>
                    <a:pt x="6909" y="58215"/>
                  </a:lnTo>
                  <a:lnTo>
                    <a:pt x="5165" y="61769"/>
                  </a:lnTo>
                  <a:lnTo>
                    <a:pt x="3656" y="65424"/>
                  </a:lnTo>
                  <a:lnTo>
                    <a:pt x="2415" y="69180"/>
                  </a:lnTo>
                  <a:lnTo>
                    <a:pt x="1443" y="73003"/>
                  </a:lnTo>
                  <a:lnTo>
                    <a:pt x="705" y="76926"/>
                  </a:lnTo>
                  <a:lnTo>
                    <a:pt x="235" y="80850"/>
                  </a:lnTo>
                  <a:lnTo>
                    <a:pt x="1" y="84840"/>
                  </a:lnTo>
                  <a:lnTo>
                    <a:pt x="34" y="88831"/>
                  </a:lnTo>
                  <a:lnTo>
                    <a:pt x="302" y="92788"/>
                  </a:lnTo>
                  <a:lnTo>
                    <a:pt x="839" y="96745"/>
                  </a:lnTo>
                  <a:lnTo>
                    <a:pt x="1610" y="100668"/>
                  </a:lnTo>
                  <a:lnTo>
                    <a:pt x="2616" y="104524"/>
                  </a:lnTo>
                  <a:lnTo>
                    <a:pt x="3857" y="108314"/>
                  </a:lnTo>
                  <a:lnTo>
                    <a:pt x="5366" y="112002"/>
                  </a:lnTo>
                  <a:lnTo>
                    <a:pt x="6204" y="113813"/>
                  </a:lnTo>
                  <a:lnTo>
                    <a:pt x="7110" y="115590"/>
                  </a:lnTo>
                  <a:lnTo>
                    <a:pt x="9055" y="119044"/>
                  </a:lnTo>
                  <a:lnTo>
                    <a:pt x="11201" y="122364"/>
                  </a:lnTo>
                  <a:lnTo>
                    <a:pt x="13582" y="125550"/>
                  </a:lnTo>
                  <a:lnTo>
                    <a:pt x="16097" y="128601"/>
                  </a:lnTo>
                  <a:lnTo>
                    <a:pt x="18813" y="131519"/>
                  </a:lnTo>
                  <a:lnTo>
                    <a:pt x="21663" y="134268"/>
                  </a:lnTo>
                  <a:lnTo>
                    <a:pt x="24681" y="136851"/>
                  </a:lnTo>
                  <a:lnTo>
                    <a:pt x="27833" y="139299"/>
                  </a:lnTo>
                  <a:lnTo>
                    <a:pt x="31086" y="141579"/>
                  </a:lnTo>
                  <a:lnTo>
                    <a:pt x="34506" y="143658"/>
                  </a:lnTo>
                  <a:lnTo>
                    <a:pt x="37994" y="145569"/>
                  </a:lnTo>
                  <a:lnTo>
                    <a:pt x="41582" y="147313"/>
                  </a:lnTo>
                  <a:lnTo>
                    <a:pt x="45271" y="148856"/>
                  </a:lnTo>
                  <a:lnTo>
                    <a:pt x="49026" y="150230"/>
                  </a:lnTo>
                  <a:lnTo>
                    <a:pt x="52849" y="151371"/>
                  </a:lnTo>
                  <a:lnTo>
                    <a:pt x="54761" y="151874"/>
                  </a:lnTo>
                  <a:lnTo>
                    <a:pt x="56706" y="152343"/>
                  </a:lnTo>
                  <a:lnTo>
                    <a:pt x="60595" y="153081"/>
                  </a:lnTo>
                  <a:lnTo>
                    <a:pt x="64519" y="153651"/>
                  </a:lnTo>
                  <a:lnTo>
                    <a:pt x="68476" y="154053"/>
                  </a:lnTo>
                  <a:lnTo>
                    <a:pt x="72433" y="154221"/>
                  </a:lnTo>
                  <a:lnTo>
                    <a:pt x="76423" y="154254"/>
                  </a:lnTo>
                  <a:lnTo>
                    <a:pt x="80380" y="154087"/>
                  </a:lnTo>
                  <a:lnTo>
                    <a:pt x="84371" y="153718"/>
                  </a:lnTo>
                  <a:lnTo>
                    <a:pt x="88294" y="153215"/>
                  </a:lnTo>
                  <a:lnTo>
                    <a:pt x="92217" y="152544"/>
                  </a:lnTo>
                  <a:lnTo>
                    <a:pt x="96141" y="151706"/>
                  </a:lnTo>
                  <a:lnTo>
                    <a:pt x="99997" y="150700"/>
                  </a:lnTo>
                  <a:lnTo>
                    <a:pt x="103820" y="149560"/>
                  </a:lnTo>
                  <a:lnTo>
                    <a:pt x="107609" y="148252"/>
                  </a:lnTo>
                  <a:lnTo>
                    <a:pt x="113142" y="146005"/>
                  </a:lnTo>
                  <a:lnTo>
                    <a:pt x="116764" y="144329"/>
                  </a:lnTo>
                  <a:lnTo>
                    <a:pt x="118843" y="143289"/>
                  </a:lnTo>
                  <a:lnTo>
                    <a:pt x="122800" y="141042"/>
                  </a:lnTo>
                  <a:lnTo>
                    <a:pt x="126589" y="138561"/>
                  </a:lnTo>
                  <a:lnTo>
                    <a:pt x="130211" y="135912"/>
                  </a:lnTo>
                  <a:lnTo>
                    <a:pt x="133598" y="133028"/>
                  </a:lnTo>
                  <a:lnTo>
                    <a:pt x="136817" y="129976"/>
                  </a:lnTo>
                  <a:lnTo>
                    <a:pt x="139868" y="126791"/>
                  </a:lnTo>
                  <a:lnTo>
                    <a:pt x="142719" y="123404"/>
                  </a:lnTo>
                  <a:lnTo>
                    <a:pt x="145401" y="119883"/>
                  </a:lnTo>
                  <a:lnTo>
                    <a:pt x="147916" y="116228"/>
                  </a:lnTo>
                  <a:lnTo>
                    <a:pt x="150230" y="112438"/>
                  </a:lnTo>
                  <a:lnTo>
                    <a:pt x="152410" y="108515"/>
                  </a:lnTo>
                  <a:lnTo>
                    <a:pt x="154388" y="104524"/>
                  </a:lnTo>
                  <a:lnTo>
                    <a:pt x="156199" y="100433"/>
                  </a:lnTo>
                  <a:lnTo>
                    <a:pt x="157876" y="96242"/>
                  </a:lnTo>
                  <a:lnTo>
                    <a:pt x="159385" y="91983"/>
                  </a:lnTo>
                  <a:lnTo>
                    <a:pt x="160055" y="89837"/>
                  </a:lnTo>
                  <a:lnTo>
                    <a:pt x="160760" y="87523"/>
                  </a:lnTo>
                  <a:lnTo>
                    <a:pt x="162000" y="82828"/>
                  </a:lnTo>
                  <a:lnTo>
                    <a:pt x="163107" y="78067"/>
                  </a:lnTo>
                  <a:lnTo>
                    <a:pt x="164012" y="73305"/>
                  </a:lnTo>
                  <a:lnTo>
                    <a:pt x="164784" y="68510"/>
                  </a:lnTo>
                  <a:lnTo>
                    <a:pt x="165354" y="63714"/>
                  </a:lnTo>
                  <a:lnTo>
                    <a:pt x="165756" y="58852"/>
                  </a:lnTo>
                  <a:lnTo>
                    <a:pt x="165991" y="54023"/>
                  </a:lnTo>
                  <a:lnTo>
                    <a:pt x="166058" y="51575"/>
                  </a:lnTo>
                  <a:lnTo>
                    <a:pt x="166091" y="49060"/>
                  </a:lnTo>
                  <a:lnTo>
                    <a:pt x="165957" y="43997"/>
                  </a:lnTo>
                  <a:lnTo>
                    <a:pt x="165588" y="38900"/>
                  </a:lnTo>
                  <a:lnTo>
                    <a:pt x="164918" y="33870"/>
                  </a:lnTo>
                  <a:lnTo>
                    <a:pt x="163811" y="28974"/>
                  </a:lnTo>
                  <a:lnTo>
                    <a:pt x="162302" y="24279"/>
                  </a:lnTo>
                  <a:lnTo>
                    <a:pt x="160793" y="20926"/>
                  </a:lnTo>
                  <a:lnTo>
                    <a:pt x="159619" y="18746"/>
                  </a:lnTo>
                  <a:lnTo>
                    <a:pt x="158278" y="16701"/>
                  </a:lnTo>
                  <a:lnTo>
                    <a:pt x="156803" y="14722"/>
                  </a:lnTo>
                  <a:lnTo>
                    <a:pt x="155998" y="13783"/>
                  </a:lnTo>
                  <a:lnTo>
                    <a:pt x="155160" y="12878"/>
                  </a:lnTo>
                  <a:lnTo>
                    <a:pt x="153449" y="11168"/>
                  </a:lnTo>
                  <a:lnTo>
                    <a:pt x="151571" y="9625"/>
                  </a:lnTo>
                  <a:lnTo>
                    <a:pt x="149627" y="8217"/>
                  </a:lnTo>
                  <a:lnTo>
                    <a:pt x="146541" y="6339"/>
                  </a:lnTo>
                  <a:lnTo>
                    <a:pt x="142149" y="4293"/>
                  </a:lnTo>
                  <a:lnTo>
                    <a:pt x="137521" y="2684"/>
                  </a:lnTo>
                  <a:lnTo>
                    <a:pt x="132726" y="1510"/>
                  </a:lnTo>
                  <a:lnTo>
                    <a:pt x="127830" y="705"/>
                  </a:lnTo>
                  <a:lnTo>
                    <a:pt x="122900" y="202"/>
                  </a:lnTo>
                  <a:lnTo>
                    <a:pt x="120419" y="68"/>
                  </a:lnTo>
                  <a:lnTo>
                    <a:pt x="118440" y="1"/>
                  </a:lnTo>
                  <a:close/>
                </a:path>
              </a:pathLst>
            </a:custGeom>
            <a:solidFill>
              <a:srgbClr val="B6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5330186" y="1481044"/>
              <a:ext cx="2273137" cy="1746601"/>
            </a:xfrm>
            <a:custGeom>
              <a:rect b="b" l="l" r="r" t="t"/>
              <a:pathLst>
                <a:path extrusionOk="0" h="96778" w="125953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92083"/>
                  </a:lnTo>
                  <a:lnTo>
                    <a:pt x="1" y="92552"/>
                  </a:lnTo>
                  <a:lnTo>
                    <a:pt x="202" y="93491"/>
                  </a:lnTo>
                  <a:lnTo>
                    <a:pt x="538" y="94330"/>
                  </a:lnTo>
                  <a:lnTo>
                    <a:pt x="1041" y="95067"/>
                  </a:lnTo>
                  <a:lnTo>
                    <a:pt x="1678" y="95704"/>
                  </a:lnTo>
                  <a:lnTo>
                    <a:pt x="2449" y="96207"/>
                  </a:lnTo>
                  <a:lnTo>
                    <a:pt x="3287" y="96576"/>
                  </a:lnTo>
                  <a:lnTo>
                    <a:pt x="4226" y="96777"/>
                  </a:lnTo>
                  <a:lnTo>
                    <a:pt x="121727" y="96777"/>
                  </a:lnTo>
                  <a:lnTo>
                    <a:pt x="122632" y="96576"/>
                  </a:lnTo>
                  <a:lnTo>
                    <a:pt x="123471" y="96207"/>
                  </a:lnTo>
                  <a:lnTo>
                    <a:pt x="124242" y="95704"/>
                  </a:lnTo>
                  <a:lnTo>
                    <a:pt x="124879" y="95067"/>
                  </a:lnTo>
                  <a:lnTo>
                    <a:pt x="125382" y="94330"/>
                  </a:lnTo>
                  <a:lnTo>
                    <a:pt x="125718" y="93458"/>
                  </a:lnTo>
                  <a:lnTo>
                    <a:pt x="125919" y="92552"/>
                  </a:lnTo>
                  <a:lnTo>
                    <a:pt x="125952" y="92083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5802236" y="1795738"/>
              <a:ext cx="1332663" cy="1336291"/>
            </a:xfrm>
            <a:custGeom>
              <a:rect b="b" l="l" r="r" t="t"/>
              <a:pathLst>
                <a:path extrusionOk="0" h="74043" w="73842">
                  <a:moveTo>
                    <a:pt x="36955" y="24145"/>
                  </a:moveTo>
                  <a:lnTo>
                    <a:pt x="39134" y="24379"/>
                  </a:lnTo>
                  <a:lnTo>
                    <a:pt x="41281" y="24949"/>
                  </a:lnTo>
                  <a:lnTo>
                    <a:pt x="43326" y="25888"/>
                  </a:lnTo>
                  <a:lnTo>
                    <a:pt x="45170" y="27196"/>
                  </a:lnTo>
                  <a:lnTo>
                    <a:pt x="46042" y="27967"/>
                  </a:lnTo>
                  <a:lnTo>
                    <a:pt x="46378" y="28336"/>
                  </a:lnTo>
                  <a:lnTo>
                    <a:pt x="46713" y="28705"/>
                  </a:lnTo>
                  <a:lnTo>
                    <a:pt x="47451" y="29610"/>
                  </a:lnTo>
                  <a:lnTo>
                    <a:pt x="48624" y="31589"/>
                  </a:lnTo>
                  <a:lnTo>
                    <a:pt x="49429" y="33735"/>
                  </a:lnTo>
                  <a:lnTo>
                    <a:pt x="49865" y="36015"/>
                  </a:lnTo>
                  <a:lnTo>
                    <a:pt x="49899" y="37155"/>
                  </a:lnTo>
                  <a:lnTo>
                    <a:pt x="49899" y="37256"/>
                  </a:lnTo>
                  <a:lnTo>
                    <a:pt x="49865" y="38430"/>
                  </a:lnTo>
                  <a:lnTo>
                    <a:pt x="49463" y="40643"/>
                  </a:lnTo>
                  <a:lnTo>
                    <a:pt x="48691" y="42756"/>
                  </a:lnTo>
                  <a:lnTo>
                    <a:pt x="47585" y="44667"/>
                  </a:lnTo>
                  <a:lnTo>
                    <a:pt x="46210" y="46377"/>
                  </a:lnTo>
                  <a:lnTo>
                    <a:pt x="44533" y="47853"/>
                  </a:lnTo>
                  <a:lnTo>
                    <a:pt x="42622" y="48993"/>
                  </a:lnTo>
                  <a:lnTo>
                    <a:pt x="40509" y="49831"/>
                  </a:lnTo>
                  <a:lnTo>
                    <a:pt x="39369" y="50099"/>
                  </a:lnTo>
                  <a:lnTo>
                    <a:pt x="38229" y="50267"/>
                  </a:lnTo>
                  <a:lnTo>
                    <a:pt x="35949" y="50334"/>
                  </a:lnTo>
                  <a:lnTo>
                    <a:pt x="33736" y="49999"/>
                  </a:lnTo>
                  <a:lnTo>
                    <a:pt x="31656" y="49295"/>
                  </a:lnTo>
                  <a:lnTo>
                    <a:pt x="29712" y="48255"/>
                  </a:lnTo>
                  <a:lnTo>
                    <a:pt x="27934" y="46914"/>
                  </a:lnTo>
                  <a:lnTo>
                    <a:pt x="26425" y="45237"/>
                  </a:lnTo>
                  <a:lnTo>
                    <a:pt x="25218" y="43326"/>
                  </a:lnTo>
                  <a:lnTo>
                    <a:pt x="24749" y="42286"/>
                  </a:lnTo>
                  <a:lnTo>
                    <a:pt x="24313" y="41179"/>
                  </a:lnTo>
                  <a:lnTo>
                    <a:pt x="23810" y="38966"/>
                  </a:lnTo>
                  <a:lnTo>
                    <a:pt x="23709" y="36753"/>
                  </a:lnTo>
                  <a:lnTo>
                    <a:pt x="24011" y="34540"/>
                  </a:lnTo>
                  <a:lnTo>
                    <a:pt x="24648" y="32427"/>
                  </a:lnTo>
                  <a:lnTo>
                    <a:pt x="25620" y="30449"/>
                  </a:lnTo>
                  <a:lnTo>
                    <a:pt x="26928" y="28638"/>
                  </a:lnTo>
                  <a:lnTo>
                    <a:pt x="28571" y="27062"/>
                  </a:lnTo>
                  <a:lnTo>
                    <a:pt x="29510" y="26391"/>
                  </a:lnTo>
                  <a:lnTo>
                    <a:pt x="30516" y="25788"/>
                  </a:lnTo>
                  <a:lnTo>
                    <a:pt x="32595" y="24849"/>
                  </a:lnTo>
                  <a:lnTo>
                    <a:pt x="34742" y="24312"/>
                  </a:lnTo>
                  <a:lnTo>
                    <a:pt x="36955" y="24145"/>
                  </a:lnTo>
                  <a:close/>
                  <a:moveTo>
                    <a:pt x="32864" y="1"/>
                  </a:moveTo>
                  <a:lnTo>
                    <a:pt x="31086" y="7009"/>
                  </a:lnTo>
                  <a:lnTo>
                    <a:pt x="29309" y="7411"/>
                  </a:lnTo>
                  <a:lnTo>
                    <a:pt x="25855" y="8518"/>
                  </a:lnTo>
                  <a:lnTo>
                    <a:pt x="24179" y="9256"/>
                  </a:lnTo>
                  <a:lnTo>
                    <a:pt x="18646" y="4494"/>
                  </a:lnTo>
                  <a:lnTo>
                    <a:pt x="12341" y="8786"/>
                  </a:lnTo>
                  <a:lnTo>
                    <a:pt x="14957" y="15594"/>
                  </a:lnTo>
                  <a:lnTo>
                    <a:pt x="13750" y="16901"/>
                  </a:lnTo>
                  <a:lnTo>
                    <a:pt x="11604" y="19785"/>
                  </a:lnTo>
                  <a:lnTo>
                    <a:pt x="10665" y="21361"/>
                  </a:lnTo>
                  <a:lnTo>
                    <a:pt x="3421" y="20624"/>
                  </a:lnTo>
                  <a:lnTo>
                    <a:pt x="806" y="27867"/>
                  </a:lnTo>
                  <a:lnTo>
                    <a:pt x="6775" y="31924"/>
                  </a:lnTo>
                  <a:lnTo>
                    <a:pt x="6574" y="33232"/>
                  </a:lnTo>
                  <a:lnTo>
                    <a:pt x="6372" y="35781"/>
                  </a:lnTo>
                  <a:lnTo>
                    <a:pt x="6372" y="37088"/>
                  </a:lnTo>
                  <a:lnTo>
                    <a:pt x="6305" y="38161"/>
                  </a:lnTo>
                  <a:lnTo>
                    <a:pt x="6372" y="39235"/>
                  </a:lnTo>
                  <a:lnTo>
                    <a:pt x="1" y="42789"/>
                  </a:lnTo>
                  <a:lnTo>
                    <a:pt x="2013" y="50200"/>
                  </a:lnTo>
                  <a:lnTo>
                    <a:pt x="9189" y="50200"/>
                  </a:lnTo>
                  <a:lnTo>
                    <a:pt x="9726" y="51307"/>
                  </a:lnTo>
                  <a:lnTo>
                    <a:pt x="10933" y="53419"/>
                  </a:lnTo>
                  <a:lnTo>
                    <a:pt x="11604" y="54459"/>
                  </a:lnTo>
                  <a:lnTo>
                    <a:pt x="12308" y="55465"/>
                  </a:lnTo>
                  <a:lnTo>
                    <a:pt x="13079" y="56471"/>
                  </a:lnTo>
                  <a:lnTo>
                    <a:pt x="9994" y="62876"/>
                  </a:lnTo>
                  <a:lnTo>
                    <a:pt x="15929" y="67839"/>
                  </a:lnTo>
                  <a:lnTo>
                    <a:pt x="21630" y="63546"/>
                  </a:lnTo>
                  <a:lnTo>
                    <a:pt x="23273" y="64452"/>
                  </a:lnTo>
                  <a:lnTo>
                    <a:pt x="26727" y="65927"/>
                  </a:lnTo>
                  <a:lnTo>
                    <a:pt x="28538" y="66464"/>
                  </a:lnTo>
                  <a:lnTo>
                    <a:pt x="29678" y="73372"/>
                  </a:lnTo>
                  <a:lnTo>
                    <a:pt x="37391" y="74042"/>
                  </a:lnTo>
                  <a:lnTo>
                    <a:pt x="39671" y="67537"/>
                  </a:lnTo>
                  <a:lnTo>
                    <a:pt x="41549" y="67302"/>
                  </a:lnTo>
                  <a:lnTo>
                    <a:pt x="45271" y="66497"/>
                  </a:lnTo>
                  <a:lnTo>
                    <a:pt x="47048" y="65927"/>
                  </a:lnTo>
                  <a:lnTo>
                    <a:pt x="51944" y="70823"/>
                  </a:lnTo>
                  <a:lnTo>
                    <a:pt x="58617" y="66967"/>
                  </a:lnTo>
                  <a:lnTo>
                    <a:pt x="56773" y="60294"/>
                  </a:lnTo>
                  <a:lnTo>
                    <a:pt x="58215" y="59053"/>
                  </a:lnTo>
                  <a:lnTo>
                    <a:pt x="60797" y="56270"/>
                  </a:lnTo>
                  <a:lnTo>
                    <a:pt x="61937" y="54727"/>
                  </a:lnTo>
                  <a:lnTo>
                    <a:pt x="68711" y="55968"/>
                  </a:lnTo>
                  <a:lnTo>
                    <a:pt x="71964" y="48959"/>
                  </a:lnTo>
                  <a:lnTo>
                    <a:pt x="66632" y="44667"/>
                  </a:lnTo>
                  <a:lnTo>
                    <a:pt x="67034" y="42856"/>
                  </a:lnTo>
                  <a:lnTo>
                    <a:pt x="67470" y="39134"/>
                  </a:lnTo>
                  <a:lnTo>
                    <a:pt x="67470" y="37256"/>
                  </a:lnTo>
                  <a:lnTo>
                    <a:pt x="73841" y="34406"/>
                  </a:lnTo>
                  <a:lnTo>
                    <a:pt x="72500" y="26794"/>
                  </a:lnTo>
                  <a:lnTo>
                    <a:pt x="65458" y="26224"/>
                  </a:lnTo>
                  <a:lnTo>
                    <a:pt x="64754" y="24480"/>
                  </a:lnTo>
                  <a:lnTo>
                    <a:pt x="63010" y="21194"/>
                  </a:lnTo>
                  <a:lnTo>
                    <a:pt x="61937" y="19651"/>
                  </a:lnTo>
                  <a:lnTo>
                    <a:pt x="64150" y="15929"/>
                  </a:lnTo>
                  <a:lnTo>
                    <a:pt x="65559" y="13548"/>
                  </a:lnTo>
                  <a:lnTo>
                    <a:pt x="60093" y="8116"/>
                  </a:lnTo>
                  <a:lnTo>
                    <a:pt x="53990" y="11804"/>
                  </a:lnTo>
                  <a:lnTo>
                    <a:pt x="52682" y="10899"/>
                  </a:lnTo>
                  <a:lnTo>
                    <a:pt x="49865" y="9390"/>
                  </a:lnTo>
                  <a:lnTo>
                    <a:pt x="46948" y="8183"/>
                  </a:lnTo>
                  <a:lnTo>
                    <a:pt x="43896" y="7277"/>
                  </a:lnTo>
                  <a:lnTo>
                    <a:pt x="42320" y="6975"/>
                  </a:lnTo>
                  <a:lnTo>
                    <a:pt x="40576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7214164" y="1954899"/>
              <a:ext cx="298379" cy="303830"/>
            </a:xfrm>
            <a:custGeom>
              <a:rect b="b" l="l" r="r" t="t"/>
              <a:pathLst>
                <a:path extrusionOk="0" h="16835" w="16533">
                  <a:moveTo>
                    <a:pt x="8652" y="4125"/>
                  </a:moveTo>
                  <a:lnTo>
                    <a:pt x="9524" y="4293"/>
                  </a:lnTo>
                  <a:lnTo>
                    <a:pt x="10295" y="4628"/>
                  </a:lnTo>
                  <a:lnTo>
                    <a:pt x="10999" y="5098"/>
                  </a:lnTo>
                  <a:lnTo>
                    <a:pt x="11603" y="5668"/>
                  </a:lnTo>
                  <a:lnTo>
                    <a:pt x="12072" y="6372"/>
                  </a:lnTo>
                  <a:lnTo>
                    <a:pt x="12408" y="7143"/>
                  </a:lnTo>
                  <a:lnTo>
                    <a:pt x="12575" y="8015"/>
                  </a:lnTo>
                  <a:lnTo>
                    <a:pt x="12575" y="8451"/>
                  </a:lnTo>
                  <a:lnTo>
                    <a:pt x="12609" y="8485"/>
                  </a:lnTo>
                  <a:lnTo>
                    <a:pt x="12575" y="9189"/>
                  </a:lnTo>
                  <a:lnTo>
                    <a:pt x="12173" y="10463"/>
                  </a:lnTo>
                  <a:lnTo>
                    <a:pt x="11435" y="11503"/>
                  </a:lnTo>
                  <a:lnTo>
                    <a:pt x="10463" y="12274"/>
                  </a:lnTo>
                  <a:lnTo>
                    <a:pt x="9323" y="12743"/>
                  </a:lnTo>
                  <a:lnTo>
                    <a:pt x="8082" y="12878"/>
                  </a:lnTo>
                  <a:lnTo>
                    <a:pt x="6841" y="12676"/>
                  </a:lnTo>
                  <a:lnTo>
                    <a:pt x="5667" y="12073"/>
                  </a:lnTo>
                  <a:lnTo>
                    <a:pt x="5131" y="11570"/>
                  </a:lnTo>
                  <a:lnTo>
                    <a:pt x="4661" y="11033"/>
                  </a:lnTo>
                  <a:lnTo>
                    <a:pt x="4024" y="9860"/>
                  </a:lnTo>
                  <a:lnTo>
                    <a:pt x="3823" y="8619"/>
                  </a:lnTo>
                  <a:lnTo>
                    <a:pt x="3957" y="7378"/>
                  </a:lnTo>
                  <a:lnTo>
                    <a:pt x="4427" y="6238"/>
                  </a:lnTo>
                  <a:lnTo>
                    <a:pt x="5198" y="5266"/>
                  </a:lnTo>
                  <a:lnTo>
                    <a:pt x="6238" y="4561"/>
                  </a:lnTo>
                  <a:lnTo>
                    <a:pt x="7512" y="4159"/>
                  </a:lnTo>
                  <a:lnTo>
                    <a:pt x="8216" y="4125"/>
                  </a:lnTo>
                  <a:close/>
                  <a:moveTo>
                    <a:pt x="8015" y="1"/>
                  </a:moveTo>
                  <a:lnTo>
                    <a:pt x="7713" y="34"/>
                  </a:lnTo>
                  <a:lnTo>
                    <a:pt x="7244" y="403"/>
                  </a:lnTo>
                  <a:lnTo>
                    <a:pt x="7143" y="671"/>
                  </a:lnTo>
                  <a:lnTo>
                    <a:pt x="7042" y="1107"/>
                  </a:lnTo>
                  <a:lnTo>
                    <a:pt x="6942" y="1309"/>
                  </a:lnTo>
                  <a:lnTo>
                    <a:pt x="6640" y="1644"/>
                  </a:lnTo>
                  <a:lnTo>
                    <a:pt x="6405" y="1711"/>
                  </a:lnTo>
                  <a:lnTo>
                    <a:pt x="6103" y="1812"/>
                  </a:lnTo>
                  <a:lnTo>
                    <a:pt x="5802" y="1912"/>
                  </a:lnTo>
                  <a:lnTo>
                    <a:pt x="5567" y="1979"/>
                  </a:lnTo>
                  <a:lnTo>
                    <a:pt x="5131" y="1879"/>
                  </a:lnTo>
                  <a:lnTo>
                    <a:pt x="4930" y="1745"/>
                  </a:lnTo>
                  <a:lnTo>
                    <a:pt x="4594" y="1476"/>
                  </a:lnTo>
                  <a:lnTo>
                    <a:pt x="4326" y="1309"/>
                  </a:lnTo>
                  <a:lnTo>
                    <a:pt x="3790" y="1275"/>
                  </a:lnTo>
                  <a:lnTo>
                    <a:pt x="3521" y="1409"/>
                  </a:lnTo>
                  <a:lnTo>
                    <a:pt x="3220" y="1610"/>
                  </a:lnTo>
                  <a:lnTo>
                    <a:pt x="2985" y="1812"/>
                  </a:lnTo>
                  <a:lnTo>
                    <a:pt x="2817" y="2348"/>
                  </a:lnTo>
                  <a:lnTo>
                    <a:pt x="2884" y="2650"/>
                  </a:lnTo>
                  <a:lnTo>
                    <a:pt x="3052" y="3052"/>
                  </a:lnTo>
                  <a:lnTo>
                    <a:pt x="3119" y="3287"/>
                  </a:lnTo>
                  <a:lnTo>
                    <a:pt x="3052" y="3723"/>
                  </a:lnTo>
                  <a:lnTo>
                    <a:pt x="2918" y="3924"/>
                  </a:lnTo>
                  <a:lnTo>
                    <a:pt x="2717" y="4192"/>
                  </a:lnTo>
                  <a:lnTo>
                    <a:pt x="2515" y="4427"/>
                  </a:lnTo>
                  <a:lnTo>
                    <a:pt x="2381" y="4628"/>
                  </a:lnTo>
                  <a:lnTo>
                    <a:pt x="1945" y="4830"/>
                  </a:lnTo>
                  <a:lnTo>
                    <a:pt x="1711" y="4830"/>
                  </a:lnTo>
                  <a:lnTo>
                    <a:pt x="1308" y="4763"/>
                  </a:lnTo>
                  <a:lnTo>
                    <a:pt x="1006" y="4763"/>
                  </a:lnTo>
                  <a:lnTo>
                    <a:pt x="503" y="5064"/>
                  </a:lnTo>
                  <a:lnTo>
                    <a:pt x="403" y="5333"/>
                  </a:lnTo>
                  <a:lnTo>
                    <a:pt x="269" y="5735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70" y="6741"/>
                  </a:lnTo>
                  <a:lnTo>
                    <a:pt x="973" y="7009"/>
                  </a:lnTo>
                  <a:lnTo>
                    <a:pt x="1140" y="7177"/>
                  </a:lnTo>
                  <a:lnTo>
                    <a:pt x="1342" y="7579"/>
                  </a:lnTo>
                  <a:lnTo>
                    <a:pt x="1342" y="7814"/>
                  </a:lnTo>
                  <a:lnTo>
                    <a:pt x="1308" y="8149"/>
                  </a:lnTo>
                  <a:lnTo>
                    <a:pt x="1308" y="8485"/>
                  </a:lnTo>
                  <a:lnTo>
                    <a:pt x="1275" y="8719"/>
                  </a:lnTo>
                  <a:lnTo>
                    <a:pt x="1040" y="9088"/>
                  </a:lnTo>
                  <a:lnTo>
                    <a:pt x="872" y="9222"/>
                  </a:lnTo>
                  <a:lnTo>
                    <a:pt x="470" y="9457"/>
                  </a:lnTo>
                  <a:lnTo>
                    <a:pt x="202" y="9625"/>
                  </a:lnTo>
                  <a:lnTo>
                    <a:pt x="0" y="10128"/>
                  </a:lnTo>
                  <a:lnTo>
                    <a:pt x="34" y="10430"/>
                  </a:lnTo>
                  <a:lnTo>
                    <a:pt x="134" y="10832"/>
                  </a:lnTo>
                  <a:lnTo>
                    <a:pt x="235" y="11100"/>
                  </a:lnTo>
                  <a:lnTo>
                    <a:pt x="705" y="11436"/>
                  </a:lnTo>
                  <a:lnTo>
                    <a:pt x="1006" y="11469"/>
                  </a:lnTo>
                  <a:lnTo>
                    <a:pt x="1643" y="11469"/>
                  </a:lnTo>
                  <a:lnTo>
                    <a:pt x="2046" y="11704"/>
                  </a:lnTo>
                  <a:lnTo>
                    <a:pt x="2180" y="11872"/>
                  </a:lnTo>
                  <a:lnTo>
                    <a:pt x="2348" y="12207"/>
                  </a:lnTo>
                  <a:lnTo>
                    <a:pt x="2549" y="12475"/>
                  </a:lnTo>
                  <a:lnTo>
                    <a:pt x="2649" y="12676"/>
                  </a:lnTo>
                  <a:lnTo>
                    <a:pt x="2683" y="13112"/>
                  </a:lnTo>
                  <a:lnTo>
                    <a:pt x="2616" y="13347"/>
                  </a:lnTo>
                  <a:lnTo>
                    <a:pt x="2448" y="13716"/>
                  </a:lnTo>
                  <a:lnTo>
                    <a:pt x="2348" y="13984"/>
                  </a:lnTo>
                  <a:lnTo>
                    <a:pt x="2448" y="14554"/>
                  </a:lnTo>
                  <a:lnTo>
                    <a:pt x="2649" y="14755"/>
                  </a:lnTo>
                  <a:lnTo>
                    <a:pt x="2951" y="15024"/>
                  </a:lnTo>
                  <a:lnTo>
                    <a:pt x="3220" y="15191"/>
                  </a:lnTo>
                  <a:lnTo>
                    <a:pt x="3790" y="15191"/>
                  </a:lnTo>
                  <a:lnTo>
                    <a:pt x="4024" y="15057"/>
                  </a:lnTo>
                  <a:lnTo>
                    <a:pt x="4360" y="14823"/>
                  </a:lnTo>
                  <a:lnTo>
                    <a:pt x="4527" y="14722"/>
                  </a:lnTo>
                  <a:lnTo>
                    <a:pt x="4997" y="14688"/>
                  </a:lnTo>
                  <a:lnTo>
                    <a:pt x="5198" y="14755"/>
                  </a:lnTo>
                  <a:lnTo>
                    <a:pt x="5533" y="14890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72" y="15493"/>
                  </a:lnTo>
                  <a:lnTo>
                    <a:pt x="6439" y="15694"/>
                  </a:lnTo>
                  <a:lnTo>
                    <a:pt x="6506" y="16063"/>
                  </a:lnTo>
                  <a:lnTo>
                    <a:pt x="6573" y="16365"/>
                  </a:lnTo>
                  <a:lnTo>
                    <a:pt x="7009" y="16734"/>
                  </a:lnTo>
                  <a:lnTo>
                    <a:pt x="7277" y="16801"/>
                  </a:lnTo>
                  <a:lnTo>
                    <a:pt x="7679" y="16835"/>
                  </a:lnTo>
                  <a:lnTo>
                    <a:pt x="7981" y="16835"/>
                  </a:lnTo>
                  <a:lnTo>
                    <a:pt x="8451" y="16533"/>
                  </a:lnTo>
                  <a:lnTo>
                    <a:pt x="8585" y="16264"/>
                  </a:lnTo>
                  <a:lnTo>
                    <a:pt x="8685" y="15929"/>
                  </a:lnTo>
                  <a:lnTo>
                    <a:pt x="8786" y="15694"/>
                  </a:lnTo>
                  <a:lnTo>
                    <a:pt x="9155" y="15393"/>
                  </a:lnTo>
                  <a:lnTo>
                    <a:pt x="9356" y="15359"/>
                  </a:lnTo>
                  <a:lnTo>
                    <a:pt x="9725" y="15292"/>
                  </a:lnTo>
                  <a:lnTo>
                    <a:pt x="10094" y="15191"/>
                  </a:lnTo>
                  <a:lnTo>
                    <a:pt x="10329" y="15158"/>
                  </a:lnTo>
                  <a:lnTo>
                    <a:pt x="10765" y="15258"/>
                  </a:lnTo>
                  <a:lnTo>
                    <a:pt x="10932" y="15426"/>
                  </a:lnTo>
                  <a:lnTo>
                    <a:pt x="11200" y="15694"/>
                  </a:lnTo>
                  <a:lnTo>
                    <a:pt x="11402" y="15862"/>
                  </a:lnTo>
                  <a:lnTo>
                    <a:pt x="11972" y="15929"/>
                  </a:lnTo>
                  <a:lnTo>
                    <a:pt x="12240" y="15829"/>
                  </a:lnTo>
                  <a:lnTo>
                    <a:pt x="12575" y="15627"/>
                  </a:lnTo>
                  <a:lnTo>
                    <a:pt x="12844" y="15460"/>
                  </a:lnTo>
                  <a:lnTo>
                    <a:pt x="13045" y="14923"/>
                  </a:lnTo>
                  <a:lnTo>
                    <a:pt x="13011" y="14621"/>
                  </a:lnTo>
                  <a:lnTo>
                    <a:pt x="12911" y="14286"/>
                  </a:lnTo>
                  <a:lnTo>
                    <a:pt x="12877" y="14051"/>
                  </a:lnTo>
                  <a:lnTo>
                    <a:pt x="12978" y="13615"/>
                  </a:lnTo>
                  <a:lnTo>
                    <a:pt x="13145" y="13448"/>
                  </a:lnTo>
                  <a:lnTo>
                    <a:pt x="13380" y="13179"/>
                  </a:lnTo>
                  <a:lnTo>
                    <a:pt x="13648" y="12878"/>
                  </a:lnTo>
                  <a:lnTo>
                    <a:pt x="13816" y="12710"/>
                  </a:lnTo>
                  <a:lnTo>
                    <a:pt x="14252" y="12542"/>
                  </a:lnTo>
                  <a:lnTo>
                    <a:pt x="14487" y="12576"/>
                  </a:lnTo>
                  <a:lnTo>
                    <a:pt x="14822" y="12643"/>
                  </a:lnTo>
                  <a:lnTo>
                    <a:pt x="15124" y="12676"/>
                  </a:lnTo>
                  <a:lnTo>
                    <a:pt x="15627" y="12408"/>
                  </a:lnTo>
                  <a:lnTo>
                    <a:pt x="15761" y="12173"/>
                  </a:lnTo>
                  <a:lnTo>
                    <a:pt x="15929" y="11805"/>
                  </a:lnTo>
                  <a:lnTo>
                    <a:pt x="16029" y="11503"/>
                  </a:lnTo>
                  <a:lnTo>
                    <a:pt x="15895" y="10966"/>
                  </a:lnTo>
                  <a:lnTo>
                    <a:pt x="15694" y="10765"/>
                  </a:lnTo>
                  <a:lnTo>
                    <a:pt x="15426" y="10530"/>
                  </a:lnTo>
                  <a:lnTo>
                    <a:pt x="15258" y="10396"/>
                  </a:lnTo>
                  <a:lnTo>
                    <a:pt x="15090" y="9960"/>
                  </a:lnTo>
                  <a:lnTo>
                    <a:pt x="15124" y="9725"/>
                  </a:lnTo>
                  <a:lnTo>
                    <a:pt x="15157" y="9357"/>
                  </a:lnTo>
                  <a:lnTo>
                    <a:pt x="15191" y="8954"/>
                  </a:lnTo>
                  <a:lnTo>
                    <a:pt x="15224" y="8719"/>
                  </a:lnTo>
                  <a:lnTo>
                    <a:pt x="15493" y="8384"/>
                  </a:lnTo>
                  <a:lnTo>
                    <a:pt x="15694" y="8250"/>
                  </a:lnTo>
                  <a:lnTo>
                    <a:pt x="16029" y="8116"/>
                  </a:lnTo>
                  <a:lnTo>
                    <a:pt x="16264" y="7948"/>
                  </a:lnTo>
                  <a:lnTo>
                    <a:pt x="16532" y="7445"/>
                  </a:lnTo>
                  <a:lnTo>
                    <a:pt x="16532" y="7177"/>
                  </a:lnTo>
                  <a:lnTo>
                    <a:pt x="16465" y="6775"/>
                  </a:lnTo>
                  <a:lnTo>
                    <a:pt x="16365" y="6506"/>
                  </a:lnTo>
                  <a:lnTo>
                    <a:pt x="15962" y="6104"/>
                  </a:lnTo>
                  <a:lnTo>
                    <a:pt x="15660" y="6070"/>
                  </a:lnTo>
                  <a:lnTo>
                    <a:pt x="15258" y="6037"/>
                  </a:lnTo>
                  <a:lnTo>
                    <a:pt x="15057" y="6003"/>
                  </a:lnTo>
                  <a:lnTo>
                    <a:pt x="14688" y="5735"/>
                  </a:lnTo>
                  <a:lnTo>
                    <a:pt x="14554" y="5567"/>
                  </a:lnTo>
                  <a:lnTo>
                    <a:pt x="14386" y="5232"/>
                  </a:lnTo>
                  <a:lnTo>
                    <a:pt x="14218" y="4897"/>
                  </a:lnTo>
                  <a:lnTo>
                    <a:pt x="14118" y="4695"/>
                  </a:lnTo>
                  <a:lnTo>
                    <a:pt x="14118" y="4260"/>
                  </a:lnTo>
                  <a:lnTo>
                    <a:pt x="14218" y="4058"/>
                  </a:lnTo>
                  <a:lnTo>
                    <a:pt x="14420" y="3723"/>
                  </a:lnTo>
                  <a:lnTo>
                    <a:pt x="14520" y="3455"/>
                  </a:lnTo>
                  <a:lnTo>
                    <a:pt x="14453" y="2885"/>
                  </a:lnTo>
                  <a:lnTo>
                    <a:pt x="14286" y="2650"/>
                  </a:lnTo>
                  <a:lnTo>
                    <a:pt x="14017" y="2382"/>
                  </a:lnTo>
                  <a:lnTo>
                    <a:pt x="13783" y="2180"/>
                  </a:lnTo>
                  <a:lnTo>
                    <a:pt x="13212" y="2113"/>
                  </a:lnTo>
                  <a:lnTo>
                    <a:pt x="12944" y="2248"/>
                  </a:lnTo>
                  <a:lnTo>
                    <a:pt x="12609" y="2449"/>
                  </a:lnTo>
                  <a:lnTo>
                    <a:pt x="12374" y="2549"/>
                  </a:lnTo>
                  <a:lnTo>
                    <a:pt x="11938" y="2549"/>
                  </a:lnTo>
                  <a:lnTo>
                    <a:pt x="11737" y="2449"/>
                  </a:lnTo>
                  <a:lnTo>
                    <a:pt x="10899" y="2013"/>
                  </a:lnTo>
                  <a:lnTo>
                    <a:pt x="9960" y="1745"/>
                  </a:lnTo>
                  <a:lnTo>
                    <a:pt x="9759" y="1644"/>
                  </a:lnTo>
                  <a:lnTo>
                    <a:pt x="9423" y="1309"/>
                  </a:lnTo>
                  <a:lnTo>
                    <a:pt x="9356" y="1107"/>
                  </a:lnTo>
                  <a:lnTo>
                    <a:pt x="9256" y="671"/>
                  </a:lnTo>
                  <a:lnTo>
                    <a:pt x="9155" y="403"/>
                  </a:lnTo>
                  <a:lnTo>
                    <a:pt x="8685" y="34"/>
                  </a:lnTo>
                  <a:lnTo>
                    <a:pt x="8384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5330186" y="1481044"/>
              <a:ext cx="2273137" cy="88974"/>
            </a:xfrm>
            <a:custGeom>
              <a:rect b="b" l="l" r="r" t="t"/>
              <a:pathLst>
                <a:path extrusionOk="0" h="4930" w="125953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4930"/>
                  </a:lnTo>
                  <a:lnTo>
                    <a:pt x="125952" y="4930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5330186" y="1481044"/>
              <a:ext cx="2273137" cy="1746601"/>
            </a:xfrm>
            <a:custGeom>
              <a:rect b="b" l="l" r="r" t="t"/>
              <a:pathLst>
                <a:path extrusionOk="0" fill="none" h="96778" w="125953">
                  <a:moveTo>
                    <a:pt x="125952" y="4695"/>
                  </a:moveTo>
                  <a:lnTo>
                    <a:pt x="125952" y="92083"/>
                  </a:lnTo>
                  <a:lnTo>
                    <a:pt x="125919" y="92552"/>
                  </a:lnTo>
                  <a:lnTo>
                    <a:pt x="125718" y="93458"/>
                  </a:lnTo>
                  <a:lnTo>
                    <a:pt x="125382" y="94330"/>
                  </a:lnTo>
                  <a:lnTo>
                    <a:pt x="124879" y="95067"/>
                  </a:lnTo>
                  <a:lnTo>
                    <a:pt x="124242" y="95704"/>
                  </a:lnTo>
                  <a:lnTo>
                    <a:pt x="123471" y="96207"/>
                  </a:lnTo>
                  <a:lnTo>
                    <a:pt x="122632" y="96576"/>
                  </a:lnTo>
                  <a:lnTo>
                    <a:pt x="121727" y="96777"/>
                  </a:lnTo>
                  <a:lnTo>
                    <a:pt x="121224" y="96777"/>
                  </a:lnTo>
                  <a:lnTo>
                    <a:pt x="4696" y="96777"/>
                  </a:lnTo>
                  <a:lnTo>
                    <a:pt x="4226" y="96777"/>
                  </a:lnTo>
                  <a:lnTo>
                    <a:pt x="3287" y="96576"/>
                  </a:lnTo>
                  <a:lnTo>
                    <a:pt x="2449" y="96207"/>
                  </a:lnTo>
                  <a:lnTo>
                    <a:pt x="1711" y="95704"/>
                  </a:lnTo>
                  <a:lnTo>
                    <a:pt x="1041" y="95067"/>
                  </a:lnTo>
                  <a:lnTo>
                    <a:pt x="538" y="94330"/>
                  </a:lnTo>
                  <a:lnTo>
                    <a:pt x="202" y="93491"/>
                  </a:lnTo>
                  <a:lnTo>
                    <a:pt x="1" y="92552"/>
                  </a:lnTo>
                  <a:lnTo>
                    <a:pt x="1" y="92083"/>
                  </a:lnTo>
                  <a:lnTo>
                    <a:pt x="1" y="4695"/>
                  </a:lnTo>
                  <a:lnTo>
                    <a:pt x="1" y="4192"/>
                  </a:lnTo>
                  <a:lnTo>
                    <a:pt x="202" y="3286"/>
                  </a:lnTo>
                  <a:lnTo>
                    <a:pt x="538" y="2448"/>
                  </a:lnTo>
                  <a:lnTo>
                    <a:pt x="1041" y="1677"/>
                  </a:lnTo>
                  <a:lnTo>
                    <a:pt x="1678" y="1040"/>
                  </a:lnTo>
                  <a:lnTo>
                    <a:pt x="2449" y="537"/>
                  </a:lnTo>
                  <a:lnTo>
                    <a:pt x="3287" y="201"/>
                  </a:lnTo>
                  <a:lnTo>
                    <a:pt x="4193" y="0"/>
                  </a:lnTo>
                  <a:lnTo>
                    <a:pt x="4696" y="0"/>
                  </a:lnTo>
                  <a:lnTo>
                    <a:pt x="121224" y="0"/>
                  </a:lnTo>
                  <a:lnTo>
                    <a:pt x="121694" y="0"/>
                  </a:lnTo>
                  <a:lnTo>
                    <a:pt x="122632" y="168"/>
                  </a:lnTo>
                  <a:lnTo>
                    <a:pt x="123471" y="537"/>
                  </a:lnTo>
                  <a:lnTo>
                    <a:pt x="124209" y="1040"/>
                  </a:lnTo>
                  <a:lnTo>
                    <a:pt x="124879" y="1677"/>
                  </a:lnTo>
                  <a:lnTo>
                    <a:pt x="125382" y="2448"/>
                  </a:lnTo>
                  <a:lnTo>
                    <a:pt x="125718" y="3286"/>
                  </a:lnTo>
                  <a:lnTo>
                    <a:pt x="125919" y="4192"/>
                  </a:lnTo>
                  <a:lnTo>
                    <a:pt x="125952" y="4695"/>
                  </a:lnTo>
                  <a:close/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5484510" y="1508277"/>
              <a:ext cx="35120" cy="34507"/>
            </a:xfrm>
            <a:custGeom>
              <a:rect b="b" l="l" r="r" t="t"/>
              <a:pathLst>
                <a:path extrusionOk="0" h="1912" w="1946">
                  <a:moveTo>
                    <a:pt x="973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303" y="1643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912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5566211" y="1508277"/>
              <a:ext cx="35120" cy="34507"/>
            </a:xfrm>
            <a:custGeom>
              <a:rect b="b" l="l" r="r" t="t"/>
              <a:pathLst>
                <a:path extrusionOk="0" h="1912" w="1946">
                  <a:moveTo>
                    <a:pt x="1007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375"/>
                  </a:lnTo>
                  <a:lnTo>
                    <a:pt x="303" y="1610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5647912" y="1508277"/>
              <a:ext cx="34525" cy="34507"/>
            </a:xfrm>
            <a:custGeom>
              <a:rect b="b" l="l" r="r" t="t"/>
              <a:pathLst>
                <a:path extrusionOk="0" h="1912" w="1913">
                  <a:moveTo>
                    <a:pt x="973" y="0"/>
                  </a:moveTo>
                  <a:lnTo>
                    <a:pt x="638" y="34"/>
                  </a:lnTo>
                  <a:lnTo>
                    <a:pt x="202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269" y="1643"/>
                  </a:lnTo>
                  <a:lnTo>
                    <a:pt x="504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12" y="973"/>
                  </a:lnTo>
                  <a:lnTo>
                    <a:pt x="1845" y="570"/>
                  </a:lnTo>
                  <a:lnTo>
                    <a:pt x="1342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6107257" y="2106805"/>
              <a:ext cx="722026" cy="722622"/>
            </a:xfrm>
            <a:custGeom>
              <a:rect b="b" l="l" r="r" t="t"/>
              <a:pathLst>
                <a:path extrusionOk="0" fill="none" h="40040" w="40007">
                  <a:moveTo>
                    <a:pt x="40006" y="20020"/>
                  </a:moveTo>
                  <a:lnTo>
                    <a:pt x="39973" y="21529"/>
                  </a:lnTo>
                  <a:lnTo>
                    <a:pt x="39537" y="24480"/>
                  </a:lnTo>
                  <a:lnTo>
                    <a:pt x="38665" y="27263"/>
                  </a:lnTo>
                  <a:lnTo>
                    <a:pt x="37424" y="29912"/>
                  </a:lnTo>
                  <a:lnTo>
                    <a:pt x="35814" y="32327"/>
                  </a:lnTo>
                  <a:lnTo>
                    <a:pt x="33870" y="34473"/>
                  </a:lnTo>
                  <a:lnTo>
                    <a:pt x="31589" y="36351"/>
                  </a:lnTo>
                  <a:lnTo>
                    <a:pt x="29041" y="37893"/>
                  </a:lnTo>
                  <a:lnTo>
                    <a:pt x="27666" y="38497"/>
                  </a:lnTo>
                  <a:lnTo>
                    <a:pt x="26257" y="39034"/>
                  </a:lnTo>
                  <a:lnTo>
                    <a:pt x="23374" y="39771"/>
                  </a:lnTo>
                  <a:lnTo>
                    <a:pt x="20456" y="40040"/>
                  </a:lnTo>
                  <a:lnTo>
                    <a:pt x="17539" y="39905"/>
                  </a:lnTo>
                  <a:lnTo>
                    <a:pt x="14688" y="39335"/>
                  </a:lnTo>
                  <a:lnTo>
                    <a:pt x="11939" y="38363"/>
                  </a:lnTo>
                  <a:lnTo>
                    <a:pt x="9357" y="36988"/>
                  </a:lnTo>
                  <a:lnTo>
                    <a:pt x="6976" y="35211"/>
                  </a:lnTo>
                  <a:lnTo>
                    <a:pt x="5869" y="34171"/>
                  </a:lnTo>
                  <a:lnTo>
                    <a:pt x="4830" y="33065"/>
                  </a:lnTo>
                  <a:lnTo>
                    <a:pt x="3052" y="30684"/>
                  </a:lnTo>
                  <a:lnTo>
                    <a:pt x="1677" y="28102"/>
                  </a:lnTo>
                  <a:lnTo>
                    <a:pt x="705" y="25352"/>
                  </a:lnTo>
                  <a:lnTo>
                    <a:pt x="135" y="22502"/>
                  </a:lnTo>
                  <a:lnTo>
                    <a:pt x="1" y="19584"/>
                  </a:lnTo>
                  <a:lnTo>
                    <a:pt x="269" y="16667"/>
                  </a:lnTo>
                  <a:lnTo>
                    <a:pt x="973" y="13783"/>
                  </a:lnTo>
                  <a:lnTo>
                    <a:pt x="1543" y="12374"/>
                  </a:lnTo>
                  <a:lnTo>
                    <a:pt x="2147" y="10966"/>
                  </a:lnTo>
                  <a:lnTo>
                    <a:pt x="3689" y="8451"/>
                  </a:lnTo>
                  <a:lnTo>
                    <a:pt x="5534" y="6171"/>
                  </a:lnTo>
                  <a:lnTo>
                    <a:pt x="7713" y="4226"/>
                  </a:lnTo>
                  <a:lnTo>
                    <a:pt x="10128" y="2616"/>
                  </a:lnTo>
                  <a:lnTo>
                    <a:pt x="12743" y="1342"/>
                  </a:lnTo>
                  <a:lnTo>
                    <a:pt x="15560" y="504"/>
                  </a:lnTo>
                  <a:lnTo>
                    <a:pt x="18511" y="68"/>
                  </a:lnTo>
                  <a:lnTo>
                    <a:pt x="20020" y="1"/>
                  </a:lnTo>
                  <a:lnTo>
                    <a:pt x="20020" y="1"/>
                  </a:lnTo>
                  <a:lnTo>
                    <a:pt x="21026" y="34"/>
                  </a:lnTo>
                  <a:lnTo>
                    <a:pt x="23038" y="235"/>
                  </a:lnTo>
                  <a:lnTo>
                    <a:pt x="24983" y="638"/>
                  </a:lnTo>
                  <a:lnTo>
                    <a:pt x="26861" y="1208"/>
                  </a:lnTo>
                  <a:lnTo>
                    <a:pt x="28672" y="1979"/>
                  </a:lnTo>
                  <a:lnTo>
                    <a:pt x="30349" y="2885"/>
                  </a:lnTo>
                  <a:lnTo>
                    <a:pt x="31958" y="3958"/>
                  </a:lnTo>
                  <a:lnTo>
                    <a:pt x="33434" y="5165"/>
                  </a:lnTo>
                  <a:lnTo>
                    <a:pt x="34775" y="6506"/>
                  </a:lnTo>
                  <a:lnTo>
                    <a:pt x="36016" y="7982"/>
                  </a:lnTo>
                  <a:lnTo>
                    <a:pt x="37089" y="9558"/>
                  </a:lnTo>
                  <a:lnTo>
                    <a:pt x="38028" y="11268"/>
                  </a:lnTo>
                  <a:lnTo>
                    <a:pt x="38765" y="13045"/>
                  </a:lnTo>
                  <a:lnTo>
                    <a:pt x="39369" y="14923"/>
                  </a:lnTo>
                  <a:lnTo>
                    <a:pt x="39771" y="16868"/>
                  </a:lnTo>
                  <a:lnTo>
                    <a:pt x="40006" y="18880"/>
                  </a:lnTo>
                  <a:lnTo>
                    <a:pt x="40006" y="19886"/>
                  </a:lnTo>
                  <a:lnTo>
                    <a:pt x="40006" y="20020"/>
                  </a:lnTo>
                  <a:close/>
                </a:path>
              </a:pathLst>
            </a:custGeom>
            <a:noFill/>
            <a:ln cap="flat" cmpd="sng" w="4275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6799595" y="1654119"/>
              <a:ext cx="1454917" cy="455122"/>
            </a:xfrm>
            <a:custGeom>
              <a:rect b="b" l="l" r="r" t="t"/>
              <a:pathLst>
                <a:path extrusionOk="0" h="25218" w="80616">
                  <a:moveTo>
                    <a:pt x="4226" y="1"/>
                  </a:moveTo>
                  <a:lnTo>
                    <a:pt x="3321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49"/>
                  </a:lnTo>
                  <a:lnTo>
                    <a:pt x="202" y="3287"/>
                  </a:lnTo>
                  <a:lnTo>
                    <a:pt x="35" y="4226"/>
                  </a:lnTo>
                  <a:lnTo>
                    <a:pt x="1" y="4695"/>
                  </a:lnTo>
                  <a:lnTo>
                    <a:pt x="1" y="20523"/>
                  </a:lnTo>
                  <a:lnTo>
                    <a:pt x="35" y="20993"/>
                  </a:lnTo>
                  <a:lnTo>
                    <a:pt x="202" y="21932"/>
                  </a:lnTo>
                  <a:lnTo>
                    <a:pt x="571" y="22770"/>
                  </a:lnTo>
                  <a:lnTo>
                    <a:pt x="1074" y="23508"/>
                  </a:lnTo>
                  <a:lnTo>
                    <a:pt x="1711" y="24145"/>
                  </a:lnTo>
                  <a:lnTo>
                    <a:pt x="2449" y="24648"/>
                  </a:lnTo>
                  <a:lnTo>
                    <a:pt x="3321" y="25017"/>
                  </a:lnTo>
                  <a:lnTo>
                    <a:pt x="4226" y="25184"/>
                  </a:lnTo>
                  <a:lnTo>
                    <a:pt x="4729" y="25218"/>
                  </a:lnTo>
                  <a:lnTo>
                    <a:pt x="75921" y="25218"/>
                  </a:lnTo>
                  <a:lnTo>
                    <a:pt x="76390" y="25184"/>
                  </a:lnTo>
                  <a:lnTo>
                    <a:pt x="77329" y="25017"/>
                  </a:lnTo>
                  <a:lnTo>
                    <a:pt x="78167" y="24648"/>
                  </a:lnTo>
                  <a:lnTo>
                    <a:pt x="78905" y="24145"/>
                  </a:lnTo>
                  <a:lnTo>
                    <a:pt x="79542" y="23508"/>
                  </a:lnTo>
                  <a:lnTo>
                    <a:pt x="80079" y="22770"/>
                  </a:lnTo>
                  <a:lnTo>
                    <a:pt x="80414" y="21932"/>
                  </a:lnTo>
                  <a:lnTo>
                    <a:pt x="80615" y="20993"/>
                  </a:lnTo>
                  <a:lnTo>
                    <a:pt x="80615" y="20523"/>
                  </a:lnTo>
                  <a:lnTo>
                    <a:pt x="80615" y="4695"/>
                  </a:lnTo>
                  <a:lnTo>
                    <a:pt x="80615" y="4226"/>
                  </a:lnTo>
                  <a:lnTo>
                    <a:pt x="80414" y="3287"/>
                  </a:lnTo>
                  <a:lnTo>
                    <a:pt x="80079" y="2449"/>
                  </a:lnTo>
                  <a:lnTo>
                    <a:pt x="79542" y="1711"/>
                  </a:lnTo>
                  <a:lnTo>
                    <a:pt x="78905" y="1074"/>
                  </a:lnTo>
                  <a:lnTo>
                    <a:pt x="78167" y="571"/>
                  </a:lnTo>
                  <a:lnTo>
                    <a:pt x="77329" y="202"/>
                  </a:lnTo>
                  <a:lnTo>
                    <a:pt x="7639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7054390" y="1879857"/>
              <a:ext cx="991331" cy="18"/>
            </a:xfrm>
            <a:custGeom>
              <a:rect b="b" l="l" r="r" t="t"/>
              <a:pathLst>
                <a:path extrusionOk="0" fill="none" h="1" w="54929">
                  <a:moveTo>
                    <a:pt x="1" y="1"/>
                  </a:moveTo>
                  <a:lnTo>
                    <a:pt x="54928" y="1"/>
                  </a:lnTo>
                </a:path>
              </a:pathLst>
            </a:custGeom>
            <a:noFill/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7023529" y="1769118"/>
              <a:ext cx="718381" cy="110758"/>
            </a:xfrm>
            <a:custGeom>
              <a:rect b="b" l="l" r="r" t="t"/>
              <a:pathLst>
                <a:path extrusionOk="0" fill="none" h="6137" w="39805">
                  <a:moveTo>
                    <a:pt x="0" y="6137"/>
                  </a:moveTo>
                  <a:lnTo>
                    <a:pt x="8685" y="0"/>
                  </a:lnTo>
                  <a:lnTo>
                    <a:pt x="30784" y="0"/>
                  </a:lnTo>
                  <a:lnTo>
                    <a:pt x="39804" y="6137"/>
                  </a:lnTo>
                </a:path>
              </a:pathLst>
            </a:custGeom>
            <a:noFill/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7710417" y="1848996"/>
              <a:ext cx="62354" cy="61740"/>
            </a:xfrm>
            <a:custGeom>
              <a:rect b="b" l="l" r="r" t="t"/>
              <a:pathLst>
                <a:path extrusionOk="0" h="3421" w="3455">
                  <a:moveTo>
                    <a:pt x="1443" y="0"/>
                  </a:moveTo>
                  <a:lnTo>
                    <a:pt x="940" y="168"/>
                  </a:lnTo>
                  <a:lnTo>
                    <a:pt x="370" y="604"/>
                  </a:lnTo>
                  <a:lnTo>
                    <a:pt x="1" y="1509"/>
                  </a:lnTo>
                  <a:lnTo>
                    <a:pt x="68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05" y="3086"/>
                  </a:lnTo>
                  <a:lnTo>
                    <a:pt x="1174" y="3320"/>
                  </a:lnTo>
                  <a:lnTo>
                    <a:pt x="1912" y="3421"/>
                  </a:lnTo>
                  <a:lnTo>
                    <a:pt x="2818" y="3052"/>
                  </a:lnTo>
                  <a:lnTo>
                    <a:pt x="3253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7149410" y="1738239"/>
              <a:ext cx="61740" cy="61759"/>
            </a:xfrm>
            <a:custGeom>
              <a:rect b="b" l="l" r="r" t="t"/>
              <a:pathLst>
                <a:path extrusionOk="0" h="3422" w="3421">
                  <a:moveTo>
                    <a:pt x="1710" y="1"/>
                  </a:moveTo>
                  <a:lnTo>
                    <a:pt x="1342" y="34"/>
                  </a:lnTo>
                  <a:lnTo>
                    <a:pt x="738" y="303"/>
                  </a:lnTo>
                  <a:lnTo>
                    <a:pt x="269" y="739"/>
                  </a:lnTo>
                  <a:lnTo>
                    <a:pt x="0" y="1376"/>
                  </a:lnTo>
                  <a:lnTo>
                    <a:pt x="0" y="1711"/>
                  </a:lnTo>
                  <a:lnTo>
                    <a:pt x="0" y="2080"/>
                  </a:lnTo>
                  <a:lnTo>
                    <a:pt x="269" y="2684"/>
                  </a:lnTo>
                  <a:lnTo>
                    <a:pt x="738" y="3153"/>
                  </a:lnTo>
                  <a:lnTo>
                    <a:pt x="1342" y="3421"/>
                  </a:lnTo>
                  <a:lnTo>
                    <a:pt x="2046" y="3421"/>
                  </a:lnTo>
                  <a:lnTo>
                    <a:pt x="2649" y="3153"/>
                  </a:lnTo>
                  <a:lnTo>
                    <a:pt x="3119" y="2684"/>
                  </a:lnTo>
                  <a:lnTo>
                    <a:pt x="3387" y="2080"/>
                  </a:lnTo>
                  <a:lnTo>
                    <a:pt x="3421" y="1711"/>
                  </a:lnTo>
                  <a:lnTo>
                    <a:pt x="3387" y="1376"/>
                  </a:lnTo>
                  <a:lnTo>
                    <a:pt x="3119" y="739"/>
                  </a:lnTo>
                  <a:lnTo>
                    <a:pt x="2649" y="303"/>
                  </a:lnTo>
                  <a:lnTo>
                    <a:pt x="2046" y="34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D966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7547628" y="1738239"/>
              <a:ext cx="62354" cy="62354"/>
            </a:xfrm>
            <a:custGeom>
              <a:rect b="b" l="l" r="r" t="t"/>
              <a:pathLst>
                <a:path extrusionOk="0" h="3455" w="3455">
                  <a:moveTo>
                    <a:pt x="1744" y="1"/>
                  </a:moveTo>
                  <a:lnTo>
                    <a:pt x="1442" y="34"/>
                  </a:lnTo>
                  <a:lnTo>
                    <a:pt x="939" y="169"/>
                  </a:lnTo>
                  <a:lnTo>
                    <a:pt x="369" y="638"/>
                  </a:lnTo>
                  <a:lnTo>
                    <a:pt x="0" y="1543"/>
                  </a:lnTo>
                  <a:lnTo>
                    <a:pt x="101" y="2281"/>
                  </a:lnTo>
                  <a:lnTo>
                    <a:pt x="336" y="2717"/>
                  </a:lnTo>
                  <a:lnTo>
                    <a:pt x="503" y="2952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5"/>
                  </a:lnTo>
                  <a:lnTo>
                    <a:pt x="2817" y="3086"/>
                  </a:lnTo>
                  <a:lnTo>
                    <a:pt x="3286" y="2482"/>
                  </a:lnTo>
                  <a:lnTo>
                    <a:pt x="3421" y="2013"/>
                  </a:lnTo>
                  <a:lnTo>
                    <a:pt x="3454" y="1711"/>
                  </a:lnTo>
                  <a:lnTo>
                    <a:pt x="3421" y="1376"/>
                  </a:lnTo>
                  <a:lnTo>
                    <a:pt x="3152" y="772"/>
                  </a:lnTo>
                  <a:lnTo>
                    <a:pt x="2683" y="303"/>
                  </a:lnTo>
                  <a:lnTo>
                    <a:pt x="2079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7023529" y="1879857"/>
              <a:ext cx="1022192" cy="110162"/>
            </a:xfrm>
            <a:custGeom>
              <a:rect b="b" l="l" r="r" t="t"/>
              <a:pathLst>
                <a:path extrusionOk="0" fill="none" h="6104" w="56639">
                  <a:moveTo>
                    <a:pt x="0" y="1"/>
                  </a:moveTo>
                  <a:lnTo>
                    <a:pt x="8685" y="6104"/>
                  </a:lnTo>
                  <a:lnTo>
                    <a:pt x="49395" y="6104"/>
                  </a:lnTo>
                  <a:lnTo>
                    <a:pt x="56638" y="1"/>
                  </a:lnTo>
                </a:path>
              </a:pathLst>
            </a:custGeom>
            <a:noFill/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7388449" y="1959140"/>
              <a:ext cx="61759" cy="62354"/>
            </a:xfrm>
            <a:custGeom>
              <a:rect b="b" l="l" r="r" t="t"/>
              <a:pathLst>
                <a:path extrusionOk="0" h="3455" w="3422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5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4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7148796" y="1959140"/>
              <a:ext cx="62354" cy="62354"/>
            </a:xfrm>
            <a:custGeom>
              <a:rect b="b" l="l" r="r" t="t"/>
              <a:pathLst>
                <a:path extrusionOk="0" h="3455" w="3455">
                  <a:moveTo>
                    <a:pt x="1443" y="1"/>
                  </a:moveTo>
                  <a:lnTo>
                    <a:pt x="973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87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7884106" y="1959140"/>
              <a:ext cx="61759" cy="62354"/>
            </a:xfrm>
            <a:custGeom>
              <a:rect b="b" l="l" r="r" t="t"/>
              <a:pathLst>
                <a:path extrusionOk="0" h="3455" w="3422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FFD966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8014824" y="1848382"/>
              <a:ext cx="61759" cy="62354"/>
            </a:xfrm>
            <a:custGeom>
              <a:rect b="b" l="l" r="r" t="t"/>
              <a:pathLst>
                <a:path extrusionOk="0" h="3455" w="3422">
                  <a:moveTo>
                    <a:pt x="1711" y="1"/>
                  </a:moveTo>
                  <a:lnTo>
                    <a:pt x="1376" y="34"/>
                  </a:lnTo>
                  <a:lnTo>
                    <a:pt x="772" y="303"/>
                  </a:lnTo>
                  <a:lnTo>
                    <a:pt x="303" y="772"/>
                  </a:lnTo>
                  <a:lnTo>
                    <a:pt x="35" y="1376"/>
                  </a:lnTo>
                  <a:lnTo>
                    <a:pt x="1" y="1745"/>
                  </a:lnTo>
                  <a:lnTo>
                    <a:pt x="35" y="2080"/>
                  </a:lnTo>
                  <a:lnTo>
                    <a:pt x="303" y="2684"/>
                  </a:lnTo>
                  <a:lnTo>
                    <a:pt x="772" y="3153"/>
                  </a:lnTo>
                  <a:lnTo>
                    <a:pt x="1376" y="3421"/>
                  </a:lnTo>
                  <a:lnTo>
                    <a:pt x="1711" y="3455"/>
                  </a:lnTo>
                  <a:lnTo>
                    <a:pt x="2080" y="3421"/>
                  </a:lnTo>
                  <a:lnTo>
                    <a:pt x="2684" y="3153"/>
                  </a:lnTo>
                  <a:lnTo>
                    <a:pt x="3153" y="2684"/>
                  </a:lnTo>
                  <a:lnTo>
                    <a:pt x="3421" y="2080"/>
                  </a:lnTo>
                  <a:lnTo>
                    <a:pt x="3421" y="1745"/>
                  </a:lnTo>
                  <a:lnTo>
                    <a:pt x="3421" y="1376"/>
                  </a:lnTo>
                  <a:lnTo>
                    <a:pt x="3153" y="772"/>
                  </a:lnTo>
                  <a:lnTo>
                    <a:pt x="2684" y="303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6992054" y="1848996"/>
              <a:ext cx="62354" cy="61740"/>
            </a:xfrm>
            <a:custGeom>
              <a:rect b="b" l="l" r="r" t="t"/>
              <a:pathLst>
                <a:path extrusionOk="0" h="3421" w="3455">
                  <a:moveTo>
                    <a:pt x="1476" y="0"/>
                  </a:moveTo>
                  <a:lnTo>
                    <a:pt x="973" y="168"/>
                  </a:lnTo>
                  <a:lnTo>
                    <a:pt x="369" y="604"/>
                  </a:lnTo>
                  <a:lnTo>
                    <a:pt x="1" y="1509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37" y="2918"/>
                  </a:lnTo>
                  <a:lnTo>
                    <a:pt x="738" y="3086"/>
                  </a:lnTo>
                  <a:lnTo>
                    <a:pt x="1208" y="3320"/>
                  </a:lnTo>
                  <a:lnTo>
                    <a:pt x="1946" y="3421"/>
                  </a:lnTo>
                  <a:lnTo>
                    <a:pt x="2817" y="3052"/>
                  </a:lnTo>
                  <a:lnTo>
                    <a:pt x="3287" y="2482"/>
                  </a:lnTo>
                  <a:lnTo>
                    <a:pt x="3455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86" y="738"/>
                  </a:lnTo>
                  <a:lnTo>
                    <a:pt x="2717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5296311" y="2612748"/>
              <a:ext cx="910226" cy="910226"/>
            </a:xfrm>
            <a:custGeom>
              <a:rect b="b" l="l" r="r" t="t"/>
              <a:pathLst>
                <a:path extrusionOk="0" h="50435" w="50435">
                  <a:moveTo>
                    <a:pt x="4225" y="1"/>
                  </a:moveTo>
                  <a:lnTo>
                    <a:pt x="3320" y="202"/>
                  </a:lnTo>
                  <a:lnTo>
                    <a:pt x="2448" y="537"/>
                  </a:lnTo>
                  <a:lnTo>
                    <a:pt x="1710" y="1074"/>
                  </a:lnTo>
                  <a:lnTo>
                    <a:pt x="1073" y="1711"/>
                  </a:lnTo>
                  <a:lnTo>
                    <a:pt x="570" y="2448"/>
                  </a:lnTo>
                  <a:lnTo>
                    <a:pt x="201" y="3287"/>
                  </a:lnTo>
                  <a:lnTo>
                    <a:pt x="34" y="4226"/>
                  </a:lnTo>
                  <a:lnTo>
                    <a:pt x="0" y="4695"/>
                  </a:lnTo>
                  <a:lnTo>
                    <a:pt x="0" y="45707"/>
                  </a:lnTo>
                  <a:lnTo>
                    <a:pt x="34" y="46210"/>
                  </a:lnTo>
                  <a:lnTo>
                    <a:pt x="201" y="47115"/>
                  </a:lnTo>
                  <a:lnTo>
                    <a:pt x="570" y="47953"/>
                  </a:lnTo>
                  <a:lnTo>
                    <a:pt x="1073" y="48725"/>
                  </a:lnTo>
                  <a:lnTo>
                    <a:pt x="1710" y="49362"/>
                  </a:lnTo>
                  <a:lnTo>
                    <a:pt x="2448" y="49865"/>
                  </a:lnTo>
                  <a:lnTo>
                    <a:pt x="3320" y="50234"/>
                  </a:lnTo>
                  <a:lnTo>
                    <a:pt x="4225" y="50401"/>
                  </a:lnTo>
                  <a:lnTo>
                    <a:pt x="4728" y="50435"/>
                  </a:lnTo>
                  <a:lnTo>
                    <a:pt x="45740" y="50435"/>
                  </a:lnTo>
                  <a:lnTo>
                    <a:pt x="46209" y="50401"/>
                  </a:lnTo>
                  <a:lnTo>
                    <a:pt x="47148" y="50234"/>
                  </a:lnTo>
                  <a:lnTo>
                    <a:pt x="47986" y="49865"/>
                  </a:lnTo>
                  <a:lnTo>
                    <a:pt x="48724" y="49362"/>
                  </a:lnTo>
                  <a:lnTo>
                    <a:pt x="49361" y="48725"/>
                  </a:lnTo>
                  <a:lnTo>
                    <a:pt x="49864" y="47953"/>
                  </a:lnTo>
                  <a:lnTo>
                    <a:pt x="50233" y="47115"/>
                  </a:lnTo>
                  <a:lnTo>
                    <a:pt x="50434" y="46210"/>
                  </a:lnTo>
                  <a:lnTo>
                    <a:pt x="50434" y="45707"/>
                  </a:lnTo>
                  <a:lnTo>
                    <a:pt x="50434" y="4695"/>
                  </a:lnTo>
                  <a:lnTo>
                    <a:pt x="50434" y="4226"/>
                  </a:lnTo>
                  <a:lnTo>
                    <a:pt x="50233" y="3287"/>
                  </a:lnTo>
                  <a:lnTo>
                    <a:pt x="49864" y="2448"/>
                  </a:lnTo>
                  <a:lnTo>
                    <a:pt x="49361" y="1711"/>
                  </a:lnTo>
                  <a:lnTo>
                    <a:pt x="48724" y="1074"/>
                  </a:lnTo>
                  <a:lnTo>
                    <a:pt x="47986" y="537"/>
                  </a:lnTo>
                  <a:lnTo>
                    <a:pt x="47148" y="202"/>
                  </a:lnTo>
                  <a:lnTo>
                    <a:pt x="46209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5519613" y="3132011"/>
              <a:ext cx="534405" cy="229384"/>
            </a:xfrm>
            <a:custGeom>
              <a:rect b="b" l="l" r="r" t="t"/>
              <a:pathLst>
                <a:path extrusionOk="0" fill="none" h="12710" w="29611">
                  <a:moveTo>
                    <a:pt x="6540" y="0"/>
                  </a:moveTo>
                  <a:lnTo>
                    <a:pt x="1" y="12709"/>
                  </a:lnTo>
                  <a:lnTo>
                    <a:pt x="29611" y="12709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5804673" y="2785842"/>
              <a:ext cx="249344" cy="240880"/>
            </a:xfrm>
            <a:custGeom>
              <a:rect b="b" l="l" r="r" t="t"/>
              <a:pathLst>
                <a:path extrusionOk="0" fill="none" h="13347" w="13816">
                  <a:moveTo>
                    <a:pt x="13816" y="0"/>
                  </a:moveTo>
                  <a:lnTo>
                    <a:pt x="0" y="9188"/>
                  </a:lnTo>
                  <a:lnTo>
                    <a:pt x="13816" y="13346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5995309" y="2727133"/>
              <a:ext cx="117417" cy="118031"/>
            </a:xfrm>
            <a:custGeom>
              <a:rect b="b" l="l" r="r" t="t"/>
              <a:pathLst>
                <a:path extrusionOk="0" h="6540" w="6506">
                  <a:moveTo>
                    <a:pt x="0" y="0"/>
                  </a:moveTo>
                  <a:lnTo>
                    <a:pt x="0" y="6539"/>
                  </a:lnTo>
                  <a:lnTo>
                    <a:pt x="6506" y="6539"/>
                  </a:lnTo>
                  <a:lnTo>
                    <a:pt x="6506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5995309" y="2967995"/>
              <a:ext cx="117417" cy="118031"/>
            </a:xfrm>
            <a:custGeom>
              <a:rect b="b" l="l" r="r" t="t"/>
              <a:pathLst>
                <a:path extrusionOk="0" h="6540" w="6506">
                  <a:moveTo>
                    <a:pt x="0" y="1"/>
                  </a:moveTo>
                  <a:lnTo>
                    <a:pt x="0" y="6540"/>
                  </a:lnTo>
                  <a:lnTo>
                    <a:pt x="6506" y="6540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5745964" y="2892954"/>
              <a:ext cx="118031" cy="118031"/>
            </a:xfrm>
            <a:custGeom>
              <a:rect b="b" l="l" r="r" t="t"/>
              <a:pathLst>
                <a:path extrusionOk="0" h="6540" w="6540">
                  <a:moveTo>
                    <a:pt x="0" y="1"/>
                  </a:moveTo>
                  <a:lnTo>
                    <a:pt x="0" y="6540"/>
                  </a:lnTo>
                  <a:lnTo>
                    <a:pt x="6539" y="6540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5578935" y="3073302"/>
              <a:ext cx="118031" cy="118031"/>
            </a:xfrm>
            <a:custGeom>
              <a:rect b="b" l="l" r="r" t="t"/>
              <a:pathLst>
                <a:path extrusionOk="0" h="6540" w="6540">
                  <a:moveTo>
                    <a:pt x="0" y="0"/>
                  </a:moveTo>
                  <a:lnTo>
                    <a:pt x="0" y="6539"/>
                  </a:lnTo>
                  <a:lnTo>
                    <a:pt x="6539" y="6539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5460922" y="3302668"/>
              <a:ext cx="118031" cy="117435"/>
            </a:xfrm>
            <a:custGeom>
              <a:rect b="b" l="l" r="r" t="t"/>
              <a:pathLst>
                <a:path extrusionOk="0" h="6507" w="6540">
                  <a:moveTo>
                    <a:pt x="0" y="1"/>
                  </a:moveTo>
                  <a:lnTo>
                    <a:pt x="0" y="6506"/>
                  </a:lnTo>
                  <a:lnTo>
                    <a:pt x="6539" y="6506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FFD966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5995309" y="3302668"/>
              <a:ext cx="117417" cy="117435"/>
            </a:xfrm>
            <a:custGeom>
              <a:rect b="b" l="l" r="r" t="t"/>
              <a:pathLst>
                <a:path extrusionOk="0" h="6507" w="6506">
                  <a:moveTo>
                    <a:pt x="0" y="1"/>
                  </a:moveTo>
                  <a:lnTo>
                    <a:pt x="0" y="6506"/>
                  </a:lnTo>
                  <a:lnTo>
                    <a:pt x="6506" y="6506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4864795" y="2255678"/>
              <a:ext cx="910226" cy="910244"/>
            </a:xfrm>
            <a:custGeom>
              <a:rect b="b" l="l" r="r" t="t"/>
              <a:pathLst>
                <a:path extrusionOk="0" h="50436" w="50435">
                  <a:moveTo>
                    <a:pt x="4695" y="1"/>
                  </a:moveTo>
                  <a:lnTo>
                    <a:pt x="4226" y="34"/>
                  </a:lnTo>
                  <a:lnTo>
                    <a:pt x="3287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82"/>
                  </a:lnTo>
                  <a:lnTo>
                    <a:pt x="202" y="3321"/>
                  </a:lnTo>
                  <a:lnTo>
                    <a:pt x="34" y="4226"/>
                  </a:lnTo>
                  <a:lnTo>
                    <a:pt x="1" y="4729"/>
                  </a:lnTo>
                  <a:lnTo>
                    <a:pt x="1" y="45740"/>
                  </a:lnTo>
                  <a:lnTo>
                    <a:pt x="34" y="46210"/>
                  </a:lnTo>
                  <a:lnTo>
                    <a:pt x="202" y="47149"/>
                  </a:lnTo>
                  <a:lnTo>
                    <a:pt x="571" y="47987"/>
                  </a:lnTo>
                  <a:lnTo>
                    <a:pt x="1074" y="48725"/>
                  </a:lnTo>
                  <a:lnTo>
                    <a:pt x="1711" y="49362"/>
                  </a:lnTo>
                  <a:lnTo>
                    <a:pt x="2449" y="49899"/>
                  </a:lnTo>
                  <a:lnTo>
                    <a:pt x="3287" y="50234"/>
                  </a:lnTo>
                  <a:lnTo>
                    <a:pt x="4226" y="50435"/>
                  </a:lnTo>
                  <a:lnTo>
                    <a:pt x="46210" y="50435"/>
                  </a:lnTo>
                  <a:lnTo>
                    <a:pt x="47149" y="50234"/>
                  </a:lnTo>
                  <a:lnTo>
                    <a:pt x="47987" y="49899"/>
                  </a:lnTo>
                  <a:lnTo>
                    <a:pt x="48725" y="49362"/>
                  </a:lnTo>
                  <a:lnTo>
                    <a:pt x="49362" y="48725"/>
                  </a:lnTo>
                  <a:lnTo>
                    <a:pt x="49865" y="47987"/>
                  </a:lnTo>
                  <a:lnTo>
                    <a:pt x="50234" y="47149"/>
                  </a:lnTo>
                  <a:lnTo>
                    <a:pt x="50435" y="46210"/>
                  </a:lnTo>
                  <a:lnTo>
                    <a:pt x="50435" y="45740"/>
                  </a:lnTo>
                  <a:lnTo>
                    <a:pt x="50435" y="4729"/>
                  </a:lnTo>
                  <a:lnTo>
                    <a:pt x="50435" y="4226"/>
                  </a:lnTo>
                  <a:lnTo>
                    <a:pt x="50234" y="3321"/>
                  </a:lnTo>
                  <a:lnTo>
                    <a:pt x="49865" y="2482"/>
                  </a:lnTo>
                  <a:lnTo>
                    <a:pt x="49362" y="1711"/>
                  </a:lnTo>
                  <a:lnTo>
                    <a:pt x="48725" y="1074"/>
                  </a:lnTo>
                  <a:lnTo>
                    <a:pt x="47987" y="571"/>
                  </a:lnTo>
                  <a:lnTo>
                    <a:pt x="47149" y="202"/>
                  </a:lnTo>
                  <a:lnTo>
                    <a:pt x="46210" y="34"/>
                  </a:lnTo>
                  <a:lnTo>
                    <a:pt x="4574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4961024" y="2344039"/>
              <a:ext cx="605818" cy="46617"/>
            </a:xfrm>
            <a:custGeom>
              <a:rect b="b" l="l" r="r" t="t"/>
              <a:pathLst>
                <a:path extrusionOk="0" h="2583" w="33568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4961024" y="2420903"/>
              <a:ext cx="349815" cy="47230"/>
            </a:xfrm>
            <a:custGeom>
              <a:rect b="b" l="l" r="r" t="t"/>
              <a:pathLst>
                <a:path extrusionOk="0" h="2617" w="19383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4961024" y="2498363"/>
              <a:ext cx="203973" cy="47230"/>
            </a:xfrm>
            <a:custGeom>
              <a:rect b="b" l="l" r="r" t="t"/>
              <a:pathLst>
                <a:path extrusionOk="0" h="2617" w="11302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4961024" y="2575841"/>
              <a:ext cx="335305" cy="46617"/>
            </a:xfrm>
            <a:custGeom>
              <a:rect b="b" l="l" r="r" t="t"/>
              <a:pathLst>
                <a:path extrusionOk="0" h="2583" w="18579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4961024" y="2652687"/>
              <a:ext cx="522908" cy="47230"/>
            </a:xfrm>
            <a:custGeom>
              <a:rect b="b" l="l" r="r" t="t"/>
              <a:pathLst>
                <a:path extrusionOk="0" h="2617" w="28974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4961024" y="2730165"/>
              <a:ext cx="349815" cy="46617"/>
            </a:xfrm>
            <a:custGeom>
              <a:rect b="b" l="l" r="r" t="t"/>
              <a:pathLst>
                <a:path extrusionOk="0" h="2583" w="19383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4961024" y="2807012"/>
              <a:ext cx="243912" cy="47230"/>
            </a:xfrm>
            <a:custGeom>
              <a:rect b="b" l="l" r="r" t="t"/>
              <a:pathLst>
                <a:path extrusionOk="0" h="2617" w="13515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4961024" y="2884489"/>
              <a:ext cx="395204" cy="47212"/>
            </a:xfrm>
            <a:custGeom>
              <a:rect b="b" l="l" r="r" t="t"/>
              <a:pathLst>
                <a:path extrusionOk="0" h="2616" w="21898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4961024" y="2961336"/>
              <a:ext cx="479342" cy="47230"/>
            </a:xfrm>
            <a:custGeom>
              <a:rect b="b" l="l" r="r" t="t"/>
              <a:pathLst>
                <a:path extrusionOk="0" h="2617" w="2656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4961024" y="3038814"/>
              <a:ext cx="605818" cy="47212"/>
            </a:xfrm>
            <a:custGeom>
              <a:rect b="b" l="l" r="r" t="t"/>
              <a:pathLst>
                <a:path extrusionOk="0" h="2616" w="33568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4961024" y="2344039"/>
              <a:ext cx="605818" cy="46617"/>
            </a:xfrm>
            <a:custGeom>
              <a:rect b="b" l="l" r="r" t="t"/>
              <a:pathLst>
                <a:path extrusionOk="0" h="2583" w="33568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4961024" y="2420903"/>
              <a:ext cx="349815" cy="47230"/>
            </a:xfrm>
            <a:custGeom>
              <a:rect b="b" l="l" r="r" t="t"/>
              <a:pathLst>
                <a:path extrusionOk="0" h="2617" w="19383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4961024" y="2498363"/>
              <a:ext cx="203973" cy="47230"/>
            </a:xfrm>
            <a:custGeom>
              <a:rect b="b" l="l" r="r" t="t"/>
              <a:pathLst>
                <a:path extrusionOk="0" h="2617" w="11302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4961024" y="2575841"/>
              <a:ext cx="335305" cy="46617"/>
            </a:xfrm>
            <a:custGeom>
              <a:rect b="b" l="l" r="r" t="t"/>
              <a:pathLst>
                <a:path extrusionOk="0" h="2583" w="18579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4961024" y="2652687"/>
              <a:ext cx="522908" cy="47230"/>
            </a:xfrm>
            <a:custGeom>
              <a:rect b="b" l="l" r="r" t="t"/>
              <a:pathLst>
                <a:path extrusionOk="0" h="2617" w="28974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4961024" y="2730165"/>
              <a:ext cx="349815" cy="46617"/>
            </a:xfrm>
            <a:custGeom>
              <a:rect b="b" l="l" r="r" t="t"/>
              <a:pathLst>
                <a:path extrusionOk="0" h="2583" w="19383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4961024" y="2807012"/>
              <a:ext cx="243912" cy="47230"/>
            </a:xfrm>
            <a:custGeom>
              <a:rect b="b" l="l" r="r" t="t"/>
              <a:pathLst>
                <a:path extrusionOk="0" h="2617" w="13515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4961024" y="2884489"/>
              <a:ext cx="395204" cy="47212"/>
            </a:xfrm>
            <a:custGeom>
              <a:rect b="b" l="l" r="r" t="t"/>
              <a:pathLst>
                <a:path extrusionOk="0" h="2616" w="21898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4961024" y="2961336"/>
              <a:ext cx="479342" cy="47230"/>
            </a:xfrm>
            <a:custGeom>
              <a:rect b="b" l="l" r="r" t="t"/>
              <a:pathLst>
                <a:path extrusionOk="0" h="2617" w="2656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4961024" y="3038814"/>
              <a:ext cx="605818" cy="47212"/>
            </a:xfrm>
            <a:custGeom>
              <a:rect b="b" l="l" r="r" t="t"/>
              <a:pathLst>
                <a:path extrusionOk="0" h="2616" w="33568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5310821" y="2176414"/>
              <a:ext cx="300798" cy="79896"/>
            </a:xfrm>
            <a:custGeom>
              <a:rect b="b" l="l" r="r" t="t"/>
              <a:pathLst>
                <a:path extrusionOk="0" h="4427" w="16667">
                  <a:moveTo>
                    <a:pt x="1778" y="0"/>
                  </a:moveTo>
                  <a:lnTo>
                    <a:pt x="973" y="335"/>
                  </a:lnTo>
                  <a:lnTo>
                    <a:pt x="370" y="939"/>
                  </a:lnTo>
                  <a:lnTo>
                    <a:pt x="34" y="1744"/>
                  </a:lnTo>
                  <a:lnTo>
                    <a:pt x="1" y="2213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13"/>
                  </a:lnTo>
                  <a:lnTo>
                    <a:pt x="16633" y="1744"/>
                  </a:lnTo>
                  <a:lnTo>
                    <a:pt x="16298" y="939"/>
                  </a:lnTo>
                  <a:lnTo>
                    <a:pt x="15695" y="335"/>
                  </a:lnTo>
                  <a:lnTo>
                    <a:pt x="1489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5160738" y="2176414"/>
              <a:ext cx="300798" cy="79896"/>
            </a:xfrm>
            <a:custGeom>
              <a:rect b="b" l="l" r="r" t="t"/>
              <a:pathLst>
                <a:path extrusionOk="0" h="4427" w="16667">
                  <a:moveTo>
                    <a:pt x="1811" y="0"/>
                  </a:moveTo>
                  <a:lnTo>
                    <a:pt x="1007" y="369"/>
                  </a:lnTo>
                  <a:lnTo>
                    <a:pt x="369" y="972"/>
                  </a:lnTo>
                  <a:lnTo>
                    <a:pt x="1" y="1811"/>
                  </a:lnTo>
                  <a:lnTo>
                    <a:pt x="1" y="2280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80"/>
                  </a:lnTo>
                  <a:lnTo>
                    <a:pt x="16633" y="1811"/>
                  </a:lnTo>
                  <a:lnTo>
                    <a:pt x="16264" y="972"/>
                  </a:lnTo>
                  <a:lnTo>
                    <a:pt x="15661" y="369"/>
                  </a:lnTo>
                  <a:lnTo>
                    <a:pt x="14822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4996127" y="2176414"/>
              <a:ext cx="300798" cy="79283"/>
            </a:xfrm>
            <a:custGeom>
              <a:rect b="b" l="l" r="r" t="t"/>
              <a:pathLst>
                <a:path extrusionOk="0" h="4393" w="16667">
                  <a:moveTo>
                    <a:pt x="1711" y="0"/>
                  </a:moveTo>
                  <a:lnTo>
                    <a:pt x="939" y="335"/>
                  </a:lnTo>
                  <a:lnTo>
                    <a:pt x="336" y="905"/>
                  </a:lnTo>
                  <a:lnTo>
                    <a:pt x="34" y="1677"/>
                  </a:lnTo>
                  <a:lnTo>
                    <a:pt x="1" y="2113"/>
                  </a:lnTo>
                  <a:lnTo>
                    <a:pt x="1" y="4393"/>
                  </a:lnTo>
                  <a:lnTo>
                    <a:pt x="16667" y="4393"/>
                  </a:lnTo>
                  <a:lnTo>
                    <a:pt x="16667" y="2113"/>
                  </a:lnTo>
                  <a:lnTo>
                    <a:pt x="16633" y="1677"/>
                  </a:lnTo>
                  <a:lnTo>
                    <a:pt x="16298" y="905"/>
                  </a:lnTo>
                  <a:lnTo>
                    <a:pt x="15694" y="335"/>
                  </a:lnTo>
                  <a:lnTo>
                    <a:pt x="149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7870191" y="3844310"/>
              <a:ext cx="165243" cy="18"/>
            </a:xfrm>
            <a:custGeom>
              <a:rect b="b" l="l" r="r" t="t"/>
              <a:pathLst>
                <a:path extrusionOk="0" fill="none" h="1" w="9156">
                  <a:moveTo>
                    <a:pt x="1" y="1"/>
                  </a:moveTo>
                  <a:lnTo>
                    <a:pt x="9155" y="1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5263627" y="3844310"/>
              <a:ext cx="2519431" cy="18"/>
            </a:xfrm>
            <a:custGeom>
              <a:rect b="b" l="l" r="r" t="t"/>
              <a:pathLst>
                <a:path extrusionOk="0" fill="none" h="1" w="139600">
                  <a:moveTo>
                    <a:pt x="0" y="1"/>
                  </a:moveTo>
                  <a:lnTo>
                    <a:pt x="139600" y="1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7818142" y="3714205"/>
              <a:ext cx="76269" cy="102889"/>
            </a:xfrm>
            <a:custGeom>
              <a:rect b="b" l="l" r="r" t="t"/>
              <a:pathLst>
                <a:path extrusionOk="0" h="5701" w="4226">
                  <a:moveTo>
                    <a:pt x="873" y="0"/>
                  </a:moveTo>
                  <a:lnTo>
                    <a:pt x="336" y="134"/>
                  </a:lnTo>
                  <a:lnTo>
                    <a:pt x="370" y="1845"/>
                  </a:lnTo>
                  <a:lnTo>
                    <a:pt x="571" y="1677"/>
                  </a:lnTo>
                  <a:lnTo>
                    <a:pt x="1644" y="1275"/>
                  </a:lnTo>
                  <a:lnTo>
                    <a:pt x="2247" y="1409"/>
                  </a:lnTo>
                  <a:lnTo>
                    <a:pt x="2616" y="1710"/>
                  </a:lnTo>
                  <a:lnTo>
                    <a:pt x="2750" y="1979"/>
                  </a:lnTo>
                  <a:lnTo>
                    <a:pt x="2851" y="2213"/>
                  </a:lnTo>
                  <a:lnTo>
                    <a:pt x="2918" y="2683"/>
                  </a:lnTo>
                  <a:lnTo>
                    <a:pt x="2683" y="3387"/>
                  </a:lnTo>
                  <a:lnTo>
                    <a:pt x="1879" y="4125"/>
                  </a:lnTo>
                  <a:lnTo>
                    <a:pt x="671" y="4594"/>
                  </a:lnTo>
                  <a:lnTo>
                    <a:pt x="1" y="4628"/>
                  </a:lnTo>
                  <a:lnTo>
                    <a:pt x="1" y="5701"/>
                  </a:lnTo>
                  <a:lnTo>
                    <a:pt x="504" y="5701"/>
                  </a:lnTo>
                  <a:lnTo>
                    <a:pt x="2382" y="5164"/>
                  </a:lnTo>
                  <a:lnTo>
                    <a:pt x="3119" y="4728"/>
                  </a:lnTo>
                  <a:lnTo>
                    <a:pt x="3723" y="4024"/>
                  </a:lnTo>
                  <a:lnTo>
                    <a:pt x="4125" y="3085"/>
                  </a:lnTo>
                  <a:lnTo>
                    <a:pt x="4192" y="2515"/>
                  </a:lnTo>
                  <a:lnTo>
                    <a:pt x="4226" y="1912"/>
                  </a:lnTo>
                  <a:lnTo>
                    <a:pt x="3958" y="1040"/>
                  </a:lnTo>
                  <a:lnTo>
                    <a:pt x="3421" y="470"/>
                  </a:lnTo>
                  <a:lnTo>
                    <a:pt x="2750" y="168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6EDBFC"/>
            </a:solidFill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7660190" y="3666993"/>
              <a:ext cx="183399" cy="177335"/>
            </a:xfrm>
            <a:custGeom>
              <a:rect b="b" l="l" r="r" t="t"/>
              <a:pathLst>
                <a:path extrusionOk="0" h="9826" w="10162">
                  <a:moveTo>
                    <a:pt x="0" y="1"/>
                  </a:moveTo>
                  <a:lnTo>
                    <a:pt x="1174" y="9826"/>
                  </a:lnTo>
                  <a:lnTo>
                    <a:pt x="8987" y="9826"/>
                  </a:lnTo>
                  <a:lnTo>
                    <a:pt x="10161" y="1"/>
                  </a:lnTo>
                  <a:close/>
                </a:path>
              </a:pathLst>
            </a:custGeom>
            <a:solidFill>
              <a:srgbClr val="6EDBFC"/>
            </a:solidFill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7650499" y="3658529"/>
              <a:ext cx="202168" cy="19979"/>
            </a:xfrm>
            <a:custGeom>
              <a:rect b="b" l="l" r="r" t="t"/>
              <a:pathLst>
                <a:path extrusionOk="0" h="1107" w="11202">
                  <a:moveTo>
                    <a:pt x="537" y="0"/>
                  </a:moveTo>
                  <a:lnTo>
                    <a:pt x="336" y="34"/>
                  </a:lnTo>
                  <a:lnTo>
                    <a:pt x="34" y="302"/>
                  </a:lnTo>
                  <a:lnTo>
                    <a:pt x="1" y="537"/>
                  </a:lnTo>
                  <a:lnTo>
                    <a:pt x="1" y="570"/>
                  </a:lnTo>
                  <a:lnTo>
                    <a:pt x="34" y="805"/>
                  </a:lnTo>
                  <a:lnTo>
                    <a:pt x="336" y="1073"/>
                  </a:lnTo>
                  <a:lnTo>
                    <a:pt x="537" y="1107"/>
                  </a:lnTo>
                  <a:lnTo>
                    <a:pt x="10665" y="1107"/>
                  </a:lnTo>
                  <a:lnTo>
                    <a:pt x="10899" y="1073"/>
                  </a:lnTo>
                  <a:lnTo>
                    <a:pt x="11168" y="805"/>
                  </a:lnTo>
                  <a:lnTo>
                    <a:pt x="11201" y="570"/>
                  </a:lnTo>
                  <a:lnTo>
                    <a:pt x="11201" y="537"/>
                  </a:lnTo>
                  <a:lnTo>
                    <a:pt x="11168" y="302"/>
                  </a:lnTo>
                  <a:lnTo>
                    <a:pt x="10899" y="34"/>
                  </a:lnTo>
                  <a:lnTo>
                    <a:pt x="10665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7678346" y="3305700"/>
              <a:ext cx="105325" cy="333482"/>
            </a:xfrm>
            <a:custGeom>
              <a:rect b="b" l="l" r="r" t="t"/>
              <a:pathLst>
                <a:path extrusionOk="0" fill="none" h="18478" w="5836">
                  <a:moveTo>
                    <a:pt x="2750" y="18477"/>
                  </a:moveTo>
                  <a:lnTo>
                    <a:pt x="3186" y="18209"/>
                  </a:lnTo>
                  <a:lnTo>
                    <a:pt x="4662" y="16767"/>
                  </a:lnTo>
                  <a:lnTo>
                    <a:pt x="5131" y="16029"/>
                  </a:lnTo>
                  <a:lnTo>
                    <a:pt x="5366" y="15191"/>
                  </a:lnTo>
                  <a:lnTo>
                    <a:pt x="5332" y="14285"/>
                  </a:lnTo>
                  <a:lnTo>
                    <a:pt x="5165" y="13850"/>
                  </a:lnTo>
                  <a:lnTo>
                    <a:pt x="4930" y="13380"/>
                  </a:lnTo>
                  <a:lnTo>
                    <a:pt x="4259" y="12508"/>
                  </a:lnTo>
                  <a:lnTo>
                    <a:pt x="3018" y="11234"/>
                  </a:lnTo>
                  <a:lnTo>
                    <a:pt x="1711" y="9926"/>
                  </a:lnTo>
                  <a:lnTo>
                    <a:pt x="973" y="8920"/>
                  </a:lnTo>
                  <a:lnTo>
                    <a:pt x="369" y="7847"/>
                  </a:lnTo>
                  <a:lnTo>
                    <a:pt x="34" y="6573"/>
                  </a:lnTo>
                  <a:lnTo>
                    <a:pt x="0" y="5869"/>
                  </a:lnTo>
                  <a:lnTo>
                    <a:pt x="34" y="5265"/>
                  </a:lnTo>
                  <a:lnTo>
                    <a:pt x="336" y="4192"/>
                  </a:lnTo>
                  <a:lnTo>
                    <a:pt x="906" y="3287"/>
                  </a:lnTo>
                  <a:lnTo>
                    <a:pt x="1644" y="2515"/>
                  </a:lnTo>
                  <a:lnTo>
                    <a:pt x="3957" y="973"/>
                  </a:lnTo>
                  <a:lnTo>
                    <a:pt x="5835" y="0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7715253" y="3348058"/>
              <a:ext cx="33911" cy="108357"/>
            </a:xfrm>
            <a:custGeom>
              <a:rect b="b" l="l" r="r" t="t"/>
              <a:pathLst>
                <a:path extrusionOk="0" fill="none" h="6004" w="1879">
                  <a:moveTo>
                    <a:pt x="1879" y="1"/>
                  </a:moveTo>
                  <a:lnTo>
                    <a:pt x="1510" y="269"/>
                  </a:lnTo>
                  <a:lnTo>
                    <a:pt x="906" y="872"/>
                  </a:lnTo>
                  <a:lnTo>
                    <a:pt x="437" y="1577"/>
                  </a:lnTo>
                  <a:lnTo>
                    <a:pt x="135" y="2348"/>
                  </a:lnTo>
                  <a:lnTo>
                    <a:pt x="1" y="3186"/>
                  </a:lnTo>
                  <a:lnTo>
                    <a:pt x="1" y="3991"/>
                  </a:lnTo>
                  <a:lnTo>
                    <a:pt x="169" y="4829"/>
                  </a:lnTo>
                  <a:lnTo>
                    <a:pt x="504" y="5634"/>
                  </a:lnTo>
                  <a:lnTo>
                    <a:pt x="739" y="6003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7784249" y="3524779"/>
              <a:ext cx="13337" cy="81105"/>
            </a:xfrm>
            <a:custGeom>
              <a:rect b="b" l="l" r="r" t="t"/>
              <a:pathLst>
                <a:path extrusionOk="0" fill="none" h="4494" w="739">
                  <a:moveTo>
                    <a:pt x="1" y="0"/>
                  </a:moveTo>
                  <a:lnTo>
                    <a:pt x="269" y="537"/>
                  </a:lnTo>
                  <a:lnTo>
                    <a:pt x="604" y="1610"/>
                  </a:lnTo>
                  <a:lnTo>
                    <a:pt x="739" y="2784"/>
                  </a:lnTo>
                  <a:lnTo>
                    <a:pt x="671" y="3924"/>
                  </a:lnTo>
                  <a:lnTo>
                    <a:pt x="571" y="4494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5635820" y="3751112"/>
              <a:ext cx="409732" cy="78705"/>
            </a:xfrm>
            <a:custGeom>
              <a:rect b="b" l="l" r="r" t="t"/>
              <a:pathLst>
                <a:path extrusionOk="0" h="4361" w="22703">
                  <a:moveTo>
                    <a:pt x="17471" y="1"/>
                  </a:moveTo>
                  <a:lnTo>
                    <a:pt x="15459" y="236"/>
                  </a:lnTo>
                  <a:lnTo>
                    <a:pt x="12642" y="940"/>
                  </a:lnTo>
                  <a:lnTo>
                    <a:pt x="10697" y="1476"/>
                  </a:lnTo>
                  <a:lnTo>
                    <a:pt x="8048" y="2113"/>
                  </a:lnTo>
                  <a:lnTo>
                    <a:pt x="2717" y="2918"/>
                  </a:lnTo>
                  <a:lnTo>
                    <a:pt x="0" y="3119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669" y="4025"/>
                  </a:lnTo>
                  <a:lnTo>
                    <a:pt x="21998" y="2180"/>
                  </a:lnTo>
                  <a:lnTo>
                    <a:pt x="21227" y="1275"/>
                  </a:lnTo>
                  <a:lnTo>
                    <a:pt x="20489" y="739"/>
                  </a:lnTo>
                  <a:lnTo>
                    <a:pt x="20053" y="537"/>
                  </a:lnTo>
                  <a:lnTo>
                    <a:pt x="19148" y="236"/>
                  </a:lnTo>
                  <a:lnTo>
                    <a:pt x="17471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6044326" y="3751112"/>
              <a:ext cx="409732" cy="78705"/>
            </a:xfrm>
            <a:custGeom>
              <a:rect b="b" l="l" r="r" t="t"/>
              <a:pathLst>
                <a:path extrusionOk="0" h="4361" w="22703">
                  <a:moveTo>
                    <a:pt x="5198" y="1"/>
                  </a:moveTo>
                  <a:lnTo>
                    <a:pt x="3521" y="236"/>
                  </a:lnTo>
                  <a:lnTo>
                    <a:pt x="2649" y="537"/>
                  </a:lnTo>
                  <a:lnTo>
                    <a:pt x="2180" y="739"/>
                  </a:lnTo>
                  <a:lnTo>
                    <a:pt x="1476" y="1275"/>
                  </a:lnTo>
                  <a:lnTo>
                    <a:pt x="671" y="2180"/>
                  </a:lnTo>
                  <a:lnTo>
                    <a:pt x="0" y="4025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702" y="3119"/>
                  </a:lnTo>
                  <a:lnTo>
                    <a:pt x="19986" y="2918"/>
                  </a:lnTo>
                  <a:lnTo>
                    <a:pt x="14621" y="2113"/>
                  </a:lnTo>
                  <a:lnTo>
                    <a:pt x="12005" y="1476"/>
                  </a:lnTo>
                  <a:lnTo>
                    <a:pt x="10060" y="940"/>
                  </a:lnTo>
                  <a:lnTo>
                    <a:pt x="7210" y="236"/>
                  </a:lnTo>
                  <a:lnTo>
                    <a:pt x="5198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5625533" y="3820722"/>
              <a:ext cx="844858" cy="16351"/>
            </a:xfrm>
            <a:custGeom>
              <a:rect b="b" l="l" r="r" t="t"/>
              <a:pathLst>
                <a:path extrusionOk="0" h="906" w="46813">
                  <a:moveTo>
                    <a:pt x="0" y="0"/>
                  </a:moveTo>
                  <a:lnTo>
                    <a:pt x="0" y="906"/>
                  </a:lnTo>
                  <a:lnTo>
                    <a:pt x="46813" y="906"/>
                  </a:lnTo>
                  <a:lnTo>
                    <a:pt x="46813" y="0"/>
                  </a:lnTo>
                  <a:close/>
                </a:path>
              </a:pathLst>
            </a:custGeom>
            <a:solidFill>
              <a:srgbClr val="000000"/>
            </a:solidFill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6066109" y="3774718"/>
              <a:ext cx="49649" cy="54485"/>
            </a:xfrm>
            <a:custGeom>
              <a:rect b="b" l="l" r="r" t="t"/>
              <a:pathLst>
                <a:path extrusionOk="0" fill="none" h="3019" w="2751">
                  <a:moveTo>
                    <a:pt x="1" y="3019"/>
                  </a:moveTo>
                  <a:lnTo>
                    <a:pt x="168" y="2516"/>
                  </a:lnTo>
                  <a:lnTo>
                    <a:pt x="705" y="1610"/>
                  </a:lnTo>
                  <a:lnTo>
                    <a:pt x="1409" y="839"/>
                  </a:lnTo>
                  <a:lnTo>
                    <a:pt x="2247" y="235"/>
                  </a:lnTo>
                  <a:lnTo>
                    <a:pt x="2750" y="1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6091520" y="3783796"/>
              <a:ext cx="239689" cy="41780"/>
            </a:xfrm>
            <a:custGeom>
              <a:rect b="b" l="l" r="r" t="t"/>
              <a:pathLst>
                <a:path extrusionOk="0" fill="none" h="2315" w="13281">
                  <a:moveTo>
                    <a:pt x="1" y="2314"/>
                  </a:moveTo>
                  <a:lnTo>
                    <a:pt x="269" y="1878"/>
                  </a:lnTo>
                  <a:lnTo>
                    <a:pt x="940" y="1141"/>
                  </a:lnTo>
                  <a:lnTo>
                    <a:pt x="1711" y="571"/>
                  </a:lnTo>
                  <a:lnTo>
                    <a:pt x="2617" y="202"/>
                  </a:lnTo>
                  <a:lnTo>
                    <a:pt x="3120" y="101"/>
                  </a:lnTo>
                  <a:lnTo>
                    <a:pt x="3690" y="1"/>
                  </a:lnTo>
                  <a:lnTo>
                    <a:pt x="4863" y="68"/>
                  </a:lnTo>
                  <a:lnTo>
                    <a:pt x="6573" y="504"/>
                  </a:lnTo>
                  <a:lnTo>
                    <a:pt x="7680" y="940"/>
                  </a:lnTo>
                  <a:lnTo>
                    <a:pt x="8921" y="1375"/>
                  </a:lnTo>
                  <a:lnTo>
                    <a:pt x="11201" y="2013"/>
                  </a:lnTo>
                  <a:lnTo>
                    <a:pt x="12643" y="2281"/>
                  </a:lnTo>
                  <a:lnTo>
                    <a:pt x="13280" y="2314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5799222" y="3778960"/>
              <a:ext cx="213646" cy="51453"/>
            </a:xfrm>
            <a:custGeom>
              <a:rect b="b" l="l" r="r" t="t"/>
              <a:pathLst>
                <a:path extrusionOk="0" fill="none" h="2851" w="11838">
                  <a:moveTo>
                    <a:pt x="0" y="2314"/>
                  </a:moveTo>
                  <a:lnTo>
                    <a:pt x="1140" y="2146"/>
                  </a:lnTo>
                  <a:lnTo>
                    <a:pt x="3421" y="1576"/>
                  </a:lnTo>
                  <a:lnTo>
                    <a:pt x="4494" y="1174"/>
                  </a:lnTo>
                  <a:lnTo>
                    <a:pt x="5835" y="604"/>
                  </a:lnTo>
                  <a:lnTo>
                    <a:pt x="7176" y="134"/>
                  </a:lnTo>
                  <a:lnTo>
                    <a:pt x="7881" y="0"/>
                  </a:lnTo>
                  <a:lnTo>
                    <a:pt x="9323" y="134"/>
                  </a:lnTo>
                  <a:lnTo>
                    <a:pt x="9993" y="436"/>
                  </a:lnTo>
                  <a:lnTo>
                    <a:pt x="10496" y="805"/>
                  </a:lnTo>
                  <a:lnTo>
                    <a:pt x="10932" y="1308"/>
                  </a:lnTo>
                  <a:lnTo>
                    <a:pt x="11469" y="2046"/>
                  </a:lnTo>
                  <a:lnTo>
                    <a:pt x="11838" y="2851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5953547" y="3797711"/>
              <a:ext cx="39957" cy="34525"/>
            </a:xfrm>
            <a:custGeom>
              <a:rect b="b" l="l" r="r" t="t"/>
              <a:pathLst>
                <a:path extrusionOk="0" fill="none" h="1913" w="2214">
                  <a:moveTo>
                    <a:pt x="0" y="1"/>
                  </a:moveTo>
                  <a:lnTo>
                    <a:pt x="369" y="68"/>
                  </a:lnTo>
                  <a:lnTo>
                    <a:pt x="1040" y="437"/>
                  </a:lnTo>
                  <a:lnTo>
                    <a:pt x="1342" y="705"/>
                  </a:lnTo>
                  <a:lnTo>
                    <a:pt x="1811" y="1275"/>
                  </a:lnTo>
                  <a:lnTo>
                    <a:pt x="2214" y="1912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6428015" y="2935311"/>
              <a:ext cx="1186804" cy="954406"/>
            </a:xfrm>
            <a:custGeom>
              <a:rect b="b" l="l" r="r" t="t"/>
              <a:pathLst>
                <a:path extrusionOk="0" h="52883" w="65760">
                  <a:moveTo>
                    <a:pt x="32561" y="1"/>
                  </a:moveTo>
                  <a:lnTo>
                    <a:pt x="29275" y="437"/>
                  </a:lnTo>
                  <a:lnTo>
                    <a:pt x="25989" y="1141"/>
                  </a:lnTo>
                  <a:lnTo>
                    <a:pt x="21495" y="2482"/>
                  </a:lnTo>
                  <a:lnTo>
                    <a:pt x="17572" y="3958"/>
                  </a:lnTo>
                  <a:lnTo>
                    <a:pt x="17170" y="4125"/>
                  </a:lnTo>
                  <a:lnTo>
                    <a:pt x="16465" y="4260"/>
                  </a:lnTo>
                  <a:lnTo>
                    <a:pt x="12542" y="5634"/>
                  </a:lnTo>
                  <a:lnTo>
                    <a:pt x="10396" y="6842"/>
                  </a:lnTo>
                  <a:lnTo>
                    <a:pt x="9088" y="7848"/>
                  </a:lnTo>
                  <a:lnTo>
                    <a:pt x="8518" y="8418"/>
                  </a:lnTo>
                  <a:lnTo>
                    <a:pt x="7981" y="9021"/>
                  </a:lnTo>
                  <a:lnTo>
                    <a:pt x="7076" y="10363"/>
                  </a:lnTo>
                  <a:lnTo>
                    <a:pt x="6104" y="12475"/>
                  </a:lnTo>
                  <a:lnTo>
                    <a:pt x="5131" y="16097"/>
                  </a:lnTo>
                  <a:lnTo>
                    <a:pt x="5064" y="16734"/>
                  </a:lnTo>
                  <a:lnTo>
                    <a:pt x="2884" y="27834"/>
                  </a:lnTo>
                  <a:lnTo>
                    <a:pt x="269" y="41314"/>
                  </a:lnTo>
                  <a:lnTo>
                    <a:pt x="1" y="42890"/>
                  </a:lnTo>
                  <a:lnTo>
                    <a:pt x="1" y="44298"/>
                  </a:lnTo>
                  <a:lnTo>
                    <a:pt x="34" y="44365"/>
                  </a:lnTo>
                  <a:lnTo>
                    <a:pt x="772" y="45137"/>
                  </a:lnTo>
                  <a:lnTo>
                    <a:pt x="4762" y="48490"/>
                  </a:lnTo>
                  <a:lnTo>
                    <a:pt x="6942" y="49831"/>
                  </a:lnTo>
                  <a:lnTo>
                    <a:pt x="8250" y="50334"/>
                  </a:lnTo>
                  <a:lnTo>
                    <a:pt x="8820" y="50368"/>
                  </a:lnTo>
                  <a:lnTo>
                    <a:pt x="10228" y="50301"/>
                  </a:lnTo>
                  <a:lnTo>
                    <a:pt x="12978" y="49664"/>
                  </a:lnTo>
                  <a:lnTo>
                    <a:pt x="14286" y="49127"/>
                  </a:lnTo>
                  <a:lnTo>
                    <a:pt x="40811" y="52782"/>
                  </a:lnTo>
                  <a:lnTo>
                    <a:pt x="42185" y="52883"/>
                  </a:lnTo>
                  <a:lnTo>
                    <a:pt x="48121" y="52816"/>
                  </a:lnTo>
                  <a:lnTo>
                    <a:pt x="50703" y="52581"/>
                  </a:lnTo>
                  <a:lnTo>
                    <a:pt x="53218" y="52078"/>
                  </a:lnTo>
                  <a:lnTo>
                    <a:pt x="55431" y="51340"/>
                  </a:lnTo>
                  <a:lnTo>
                    <a:pt x="56303" y="50804"/>
                  </a:lnTo>
                  <a:lnTo>
                    <a:pt x="57175" y="50200"/>
                  </a:lnTo>
                  <a:lnTo>
                    <a:pt x="58885" y="48524"/>
                  </a:lnTo>
                  <a:lnTo>
                    <a:pt x="60528" y="46445"/>
                  </a:lnTo>
                  <a:lnTo>
                    <a:pt x="62037" y="44198"/>
                  </a:lnTo>
                  <a:lnTo>
                    <a:pt x="65122" y="38832"/>
                  </a:lnTo>
                  <a:lnTo>
                    <a:pt x="65759" y="37558"/>
                  </a:lnTo>
                  <a:lnTo>
                    <a:pt x="64787" y="33836"/>
                  </a:lnTo>
                  <a:lnTo>
                    <a:pt x="61937" y="24816"/>
                  </a:lnTo>
                  <a:lnTo>
                    <a:pt x="59455" y="18109"/>
                  </a:lnTo>
                  <a:lnTo>
                    <a:pt x="57846" y="14152"/>
                  </a:lnTo>
                  <a:lnTo>
                    <a:pt x="56337" y="10933"/>
                  </a:lnTo>
                  <a:lnTo>
                    <a:pt x="55062" y="8787"/>
                  </a:lnTo>
                  <a:lnTo>
                    <a:pt x="54559" y="8250"/>
                  </a:lnTo>
                  <a:lnTo>
                    <a:pt x="54023" y="7814"/>
                  </a:lnTo>
                  <a:lnTo>
                    <a:pt x="52581" y="6942"/>
                  </a:lnTo>
                  <a:lnTo>
                    <a:pt x="49798" y="5500"/>
                  </a:lnTo>
                  <a:lnTo>
                    <a:pt x="42454" y="2449"/>
                  </a:lnTo>
                  <a:lnTo>
                    <a:pt x="37021" y="303"/>
                  </a:lnTo>
                  <a:lnTo>
                    <a:pt x="36351" y="169"/>
                  </a:lnTo>
                  <a:lnTo>
                    <a:pt x="34909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6426806" y="3056356"/>
              <a:ext cx="263277" cy="788586"/>
            </a:xfrm>
            <a:custGeom>
              <a:rect b="b" l="l" r="r" t="t"/>
              <a:pathLst>
                <a:path extrusionOk="0" h="43695" w="14588">
                  <a:moveTo>
                    <a:pt x="10899" y="1"/>
                  </a:moveTo>
                  <a:lnTo>
                    <a:pt x="9993" y="403"/>
                  </a:lnTo>
                  <a:lnTo>
                    <a:pt x="8417" y="1543"/>
                  </a:lnTo>
                  <a:lnTo>
                    <a:pt x="7177" y="2985"/>
                  </a:lnTo>
                  <a:lnTo>
                    <a:pt x="6305" y="4729"/>
                  </a:lnTo>
                  <a:lnTo>
                    <a:pt x="6070" y="5668"/>
                  </a:lnTo>
                  <a:lnTo>
                    <a:pt x="4762" y="11771"/>
                  </a:lnTo>
                  <a:lnTo>
                    <a:pt x="1375" y="28504"/>
                  </a:lnTo>
                  <a:lnTo>
                    <a:pt x="269" y="34875"/>
                  </a:lnTo>
                  <a:lnTo>
                    <a:pt x="0" y="37323"/>
                  </a:lnTo>
                  <a:lnTo>
                    <a:pt x="68" y="37658"/>
                  </a:lnTo>
                  <a:lnTo>
                    <a:pt x="2650" y="40039"/>
                  </a:lnTo>
                  <a:lnTo>
                    <a:pt x="4527" y="41649"/>
                  </a:lnTo>
                  <a:lnTo>
                    <a:pt x="4662" y="41750"/>
                  </a:lnTo>
                  <a:lnTo>
                    <a:pt x="6003" y="42621"/>
                  </a:lnTo>
                  <a:lnTo>
                    <a:pt x="7680" y="43326"/>
                  </a:lnTo>
                  <a:lnTo>
                    <a:pt x="8987" y="43627"/>
                  </a:lnTo>
                  <a:lnTo>
                    <a:pt x="10429" y="43694"/>
                  </a:lnTo>
                  <a:lnTo>
                    <a:pt x="11938" y="43359"/>
                  </a:lnTo>
                  <a:lnTo>
                    <a:pt x="12710" y="43024"/>
                  </a:lnTo>
                  <a:lnTo>
                    <a:pt x="13078" y="42823"/>
                  </a:lnTo>
                  <a:lnTo>
                    <a:pt x="13682" y="42085"/>
                  </a:lnTo>
                  <a:lnTo>
                    <a:pt x="14118" y="41112"/>
                  </a:lnTo>
                  <a:lnTo>
                    <a:pt x="14386" y="39939"/>
                  </a:lnTo>
                  <a:lnTo>
                    <a:pt x="14587" y="37826"/>
                  </a:lnTo>
                  <a:lnTo>
                    <a:pt x="14453" y="34607"/>
                  </a:lnTo>
                  <a:lnTo>
                    <a:pt x="13816" y="29678"/>
                  </a:lnTo>
                  <a:lnTo>
                    <a:pt x="12844" y="24916"/>
                  </a:lnTo>
                  <a:lnTo>
                    <a:pt x="12710" y="24413"/>
                  </a:lnTo>
                  <a:lnTo>
                    <a:pt x="10899" y="1"/>
                  </a:lnTo>
                  <a:close/>
                </a:path>
              </a:pathLst>
            </a:custGeom>
            <a:solidFill>
              <a:srgbClr val="07A2D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6424388" y="2969818"/>
              <a:ext cx="561638" cy="877542"/>
            </a:xfrm>
            <a:custGeom>
              <a:rect b="b" l="l" r="r" t="t"/>
              <a:pathLst>
                <a:path extrusionOk="0" h="48624" w="31120">
                  <a:moveTo>
                    <a:pt x="23977" y="0"/>
                  </a:moveTo>
                  <a:lnTo>
                    <a:pt x="23574" y="67"/>
                  </a:lnTo>
                  <a:lnTo>
                    <a:pt x="19852" y="1140"/>
                  </a:lnTo>
                  <a:lnTo>
                    <a:pt x="15493" y="2683"/>
                  </a:lnTo>
                  <a:lnTo>
                    <a:pt x="12609" y="3857"/>
                  </a:lnTo>
                  <a:lnTo>
                    <a:pt x="11838" y="4192"/>
                  </a:lnTo>
                  <a:lnTo>
                    <a:pt x="10496" y="4997"/>
                  </a:lnTo>
                  <a:lnTo>
                    <a:pt x="9356" y="5936"/>
                  </a:lnTo>
                  <a:lnTo>
                    <a:pt x="8350" y="7009"/>
                  </a:lnTo>
                  <a:lnTo>
                    <a:pt x="7076" y="8752"/>
                  </a:lnTo>
                  <a:lnTo>
                    <a:pt x="5902" y="11234"/>
                  </a:lnTo>
                  <a:lnTo>
                    <a:pt x="5131" y="13648"/>
                  </a:lnTo>
                  <a:lnTo>
                    <a:pt x="4729" y="15828"/>
                  </a:lnTo>
                  <a:lnTo>
                    <a:pt x="4494" y="18175"/>
                  </a:lnTo>
                  <a:lnTo>
                    <a:pt x="4494" y="18544"/>
                  </a:lnTo>
                  <a:lnTo>
                    <a:pt x="0" y="42018"/>
                  </a:lnTo>
                  <a:lnTo>
                    <a:pt x="336" y="42521"/>
                  </a:lnTo>
                  <a:lnTo>
                    <a:pt x="1241" y="43560"/>
                  </a:lnTo>
                  <a:lnTo>
                    <a:pt x="2985" y="45069"/>
                  </a:lnTo>
                  <a:lnTo>
                    <a:pt x="5634" y="46846"/>
                  </a:lnTo>
                  <a:lnTo>
                    <a:pt x="8115" y="48121"/>
                  </a:lnTo>
                  <a:lnTo>
                    <a:pt x="9021" y="48456"/>
                  </a:lnTo>
                  <a:lnTo>
                    <a:pt x="9457" y="48557"/>
                  </a:lnTo>
                  <a:lnTo>
                    <a:pt x="10362" y="48624"/>
                  </a:lnTo>
                  <a:lnTo>
                    <a:pt x="11737" y="48389"/>
                  </a:lnTo>
                  <a:lnTo>
                    <a:pt x="14084" y="47450"/>
                  </a:lnTo>
                  <a:lnTo>
                    <a:pt x="14487" y="47215"/>
                  </a:lnTo>
                  <a:lnTo>
                    <a:pt x="14185" y="47148"/>
                  </a:lnTo>
                  <a:lnTo>
                    <a:pt x="11569" y="46310"/>
                  </a:lnTo>
                  <a:lnTo>
                    <a:pt x="8887" y="45069"/>
                  </a:lnTo>
                  <a:lnTo>
                    <a:pt x="7176" y="43996"/>
                  </a:lnTo>
                  <a:lnTo>
                    <a:pt x="5701" y="42621"/>
                  </a:lnTo>
                  <a:lnTo>
                    <a:pt x="4930" y="41447"/>
                  </a:lnTo>
                  <a:lnTo>
                    <a:pt x="4594" y="40576"/>
                  </a:lnTo>
                  <a:lnTo>
                    <a:pt x="4494" y="40106"/>
                  </a:lnTo>
                  <a:lnTo>
                    <a:pt x="4427" y="39704"/>
                  </a:lnTo>
                  <a:lnTo>
                    <a:pt x="4427" y="39268"/>
                  </a:lnTo>
                  <a:lnTo>
                    <a:pt x="4460" y="37792"/>
                  </a:lnTo>
                  <a:lnTo>
                    <a:pt x="4863" y="34808"/>
                  </a:lnTo>
                  <a:lnTo>
                    <a:pt x="5969" y="30348"/>
                  </a:lnTo>
                  <a:lnTo>
                    <a:pt x="6808" y="27498"/>
                  </a:lnTo>
                  <a:lnTo>
                    <a:pt x="8685" y="21026"/>
                  </a:lnTo>
                  <a:lnTo>
                    <a:pt x="10664" y="14621"/>
                  </a:lnTo>
                  <a:lnTo>
                    <a:pt x="10832" y="14051"/>
                  </a:lnTo>
                  <a:lnTo>
                    <a:pt x="11268" y="12944"/>
                  </a:lnTo>
                  <a:lnTo>
                    <a:pt x="11569" y="12441"/>
                  </a:lnTo>
                  <a:lnTo>
                    <a:pt x="11804" y="12106"/>
                  </a:lnTo>
                  <a:lnTo>
                    <a:pt x="12341" y="11636"/>
                  </a:lnTo>
                  <a:lnTo>
                    <a:pt x="13313" y="11133"/>
                  </a:lnTo>
                  <a:lnTo>
                    <a:pt x="13984" y="10832"/>
                  </a:lnTo>
                  <a:lnTo>
                    <a:pt x="15459" y="10060"/>
                  </a:lnTo>
                  <a:lnTo>
                    <a:pt x="16935" y="9222"/>
                  </a:lnTo>
                  <a:lnTo>
                    <a:pt x="17974" y="8618"/>
                  </a:lnTo>
                  <a:lnTo>
                    <a:pt x="21294" y="6673"/>
                  </a:lnTo>
                  <a:lnTo>
                    <a:pt x="22971" y="5835"/>
                  </a:lnTo>
                  <a:lnTo>
                    <a:pt x="23239" y="5835"/>
                  </a:lnTo>
                  <a:lnTo>
                    <a:pt x="23876" y="6338"/>
                  </a:lnTo>
                  <a:lnTo>
                    <a:pt x="25284" y="7176"/>
                  </a:lnTo>
                  <a:lnTo>
                    <a:pt x="26793" y="7713"/>
                  </a:lnTo>
                  <a:lnTo>
                    <a:pt x="28403" y="8015"/>
                  </a:lnTo>
                  <a:lnTo>
                    <a:pt x="29208" y="8015"/>
                  </a:lnTo>
                  <a:lnTo>
                    <a:pt x="29811" y="7981"/>
                  </a:lnTo>
                  <a:lnTo>
                    <a:pt x="30616" y="7679"/>
                  </a:lnTo>
                  <a:lnTo>
                    <a:pt x="31019" y="7311"/>
                  </a:lnTo>
                  <a:lnTo>
                    <a:pt x="31119" y="7042"/>
                  </a:lnTo>
                  <a:lnTo>
                    <a:pt x="23977" y="0"/>
                  </a:lnTo>
                  <a:close/>
                </a:path>
              </a:pathLst>
            </a:custGeom>
            <a:solidFill>
              <a:srgbClr val="07A2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7337627" y="3067256"/>
              <a:ext cx="276578" cy="809755"/>
            </a:xfrm>
            <a:custGeom>
              <a:rect b="b" l="l" r="r" t="t"/>
              <a:pathLst>
                <a:path extrusionOk="0" h="44868" w="15325">
                  <a:moveTo>
                    <a:pt x="3152" y="0"/>
                  </a:moveTo>
                  <a:lnTo>
                    <a:pt x="537" y="37054"/>
                  </a:lnTo>
                  <a:lnTo>
                    <a:pt x="0" y="44868"/>
                  </a:lnTo>
                  <a:lnTo>
                    <a:pt x="369" y="44868"/>
                  </a:lnTo>
                  <a:lnTo>
                    <a:pt x="2482" y="44700"/>
                  </a:lnTo>
                  <a:lnTo>
                    <a:pt x="4158" y="44331"/>
                  </a:lnTo>
                  <a:lnTo>
                    <a:pt x="4963" y="44029"/>
                  </a:lnTo>
                  <a:lnTo>
                    <a:pt x="5768" y="43560"/>
                  </a:lnTo>
                  <a:lnTo>
                    <a:pt x="7646" y="41883"/>
                  </a:lnTo>
                  <a:lnTo>
                    <a:pt x="10161" y="39134"/>
                  </a:lnTo>
                  <a:lnTo>
                    <a:pt x="10630" y="38563"/>
                  </a:lnTo>
                  <a:lnTo>
                    <a:pt x="11066" y="38060"/>
                  </a:lnTo>
                  <a:lnTo>
                    <a:pt x="13346" y="34841"/>
                  </a:lnTo>
                  <a:lnTo>
                    <a:pt x="14487" y="32662"/>
                  </a:lnTo>
                  <a:lnTo>
                    <a:pt x="15090" y="31052"/>
                  </a:lnTo>
                  <a:lnTo>
                    <a:pt x="15325" y="30247"/>
                  </a:lnTo>
                  <a:lnTo>
                    <a:pt x="14654" y="28000"/>
                  </a:lnTo>
                  <a:lnTo>
                    <a:pt x="11267" y="17069"/>
                  </a:lnTo>
                  <a:lnTo>
                    <a:pt x="9121" y="10597"/>
                  </a:lnTo>
                  <a:lnTo>
                    <a:pt x="8451" y="8853"/>
                  </a:lnTo>
                  <a:lnTo>
                    <a:pt x="7914" y="7579"/>
                  </a:lnTo>
                  <a:lnTo>
                    <a:pt x="6573" y="4997"/>
                  </a:lnTo>
                  <a:lnTo>
                    <a:pt x="5164" y="2616"/>
                  </a:lnTo>
                  <a:lnTo>
                    <a:pt x="3756" y="704"/>
                  </a:lnTo>
                  <a:lnTo>
                    <a:pt x="3152" y="0"/>
                  </a:lnTo>
                  <a:close/>
                </a:path>
              </a:pathLst>
            </a:custGeom>
            <a:solidFill>
              <a:srgbClr val="07A2D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6623488" y="2925638"/>
              <a:ext cx="771043" cy="951374"/>
            </a:xfrm>
            <a:custGeom>
              <a:rect b="b" l="l" r="r" t="t"/>
              <a:pathLst>
                <a:path extrusionOk="0" fill="none" h="52715" w="42723">
                  <a:moveTo>
                    <a:pt x="39570" y="52715"/>
                  </a:moveTo>
                  <a:lnTo>
                    <a:pt x="42722" y="7847"/>
                  </a:lnTo>
                  <a:lnTo>
                    <a:pt x="40811" y="6975"/>
                  </a:lnTo>
                  <a:lnTo>
                    <a:pt x="31287" y="2817"/>
                  </a:lnTo>
                  <a:lnTo>
                    <a:pt x="26660" y="1006"/>
                  </a:lnTo>
                  <a:lnTo>
                    <a:pt x="24279" y="235"/>
                  </a:lnTo>
                  <a:lnTo>
                    <a:pt x="23441" y="67"/>
                  </a:lnTo>
                  <a:lnTo>
                    <a:pt x="22569" y="0"/>
                  </a:lnTo>
                  <a:lnTo>
                    <a:pt x="19819" y="436"/>
                  </a:lnTo>
                  <a:lnTo>
                    <a:pt x="14320" y="1945"/>
                  </a:lnTo>
                  <a:lnTo>
                    <a:pt x="2449" y="6070"/>
                  </a:lnTo>
                  <a:lnTo>
                    <a:pt x="1" y="7042"/>
                  </a:lnTo>
                  <a:lnTo>
                    <a:pt x="2851" y="50032"/>
                  </a:lnTo>
                </a:path>
              </a:pathLst>
            </a:custGeom>
            <a:noFill/>
            <a:ln cap="rnd" cmpd="sng" w="109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6766316" y="2516519"/>
              <a:ext cx="406105" cy="493852"/>
            </a:xfrm>
            <a:custGeom>
              <a:rect b="b" l="l" r="r" t="t"/>
              <a:pathLst>
                <a:path extrusionOk="0" h="27364" w="22502">
                  <a:moveTo>
                    <a:pt x="15795" y="1"/>
                  </a:moveTo>
                  <a:lnTo>
                    <a:pt x="10329" y="135"/>
                  </a:lnTo>
                  <a:lnTo>
                    <a:pt x="5534" y="571"/>
                  </a:lnTo>
                  <a:lnTo>
                    <a:pt x="4092" y="839"/>
                  </a:lnTo>
                  <a:lnTo>
                    <a:pt x="2549" y="8351"/>
                  </a:lnTo>
                  <a:lnTo>
                    <a:pt x="2281" y="8183"/>
                  </a:lnTo>
                  <a:lnTo>
                    <a:pt x="1040" y="7747"/>
                  </a:lnTo>
                  <a:lnTo>
                    <a:pt x="470" y="7915"/>
                  </a:lnTo>
                  <a:lnTo>
                    <a:pt x="202" y="8283"/>
                  </a:lnTo>
                  <a:lnTo>
                    <a:pt x="101" y="8552"/>
                  </a:lnTo>
                  <a:lnTo>
                    <a:pt x="1" y="9155"/>
                  </a:lnTo>
                  <a:lnTo>
                    <a:pt x="302" y="10463"/>
                  </a:lnTo>
                  <a:lnTo>
                    <a:pt x="906" y="11369"/>
                  </a:lnTo>
                  <a:lnTo>
                    <a:pt x="1510" y="11838"/>
                  </a:lnTo>
                  <a:lnTo>
                    <a:pt x="2214" y="12207"/>
                  </a:lnTo>
                  <a:lnTo>
                    <a:pt x="3052" y="12442"/>
                  </a:lnTo>
                  <a:lnTo>
                    <a:pt x="3488" y="12475"/>
                  </a:lnTo>
                  <a:lnTo>
                    <a:pt x="3589" y="12911"/>
                  </a:lnTo>
                  <a:lnTo>
                    <a:pt x="4494" y="15359"/>
                  </a:lnTo>
                  <a:lnTo>
                    <a:pt x="5634" y="17304"/>
                  </a:lnTo>
                  <a:lnTo>
                    <a:pt x="6439" y="18209"/>
                  </a:lnTo>
                  <a:lnTo>
                    <a:pt x="8049" y="19853"/>
                  </a:lnTo>
                  <a:lnTo>
                    <a:pt x="9792" y="21395"/>
                  </a:lnTo>
                  <a:lnTo>
                    <a:pt x="9893" y="22133"/>
                  </a:lnTo>
                  <a:lnTo>
                    <a:pt x="10832" y="24849"/>
                  </a:lnTo>
                  <a:lnTo>
                    <a:pt x="11402" y="25889"/>
                  </a:lnTo>
                  <a:lnTo>
                    <a:pt x="12140" y="26727"/>
                  </a:lnTo>
                  <a:lnTo>
                    <a:pt x="13045" y="27263"/>
                  </a:lnTo>
                  <a:lnTo>
                    <a:pt x="13548" y="27330"/>
                  </a:lnTo>
                  <a:lnTo>
                    <a:pt x="14085" y="27364"/>
                  </a:lnTo>
                  <a:lnTo>
                    <a:pt x="14957" y="27196"/>
                  </a:lnTo>
                  <a:lnTo>
                    <a:pt x="15661" y="26794"/>
                  </a:lnTo>
                  <a:lnTo>
                    <a:pt x="16231" y="26157"/>
                  </a:lnTo>
                  <a:lnTo>
                    <a:pt x="16834" y="24916"/>
                  </a:lnTo>
                  <a:lnTo>
                    <a:pt x="17371" y="22669"/>
                  </a:lnTo>
                  <a:lnTo>
                    <a:pt x="17606" y="21328"/>
                  </a:lnTo>
                  <a:lnTo>
                    <a:pt x="17907" y="20791"/>
                  </a:lnTo>
                  <a:lnTo>
                    <a:pt x="19484" y="17807"/>
                  </a:lnTo>
                  <a:lnTo>
                    <a:pt x="20490" y="15627"/>
                  </a:lnTo>
                  <a:lnTo>
                    <a:pt x="20825" y="14688"/>
                  </a:lnTo>
                  <a:lnTo>
                    <a:pt x="20925" y="14621"/>
                  </a:lnTo>
                  <a:lnTo>
                    <a:pt x="21663" y="13884"/>
                  </a:lnTo>
                  <a:lnTo>
                    <a:pt x="22267" y="12878"/>
                  </a:lnTo>
                  <a:lnTo>
                    <a:pt x="22502" y="12039"/>
                  </a:lnTo>
                  <a:lnTo>
                    <a:pt x="22502" y="11067"/>
                  </a:lnTo>
                  <a:lnTo>
                    <a:pt x="22166" y="9994"/>
                  </a:lnTo>
                  <a:lnTo>
                    <a:pt x="21831" y="9424"/>
                  </a:lnTo>
                  <a:lnTo>
                    <a:pt x="21965" y="8485"/>
                  </a:lnTo>
                  <a:lnTo>
                    <a:pt x="22133" y="4025"/>
                  </a:lnTo>
                  <a:lnTo>
                    <a:pt x="21831" y="1979"/>
                  </a:lnTo>
                  <a:lnTo>
                    <a:pt x="21395" y="1007"/>
                  </a:lnTo>
                  <a:lnTo>
                    <a:pt x="21093" y="738"/>
                  </a:lnTo>
                  <a:lnTo>
                    <a:pt x="20691" y="504"/>
                  </a:lnTo>
                  <a:lnTo>
                    <a:pt x="19148" y="202"/>
                  </a:lnTo>
                  <a:lnTo>
                    <a:pt x="157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6855886" y="2878425"/>
              <a:ext cx="308071" cy="232416"/>
            </a:xfrm>
            <a:custGeom>
              <a:rect b="b" l="l" r="r" t="t"/>
              <a:pathLst>
                <a:path extrusionOk="0" h="12878" w="17070">
                  <a:moveTo>
                    <a:pt x="12006" y="1"/>
                  </a:moveTo>
                  <a:lnTo>
                    <a:pt x="11771" y="34"/>
                  </a:lnTo>
                  <a:lnTo>
                    <a:pt x="5467" y="269"/>
                  </a:lnTo>
                  <a:lnTo>
                    <a:pt x="5098" y="269"/>
                  </a:lnTo>
                  <a:lnTo>
                    <a:pt x="3320" y="370"/>
                  </a:lnTo>
                  <a:lnTo>
                    <a:pt x="2180" y="571"/>
                  </a:lnTo>
                  <a:lnTo>
                    <a:pt x="1811" y="772"/>
                  </a:lnTo>
                  <a:lnTo>
                    <a:pt x="1510" y="1074"/>
                  </a:lnTo>
                  <a:lnTo>
                    <a:pt x="906" y="2348"/>
                  </a:lnTo>
                  <a:lnTo>
                    <a:pt x="168" y="4561"/>
                  </a:lnTo>
                  <a:lnTo>
                    <a:pt x="34" y="5031"/>
                  </a:lnTo>
                  <a:lnTo>
                    <a:pt x="1" y="5031"/>
                  </a:lnTo>
                  <a:lnTo>
                    <a:pt x="537" y="6104"/>
                  </a:lnTo>
                  <a:lnTo>
                    <a:pt x="1811" y="7881"/>
                  </a:lnTo>
                  <a:lnTo>
                    <a:pt x="2583" y="8921"/>
                  </a:lnTo>
                  <a:lnTo>
                    <a:pt x="4192" y="10765"/>
                  </a:lnTo>
                  <a:lnTo>
                    <a:pt x="5567" y="12140"/>
                  </a:lnTo>
                  <a:lnTo>
                    <a:pt x="6607" y="12844"/>
                  </a:lnTo>
                  <a:lnTo>
                    <a:pt x="6875" y="12878"/>
                  </a:lnTo>
                  <a:lnTo>
                    <a:pt x="7110" y="12676"/>
                  </a:lnTo>
                  <a:lnTo>
                    <a:pt x="7646" y="11268"/>
                  </a:lnTo>
                  <a:lnTo>
                    <a:pt x="8350" y="8485"/>
                  </a:lnTo>
                  <a:lnTo>
                    <a:pt x="8451" y="7881"/>
                  </a:lnTo>
                  <a:lnTo>
                    <a:pt x="9256" y="10430"/>
                  </a:lnTo>
                  <a:lnTo>
                    <a:pt x="10228" y="12878"/>
                  </a:lnTo>
                  <a:lnTo>
                    <a:pt x="10798" y="12676"/>
                  </a:lnTo>
                  <a:lnTo>
                    <a:pt x="12006" y="11838"/>
                  </a:lnTo>
                  <a:lnTo>
                    <a:pt x="13749" y="10027"/>
                  </a:lnTo>
                  <a:lnTo>
                    <a:pt x="16600" y="5903"/>
                  </a:lnTo>
                  <a:lnTo>
                    <a:pt x="17069" y="5031"/>
                  </a:lnTo>
                  <a:lnTo>
                    <a:pt x="17002" y="4595"/>
                  </a:lnTo>
                  <a:lnTo>
                    <a:pt x="16331" y="2348"/>
                  </a:lnTo>
                  <a:lnTo>
                    <a:pt x="15795" y="1309"/>
                  </a:lnTo>
                  <a:lnTo>
                    <a:pt x="15392" y="772"/>
                  </a:lnTo>
                  <a:lnTo>
                    <a:pt x="15158" y="571"/>
                  </a:lnTo>
                  <a:lnTo>
                    <a:pt x="14655" y="303"/>
                  </a:lnTo>
                  <a:lnTo>
                    <a:pt x="13515" y="34"/>
                  </a:lnTo>
                  <a:lnTo>
                    <a:pt x="12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6636193" y="3470311"/>
              <a:ext cx="15160" cy="211842"/>
            </a:xfrm>
            <a:custGeom>
              <a:rect b="b" l="l" r="r" t="t"/>
              <a:pathLst>
                <a:path extrusionOk="0" fill="none" h="11738" w="840">
                  <a:moveTo>
                    <a:pt x="1" y="11737"/>
                  </a:moveTo>
                  <a:lnTo>
                    <a:pt x="839" y="0"/>
                  </a:lnTo>
                </a:path>
              </a:pathLst>
            </a:custGeom>
            <a:noFill/>
            <a:ln cap="flat" cmpd="sng" w="10900">
              <a:solidFill>
                <a:srgbClr val="263238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6989022" y="2727133"/>
              <a:ext cx="28461" cy="118031"/>
            </a:xfrm>
            <a:custGeom>
              <a:rect b="b" l="l" r="r" t="t"/>
              <a:pathLst>
                <a:path extrusionOk="0" fill="none" h="6540" w="1577">
                  <a:moveTo>
                    <a:pt x="1" y="5768"/>
                  </a:moveTo>
                  <a:lnTo>
                    <a:pt x="403" y="6103"/>
                  </a:lnTo>
                  <a:lnTo>
                    <a:pt x="839" y="6405"/>
                  </a:lnTo>
                  <a:lnTo>
                    <a:pt x="1007" y="6472"/>
                  </a:lnTo>
                  <a:lnTo>
                    <a:pt x="1376" y="6539"/>
                  </a:lnTo>
                  <a:lnTo>
                    <a:pt x="1476" y="6439"/>
                  </a:lnTo>
                  <a:lnTo>
                    <a:pt x="1543" y="6305"/>
                  </a:lnTo>
                  <a:lnTo>
                    <a:pt x="1543" y="6171"/>
                  </a:lnTo>
                  <a:lnTo>
                    <a:pt x="1577" y="4628"/>
                  </a:lnTo>
                  <a:lnTo>
                    <a:pt x="1409" y="2314"/>
                  </a:lnTo>
                  <a:lnTo>
                    <a:pt x="1409" y="772"/>
                  </a:lnTo>
                  <a:lnTo>
                    <a:pt x="1510" y="0"/>
                  </a:lnTo>
                </a:path>
              </a:pathLst>
            </a:custGeom>
            <a:solidFill>
              <a:srgbClr val="000000"/>
            </a:solidFill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7040475" y="2686581"/>
              <a:ext cx="65982" cy="19383"/>
            </a:xfrm>
            <a:custGeom>
              <a:rect b="b" l="l" r="r" t="t"/>
              <a:pathLst>
                <a:path extrusionOk="0" fill="none" h="1074" w="3656">
                  <a:moveTo>
                    <a:pt x="0" y="1074"/>
                  </a:moveTo>
                  <a:lnTo>
                    <a:pt x="134" y="805"/>
                  </a:lnTo>
                  <a:lnTo>
                    <a:pt x="1073" y="101"/>
                  </a:lnTo>
                  <a:lnTo>
                    <a:pt x="1643" y="1"/>
                  </a:lnTo>
                  <a:lnTo>
                    <a:pt x="2348" y="101"/>
                  </a:lnTo>
                  <a:lnTo>
                    <a:pt x="3186" y="504"/>
                  </a:lnTo>
                  <a:lnTo>
                    <a:pt x="3655" y="839"/>
                  </a:lnTo>
                </a:path>
              </a:pathLst>
            </a:custGeom>
            <a:noFill/>
            <a:ln cap="rnd" cmpd="sng" w="218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6902484" y="2694449"/>
              <a:ext cx="78092" cy="19997"/>
            </a:xfrm>
            <a:custGeom>
              <a:rect b="b" l="l" r="r" t="t"/>
              <a:pathLst>
                <a:path extrusionOk="0" fill="none" h="1108" w="4327">
                  <a:moveTo>
                    <a:pt x="4326" y="1040"/>
                  </a:moveTo>
                  <a:lnTo>
                    <a:pt x="4259" y="973"/>
                  </a:lnTo>
                  <a:lnTo>
                    <a:pt x="3622" y="403"/>
                  </a:lnTo>
                  <a:lnTo>
                    <a:pt x="2750" y="68"/>
                  </a:lnTo>
                  <a:lnTo>
                    <a:pt x="2080" y="1"/>
                  </a:lnTo>
                  <a:lnTo>
                    <a:pt x="1308" y="168"/>
                  </a:lnTo>
                  <a:lnTo>
                    <a:pt x="470" y="705"/>
                  </a:lnTo>
                  <a:lnTo>
                    <a:pt x="1" y="1107"/>
                  </a:lnTo>
                </a:path>
              </a:pathLst>
            </a:custGeom>
            <a:noFill/>
            <a:ln cap="rnd" cmpd="sng" w="218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6933345" y="2888713"/>
              <a:ext cx="149505" cy="122272"/>
            </a:xfrm>
            <a:custGeom>
              <a:rect b="b" l="l" r="r" t="t"/>
              <a:pathLst>
                <a:path extrusionOk="0" fill="none" h="6775" w="8284">
                  <a:moveTo>
                    <a:pt x="1" y="437"/>
                  </a:moveTo>
                  <a:lnTo>
                    <a:pt x="34" y="604"/>
                  </a:lnTo>
                  <a:lnTo>
                    <a:pt x="504" y="2348"/>
                  </a:lnTo>
                  <a:lnTo>
                    <a:pt x="1275" y="4092"/>
                  </a:lnTo>
                  <a:lnTo>
                    <a:pt x="1979" y="5232"/>
                  </a:lnTo>
                  <a:lnTo>
                    <a:pt x="2885" y="6137"/>
                  </a:lnTo>
                  <a:lnTo>
                    <a:pt x="3991" y="6674"/>
                  </a:lnTo>
                  <a:lnTo>
                    <a:pt x="4662" y="6775"/>
                  </a:lnTo>
                  <a:lnTo>
                    <a:pt x="5199" y="6741"/>
                  </a:lnTo>
                  <a:lnTo>
                    <a:pt x="6070" y="6372"/>
                  </a:lnTo>
                  <a:lnTo>
                    <a:pt x="6775" y="5634"/>
                  </a:lnTo>
                  <a:lnTo>
                    <a:pt x="7311" y="4662"/>
                  </a:lnTo>
                  <a:lnTo>
                    <a:pt x="7881" y="2985"/>
                  </a:lnTo>
                  <a:lnTo>
                    <a:pt x="8217" y="806"/>
                  </a:lnTo>
                  <a:lnTo>
                    <a:pt x="8284" y="1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6766316" y="2657542"/>
              <a:ext cx="62968" cy="85347"/>
            </a:xfrm>
            <a:custGeom>
              <a:rect b="b" l="l" r="r" t="t"/>
              <a:pathLst>
                <a:path extrusionOk="0" fill="none" h="4729" w="3489">
                  <a:moveTo>
                    <a:pt x="3019" y="1241"/>
                  </a:moveTo>
                  <a:lnTo>
                    <a:pt x="2817" y="1006"/>
                  </a:lnTo>
                  <a:lnTo>
                    <a:pt x="1677" y="134"/>
                  </a:lnTo>
                  <a:lnTo>
                    <a:pt x="1007" y="0"/>
                  </a:lnTo>
                  <a:lnTo>
                    <a:pt x="571" y="101"/>
                  </a:lnTo>
                  <a:lnTo>
                    <a:pt x="336" y="268"/>
                  </a:lnTo>
                  <a:lnTo>
                    <a:pt x="168" y="469"/>
                  </a:lnTo>
                  <a:lnTo>
                    <a:pt x="1" y="1040"/>
                  </a:lnTo>
                  <a:lnTo>
                    <a:pt x="68" y="1811"/>
                  </a:lnTo>
                  <a:lnTo>
                    <a:pt x="336" y="2649"/>
                  </a:lnTo>
                  <a:lnTo>
                    <a:pt x="772" y="3420"/>
                  </a:lnTo>
                  <a:lnTo>
                    <a:pt x="1376" y="4125"/>
                  </a:lnTo>
                  <a:lnTo>
                    <a:pt x="2147" y="4594"/>
                  </a:lnTo>
                  <a:lnTo>
                    <a:pt x="3019" y="4728"/>
                  </a:lnTo>
                  <a:lnTo>
                    <a:pt x="3488" y="4661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6946069" y="2845146"/>
              <a:ext cx="55081" cy="33911"/>
            </a:xfrm>
            <a:custGeom>
              <a:rect b="b" l="l" r="r" t="t"/>
              <a:pathLst>
                <a:path extrusionOk="0" fill="none" h="1879" w="3052">
                  <a:moveTo>
                    <a:pt x="0" y="0"/>
                  </a:moveTo>
                  <a:lnTo>
                    <a:pt x="604" y="671"/>
                  </a:lnTo>
                  <a:lnTo>
                    <a:pt x="2180" y="1644"/>
                  </a:lnTo>
                  <a:lnTo>
                    <a:pt x="3052" y="1878"/>
                  </a:lnTo>
                </a:path>
              </a:pathLst>
            </a:custGeom>
            <a:solidFill>
              <a:srgbClr val="000000"/>
            </a:solidFill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6935168" y="2748917"/>
              <a:ext cx="15142" cy="31493"/>
            </a:xfrm>
            <a:custGeom>
              <a:rect b="b" l="l" r="r" t="t"/>
              <a:pathLst>
                <a:path extrusionOk="0" h="1745" w="839">
                  <a:moveTo>
                    <a:pt x="403" y="1"/>
                  </a:moveTo>
                  <a:lnTo>
                    <a:pt x="235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35" y="1711"/>
                  </a:lnTo>
                  <a:lnTo>
                    <a:pt x="403" y="1744"/>
                  </a:lnTo>
                  <a:lnTo>
                    <a:pt x="571" y="1711"/>
                  </a:lnTo>
                  <a:lnTo>
                    <a:pt x="805" y="1241"/>
                  </a:lnTo>
                  <a:lnTo>
                    <a:pt x="839" y="872"/>
                  </a:lnTo>
                  <a:lnTo>
                    <a:pt x="805" y="537"/>
                  </a:lnTo>
                  <a:lnTo>
                    <a:pt x="571" y="34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7056213" y="2748917"/>
              <a:ext cx="15142" cy="31493"/>
            </a:xfrm>
            <a:custGeom>
              <a:rect b="b" l="l" r="r" t="t"/>
              <a:pathLst>
                <a:path extrusionOk="0" h="1745" w="839">
                  <a:moveTo>
                    <a:pt x="436" y="1"/>
                  </a:moveTo>
                  <a:lnTo>
                    <a:pt x="268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68" y="1711"/>
                  </a:lnTo>
                  <a:lnTo>
                    <a:pt x="436" y="1744"/>
                  </a:lnTo>
                  <a:lnTo>
                    <a:pt x="604" y="1711"/>
                  </a:lnTo>
                  <a:lnTo>
                    <a:pt x="838" y="1241"/>
                  </a:lnTo>
                  <a:lnTo>
                    <a:pt x="838" y="872"/>
                  </a:lnTo>
                  <a:lnTo>
                    <a:pt x="838" y="537"/>
                  </a:lnTo>
                  <a:lnTo>
                    <a:pt x="604" y="34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6857095" y="2885085"/>
              <a:ext cx="153747" cy="225756"/>
            </a:xfrm>
            <a:custGeom>
              <a:rect b="b" l="l" r="r" t="t"/>
              <a:pathLst>
                <a:path extrusionOk="0" fill="none" h="12509" w="8519">
                  <a:moveTo>
                    <a:pt x="8518" y="6908"/>
                  </a:moveTo>
                  <a:lnTo>
                    <a:pt x="8384" y="7613"/>
                  </a:lnTo>
                  <a:lnTo>
                    <a:pt x="7646" y="10698"/>
                  </a:lnTo>
                  <a:lnTo>
                    <a:pt x="7244" y="11972"/>
                  </a:lnTo>
                  <a:lnTo>
                    <a:pt x="6942" y="12441"/>
                  </a:lnTo>
                  <a:lnTo>
                    <a:pt x="6841" y="12509"/>
                  </a:lnTo>
                  <a:lnTo>
                    <a:pt x="6674" y="12509"/>
                  </a:lnTo>
                  <a:lnTo>
                    <a:pt x="6037" y="12140"/>
                  </a:lnTo>
                  <a:lnTo>
                    <a:pt x="4662" y="11000"/>
                  </a:lnTo>
                  <a:lnTo>
                    <a:pt x="2415" y="8652"/>
                  </a:lnTo>
                  <a:lnTo>
                    <a:pt x="940" y="6607"/>
                  </a:lnTo>
                  <a:lnTo>
                    <a:pt x="202" y="5299"/>
                  </a:lnTo>
                  <a:lnTo>
                    <a:pt x="1" y="4662"/>
                  </a:lnTo>
                  <a:lnTo>
                    <a:pt x="135" y="4125"/>
                  </a:lnTo>
                  <a:lnTo>
                    <a:pt x="973" y="1677"/>
                  </a:lnTo>
                  <a:lnTo>
                    <a:pt x="1510" y="671"/>
                  </a:lnTo>
                  <a:lnTo>
                    <a:pt x="1879" y="269"/>
                  </a:lnTo>
                  <a:lnTo>
                    <a:pt x="2080" y="202"/>
                  </a:lnTo>
                  <a:lnTo>
                    <a:pt x="2817" y="101"/>
                  </a:lnTo>
                  <a:lnTo>
                    <a:pt x="3522" y="1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7010823" y="2876621"/>
              <a:ext cx="153133" cy="234220"/>
            </a:xfrm>
            <a:custGeom>
              <a:rect b="b" l="l" r="r" t="t"/>
              <a:pathLst>
                <a:path extrusionOk="0" fill="none" h="12978" w="8485">
                  <a:moveTo>
                    <a:pt x="0" y="7377"/>
                  </a:moveTo>
                  <a:lnTo>
                    <a:pt x="101" y="8082"/>
                  </a:lnTo>
                  <a:lnTo>
                    <a:pt x="805" y="11167"/>
                  </a:lnTo>
                  <a:lnTo>
                    <a:pt x="1241" y="12441"/>
                  </a:lnTo>
                  <a:lnTo>
                    <a:pt x="1509" y="12910"/>
                  </a:lnTo>
                  <a:lnTo>
                    <a:pt x="1643" y="12978"/>
                  </a:lnTo>
                  <a:lnTo>
                    <a:pt x="1811" y="12978"/>
                  </a:lnTo>
                  <a:lnTo>
                    <a:pt x="2415" y="12609"/>
                  </a:lnTo>
                  <a:lnTo>
                    <a:pt x="3823" y="11469"/>
                  </a:lnTo>
                  <a:lnTo>
                    <a:pt x="6070" y="9121"/>
                  </a:lnTo>
                  <a:lnTo>
                    <a:pt x="7545" y="7076"/>
                  </a:lnTo>
                  <a:lnTo>
                    <a:pt x="8249" y="5768"/>
                  </a:lnTo>
                  <a:lnTo>
                    <a:pt x="8484" y="5131"/>
                  </a:lnTo>
                  <a:lnTo>
                    <a:pt x="8350" y="4594"/>
                  </a:lnTo>
                  <a:lnTo>
                    <a:pt x="7411" y="2113"/>
                  </a:lnTo>
                  <a:lnTo>
                    <a:pt x="6874" y="1040"/>
                  </a:lnTo>
                  <a:lnTo>
                    <a:pt x="6506" y="604"/>
                  </a:lnTo>
                  <a:lnTo>
                    <a:pt x="6304" y="503"/>
                  </a:lnTo>
                  <a:lnTo>
                    <a:pt x="5433" y="201"/>
                  </a:lnTo>
                  <a:lnTo>
                    <a:pt x="4494" y="0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6768139" y="2369468"/>
              <a:ext cx="484774" cy="400041"/>
            </a:xfrm>
            <a:custGeom>
              <a:rect b="b" l="l" r="r" t="t"/>
              <a:pathLst>
                <a:path extrusionOk="0" h="22166" w="26861">
                  <a:moveTo>
                    <a:pt x="15023" y="0"/>
                  </a:moveTo>
                  <a:lnTo>
                    <a:pt x="12877" y="67"/>
                  </a:lnTo>
                  <a:lnTo>
                    <a:pt x="10731" y="403"/>
                  </a:lnTo>
                  <a:lnTo>
                    <a:pt x="8719" y="1073"/>
                  </a:lnTo>
                  <a:lnTo>
                    <a:pt x="6808" y="2046"/>
                  </a:lnTo>
                  <a:lnTo>
                    <a:pt x="5936" y="2683"/>
                  </a:lnTo>
                  <a:lnTo>
                    <a:pt x="5231" y="3286"/>
                  </a:lnTo>
                  <a:lnTo>
                    <a:pt x="4494" y="3823"/>
                  </a:lnTo>
                  <a:lnTo>
                    <a:pt x="3555" y="4292"/>
                  </a:lnTo>
                  <a:lnTo>
                    <a:pt x="1778" y="4963"/>
                  </a:lnTo>
                  <a:lnTo>
                    <a:pt x="738" y="5500"/>
                  </a:lnTo>
                  <a:lnTo>
                    <a:pt x="403" y="5835"/>
                  </a:lnTo>
                  <a:lnTo>
                    <a:pt x="201" y="6103"/>
                  </a:lnTo>
                  <a:lnTo>
                    <a:pt x="34" y="7176"/>
                  </a:lnTo>
                  <a:lnTo>
                    <a:pt x="0" y="9557"/>
                  </a:lnTo>
                  <a:lnTo>
                    <a:pt x="503" y="14956"/>
                  </a:lnTo>
                  <a:lnTo>
                    <a:pt x="671" y="16096"/>
                  </a:lnTo>
                  <a:lnTo>
                    <a:pt x="906" y="15996"/>
                  </a:lnTo>
                  <a:lnTo>
                    <a:pt x="2046" y="16163"/>
                  </a:lnTo>
                  <a:lnTo>
                    <a:pt x="2649" y="16800"/>
                  </a:lnTo>
                  <a:lnTo>
                    <a:pt x="2985" y="17505"/>
                  </a:lnTo>
                  <a:lnTo>
                    <a:pt x="3152" y="18008"/>
                  </a:lnTo>
                  <a:lnTo>
                    <a:pt x="3421" y="19248"/>
                  </a:lnTo>
                  <a:lnTo>
                    <a:pt x="3488" y="20724"/>
                  </a:lnTo>
                  <a:lnTo>
                    <a:pt x="3689" y="21562"/>
                  </a:lnTo>
                  <a:lnTo>
                    <a:pt x="3890" y="21998"/>
                  </a:lnTo>
                  <a:lnTo>
                    <a:pt x="4024" y="22166"/>
                  </a:lnTo>
                  <a:lnTo>
                    <a:pt x="4259" y="22166"/>
                  </a:lnTo>
                  <a:lnTo>
                    <a:pt x="4628" y="21562"/>
                  </a:lnTo>
                  <a:lnTo>
                    <a:pt x="4997" y="20020"/>
                  </a:lnTo>
                  <a:lnTo>
                    <a:pt x="5131" y="18376"/>
                  </a:lnTo>
                  <a:lnTo>
                    <a:pt x="5030" y="17806"/>
                  </a:lnTo>
                  <a:lnTo>
                    <a:pt x="4829" y="17203"/>
                  </a:lnTo>
                  <a:lnTo>
                    <a:pt x="4393" y="15928"/>
                  </a:lnTo>
                  <a:lnTo>
                    <a:pt x="4293" y="15291"/>
                  </a:lnTo>
                  <a:lnTo>
                    <a:pt x="4326" y="14587"/>
                  </a:lnTo>
                  <a:lnTo>
                    <a:pt x="4796" y="13179"/>
                  </a:lnTo>
                  <a:lnTo>
                    <a:pt x="5064" y="12475"/>
                  </a:lnTo>
                  <a:lnTo>
                    <a:pt x="5332" y="11770"/>
                  </a:lnTo>
                  <a:lnTo>
                    <a:pt x="5433" y="10664"/>
                  </a:lnTo>
                  <a:lnTo>
                    <a:pt x="5265" y="9960"/>
                  </a:lnTo>
                  <a:lnTo>
                    <a:pt x="5064" y="9658"/>
                  </a:lnTo>
                  <a:lnTo>
                    <a:pt x="5802" y="10127"/>
                  </a:lnTo>
                  <a:lnTo>
                    <a:pt x="7344" y="10932"/>
                  </a:lnTo>
                  <a:lnTo>
                    <a:pt x="8987" y="11536"/>
                  </a:lnTo>
                  <a:lnTo>
                    <a:pt x="10664" y="11871"/>
                  </a:lnTo>
                  <a:lnTo>
                    <a:pt x="11536" y="11972"/>
                  </a:lnTo>
                  <a:lnTo>
                    <a:pt x="11972" y="12005"/>
                  </a:lnTo>
                  <a:lnTo>
                    <a:pt x="12877" y="11938"/>
                  </a:lnTo>
                  <a:lnTo>
                    <a:pt x="13313" y="11837"/>
                  </a:lnTo>
                  <a:lnTo>
                    <a:pt x="13715" y="11636"/>
                  </a:lnTo>
                  <a:lnTo>
                    <a:pt x="14319" y="10999"/>
                  </a:lnTo>
                  <a:lnTo>
                    <a:pt x="14453" y="10563"/>
                  </a:lnTo>
                  <a:lnTo>
                    <a:pt x="16096" y="10764"/>
                  </a:lnTo>
                  <a:lnTo>
                    <a:pt x="18544" y="10966"/>
                  </a:lnTo>
                  <a:lnTo>
                    <a:pt x="20154" y="10932"/>
                  </a:lnTo>
                  <a:lnTo>
                    <a:pt x="20959" y="10831"/>
                  </a:lnTo>
                  <a:lnTo>
                    <a:pt x="21696" y="10731"/>
                  </a:lnTo>
                  <a:lnTo>
                    <a:pt x="23306" y="10395"/>
                  </a:lnTo>
                  <a:lnTo>
                    <a:pt x="24882" y="9859"/>
                  </a:lnTo>
                  <a:lnTo>
                    <a:pt x="25854" y="9188"/>
                  </a:lnTo>
                  <a:lnTo>
                    <a:pt x="26357" y="8585"/>
                  </a:lnTo>
                  <a:lnTo>
                    <a:pt x="26559" y="8249"/>
                  </a:lnTo>
                  <a:lnTo>
                    <a:pt x="26793" y="7746"/>
                  </a:lnTo>
                  <a:lnTo>
                    <a:pt x="26860" y="6740"/>
                  </a:lnTo>
                  <a:lnTo>
                    <a:pt x="26626" y="5734"/>
                  </a:lnTo>
                  <a:lnTo>
                    <a:pt x="26089" y="4795"/>
                  </a:lnTo>
                  <a:lnTo>
                    <a:pt x="24949" y="3521"/>
                  </a:lnTo>
                  <a:lnTo>
                    <a:pt x="23138" y="2180"/>
                  </a:lnTo>
                  <a:lnTo>
                    <a:pt x="22333" y="1777"/>
                  </a:lnTo>
                  <a:lnTo>
                    <a:pt x="21361" y="1341"/>
                  </a:lnTo>
                  <a:lnTo>
                    <a:pt x="19315" y="671"/>
                  </a:lnTo>
                  <a:lnTo>
                    <a:pt x="17203" y="235"/>
                  </a:lnTo>
                  <a:lnTo>
                    <a:pt x="150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7134268" y="2503814"/>
              <a:ext cx="49649" cy="190058"/>
            </a:xfrm>
            <a:custGeom>
              <a:rect b="b" l="l" r="r" t="t"/>
              <a:pathLst>
                <a:path extrusionOk="0" h="10531" w="2751">
                  <a:moveTo>
                    <a:pt x="1979" y="1"/>
                  </a:moveTo>
                  <a:lnTo>
                    <a:pt x="1745" y="34"/>
                  </a:lnTo>
                  <a:lnTo>
                    <a:pt x="1376" y="235"/>
                  </a:lnTo>
                  <a:lnTo>
                    <a:pt x="839" y="1074"/>
                  </a:lnTo>
                  <a:lnTo>
                    <a:pt x="672" y="1442"/>
                  </a:lnTo>
                  <a:lnTo>
                    <a:pt x="336" y="2113"/>
                  </a:lnTo>
                  <a:lnTo>
                    <a:pt x="102" y="2817"/>
                  </a:lnTo>
                  <a:lnTo>
                    <a:pt x="34" y="2985"/>
                  </a:lnTo>
                  <a:lnTo>
                    <a:pt x="34" y="3153"/>
                  </a:lnTo>
                  <a:lnTo>
                    <a:pt x="1" y="3924"/>
                  </a:lnTo>
                  <a:lnTo>
                    <a:pt x="202" y="5466"/>
                  </a:lnTo>
                  <a:lnTo>
                    <a:pt x="403" y="6204"/>
                  </a:lnTo>
                  <a:lnTo>
                    <a:pt x="605" y="6875"/>
                  </a:lnTo>
                  <a:lnTo>
                    <a:pt x="739" y="7512"/>
                  </a:lnTo>
                  <a:lnTo>
                    <a:pt x="839" y="8317"/>
                  </a:lnTo>
                  <a:lnTo>
                    <a:pt x="1074" y="9491"/>
                  </a:lnTo>
                  <a:lnTo>
                    <a:pt x="1443" y="10195"/>
                  </a:lnTo>
                  <a:lnTo>
                    <a:pt x="1711" y="10530"/>
                  </a:lnTo>
                  <a:lnTo>
                    <a:pt x="1912" y="9859"/>
                  </a:lnTo>
                  <a:lnTo>
                    <a:pt x="2617" y="5969"/>
                  </a:lnTo>
                  <a:lnTo>
                    <a:pt x="2751" y="3622"/>
                  </a:lnTo>
                  <a:lnTo>
                    <a:pt x="2717" y="2113"/>
                  </a:lnTo>
                  <a:lnTo>
                    <a:pt x="2617" y="1375"/>
                  </a:lnTo>
                  <a:lnTo>
                    <a:pt x="2549" y="973"/>
                  </a:lnTo>
                  <a:lnTo>
                    <a:pt x="2281" y="235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6756029" y="2353731"/>
              <a:ext cx="173707" cy="110162"/>
            </a:xfrm>
            <a:custGeom>
              <a:rect b="b" l="l" r="r" t="t"/>
              <a:pathLst>
                <a:path extrusionOk="0" fill="none" h="6104" w="9625">
                  <a:moveTo>
                    <a:pt x="1" y="6103"/>
                  </a:moveTo>
                  <a:lnTo>
                    <a:pt x="504" y="5768"/>
                  </a:lnTo>
                  <a:lnTo>
                    <a:pt x="1644" y="5299"/>
                  </a:lnTo>
                  <a:lnTo>
                    <a:pt x="2851" y="5164"/>
                  </a:lnTo>
                  <a:lnTo>
                    <a:pt x="4092" y="5265"/>
                  </a:lnTo>
                  <a:lnTo>
                    <a:pt x="4662" y="5466"/>
                  </a:lnTo>
                  <a:lnTo>
                    <a:pt x="5131" y="4661"/>
                  </a:lnTo>
                  <a:lnTo>
                    <a:pt x="6238" y="3152"/>
                  </a:lnTo>
                  <a:lnTo>
                    <a:pt x="7479" y="1778"/>
                  </a:lnTo>
                  <a:lnTo>
                    <a:pt x="8887" y="570"/>
                  </a:lnTo>
                  <a:lnTo>
                    <a:pt x="9625" y="0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6874041" y="2416662"/>
              <a:ext cx="306248" cy="107148"/>
            </a:xfrm>
            <a:custGeom>
              <a:rect b="b" l="l" r="r" t="t"/>
              <a:pathLst>
                <a:path extrusionOk="0" fill="none" h="5937" w="16969">
                  <a:moveTo>
                    <a:pt x="1" y="1309"/>
                  </a:moveTo>
                  <a:lnTo>
                    <a:pt x="269" y="1510"/>
                  </a:lnTo>
                  <a:lnTo>
                    <a:pt x="2817" y="3086"/>
                  </a:lnTo>
                  <a:lnTo>
                    <a:pt x="5768" y="4528"/>
                  </a:lnTo>
                  <a:lnTo>
                    <a:pt x="7914" y="5333"/>
                  </a:lnTo>
                  <a:lnTo>
                    <a:pt x="10128" y="5869"/>
                  </a:lnTo>
                  <a:lnTo>
                    <a:pt x="11737" y="5936"/>
                  </a:lnTo>
                  <a:lnTo>
                    <a:pt x="12710" y="5836"/>
                  </a:lnTo>
                  <a:lnTo>
                    <a:pt x="13213" y="5701"/>
                  </a:lnTo>
                  <a:lnTo>
                    <a:pt x="14085" y="5433"/>
                  </a:lnTo>
                  <a:lnTo>
                    <a:pt x="15392" y="4662"/>
                  </a:lnTo>
                  <a:lnTo>
                    <a:pt x="16231" y="3756"/>
                  </a:lnTo>
                  <a:lnTo>
                    <a:pt x="16734" y="2784"/>
                  </a:lnTo>
                  <a:lnTo>
                    <a:pt x="16968" y="1409"/>
                  </a:lnTo>
                  <a:lnTo>
                    <a:pt x="16834" y="135"/>
                  </a:lnTo>
                  <a:lnTo>
                    <a:pt x="16767" y="1"/>
                  </a:lnTo>
                </a:path>
              </a:pathLst>
            </a:custGeom>
            <a:noFill/>
            <a:ln cap="rnd" cmpd="sng" w="109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6888570" y="2387010"/>
              <a:ext cx="217274" cy="65386"/>
            </a:xfrm>
            <a:custGeom>
              <a:rect b="b" l="l" r="r" t="t"/>
              <a:pathLst>
                <a:path extrusionOk="0" fill="none" h="3623" w="12039">
                  <a:moveTo>
                    <a:pt x="0" y="1979"/>
                  </a:moveTo>
                  <a:lnTo>
                    <a:pt x="302" y="2113"/>
                  </a:lnTo>
                  <a:lnTo>
                    <a:pt x="2415" y="2884"/>
                  </a:lnTo>
                  <a:lnTo>
                    <a:pt x="4326" y="3354"/>
                  </a:lnTo>
                  <a:lnTo>
                    <a:pt x="6405" y="3622"/>
                  </a:lnTo>
                  <a:lnTo>
                    <a:pt x="7981" y="3522"/>
                  </a:lnTo>
                  <a:lnTo>
                    <a:pt x="8954" y="3320"/>
                  </a:lnTo>
                  <a:lnTo>
                    <a:pt x="9859" y="2952"/>
                  </a:lnTo>
                  <a:lnTo>
                    <a:pt x="10664" y="2381"/>
                  </a:lnTo>
                  <a:lnTo>
                    <a:pt x="11335" y="1610"/>
                  </a:lnTo>
                  <a:lnTo>
                    <a:pt x="11871" y="604"/>
                  </a:lnTo>
                  <a:lnTo>
                    <a:pt x="12039" y="1"/>
                  </a:lnTo>
                </a:path>
              </a:pathLst>
            </a:custGeom>
            <a:noFill/>
            <a:ln cap="rnd" cmpd="sng" w="109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6933345" y="2888713"/>
              <a:ext cx="142250" cy="75060"/>
            </a:xfrm>
            <a:custGeom>
              <a:rect b="b" l="l" r="r" t="t"/>
              <a:pathLst>
                <a:path extrusionOk="0" h="4159" w="7882">
                  <a:moveTo>
                    <a:pt x="7881" y="1"/>
                  </a:moveTo>
                  <a:lnTo>
                    <a:pt x="7680" y="269"/>
                  </a:lnTo>
                  <a:lnTo>
                    <a:pt x="6272" y="1409"/>
                  </a:lnTo>
                  <a:lnTo>
                    <a:pt x="4897" y="2046"/>
                  </a:lnTo>
                  <a:lnTo>
                    <a:pt x="4058" y="2180"/>
                  </a:lnTo>
                  <a:lnTo>
                    <a:pt x="3455" y="2147"/>
                  </a:lnTo>
                  <a:lnTo>
                    <a:pt x="2080" y="1677"/>
                  </a:lnTo>
                  <a:lnTo>
                    <a:pt x="336" y="671"/>
                  </a:lnTo>
                  <a:lnTo>
                    <a:pt x="1" y="437"/>
                  </a:lnTo>
                  <a:lnTo>
                    <a:pt x="269" y="906"/>
                  </a:lnTo>
                  <a:lnTo>
                    <a:pt x="1711" y="3019"/>
                  </a:lnTo>
                  <a:lnTo>
                    <a:pt x="2616" y="3857"/>
                  </a:lnTo>
                  <a:lnTo>
                    <a:pt x="3220" y="4159"/>
                  </a:lnTo>
                  <a:lnTo>
                    <a:pt x="3522" y="4159"/>
                  </a:lnTo>
                  <a:lnTo>
                    <a:pt x="3824" y="4125"/>
                  </a:lnTo>
                  <a:lnTo>
                    <a:pt x="4494" y="3790"/>
                  </a:lnTo>
                  <a:lnTo>
                    <a:pt x="5567" y="2851"/>
                  </a:lnTo>
                  <a:lnTo>
                    <a:pt x="7512" y="537"/>
                  </a:lnTo>
                  <a:lnTo>
                    <a:pt x="78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6864963" y="3249410"/>
              <a:ext cx="297766" cy="303830"/>
            </a:xfrm>
            <a:custGeom>
              <a:rect b="b" l="l" r="r" t="t"/>
              <a:pathLst>
                <a:path extrusionOk="0" h="16835" w="16499">
                  <a:moveTo>
                    <a:pt x="8216" y="6204"/>
                  </a:moveTo>
                  <a:lnTo>
                    <a:pt x="8652" y="6238"/>
                  </a:lnTo>
                  <a:lnTo>
                    <a:pt x="9491" y="6573"/>
                  </a:lnTo>
                  <a:lnTo>
                    <a:pt x="10094" y="7177"/>
                  </a:lnTo>
                  <a:lnTo>
                    <a:pt x="10429" y="8015"/>
                  </a:lnTo>
                  <a:lnTo>
                    <a:pt x="10463" y="8451"/>
                  </a:lnTo>
                  <a:lnTo>
                    <a:pt x="10497" y="8485"/>
                  </a:lnTo>
                  <a:lnTo>
                    <a:pt x="10463" y="8853"/>
                  </a:lnTo>
                  <a:lnTo>
                    <a:pt x="10262" y="9524"/>
                  </a:lnTo>
                  <a:lnTo>
                    <a:pt x="9859" y="10061"/>
                  </a:lnTo>
                  <a:lnTo>
                    <a:pt x="9356" y="10463"/>
                  </a:lnTo>
                  <a:lnTo>
                    <a:pt x="8786" y="10698"/>
                  </a:lnTo>
                  <a:lnTo>
                    <a:pt x="8116" y="10765"/>
                  </a:lnTo>
                  <a:lnTo>
                    <a:pt x="7479" y="10664"/>
                  </a:lnTo>
                  <a:lnTo>
                    <a:pt x="6875" y="10362"/>
                  </a:lnTo>
                  <a:lnTo>
                    <a:pt x="6573" y="10094"/>
                  </a:lnTo>
                  <a:lnTo>
                    <a:pt x="6338" y="9826"/>
                  </a:lnTo>
                  <a:lnTo>
                    <a:pt x="6037" y="9222"/>
                  </a:lnTo>
                  <a:lnTo>
                    <a:pt x="5902" y="8552"/>
                  </a:lnTo>
                  <a:lnTo>
                    <a:pt x="5970" y="7915"/>
                  </a:lnTo>
                  <a:lnTo>
                    <a:pt x="6238" y="7311"/>
                  </a:lnTo>
                  <a:lnTo>
                    <a:pt x="6640" y="6808"/>
                  </a:lnTo>
                  <a:lnTo>
                    <a:pt x="7177" y="6439"/>
                  </a:lnTo>
                  <a:lnTo>
                    <a:pt x="7814" y="6238"/>
                  </a:lnTo>
                  <a:lnTo>
                    <a:pt x="8216" y="6204"/>
                  </a:lnTo>
                  <a:close/>
                  <a:moveTo>
                    <a:pt x="7982" y="1"/>
                  </a:moveTo>
                  <a:lnTo>
                    <a:pt x="7680" y="34"/>
                  </a:lnTo>
                  <a:lnTo>
                    <a:pt x="7210" y="370"/>
                  </a:lnTo>
                  <a:lnTo>
                    <a:pt x="7110" y="671"/>
                  </a:lnTo>
                  <a:lnTo>
                    <a:pt x="7009" y="1074"/>
                  </a:lnTo>
                  <a:lnTo>
                    <a:pt x="6942" y="1308"/>
                  </a:lnTo>
                  <a:lnTo>
                    <a:pt x="6607" y="1610"/>
                  </a:lnTo>
                  <a:lnTo>
                    <a:pt x="6405" y="1711"/>
                  </a:lnTo>
                  <a:lnTo>
                    <a:pt x="6070" y="1778"/>
                  </a:lnTo>
                  <a:lnTo>
                    <a:pt x="5768" y="1912"/>
                  </a:lnTo>
                  <a:lnTo>
                    <a:pt x="5534" y="1946"/>
                  </a:lnTo>
                  <a:lnTo>
                    <a:pt x="5098" y="1879"/>
                  </a:lnTo>
                  <a:lnTo>
                    <a:pt x="4896" y="1744"/>
                  </a:lnTo>
                  <a:lnTo>
                    <a:pt x="4561" y="1443"/>
                  </a:lnTo>
                  <a:lnTo>
                    <a:pt x="4326" y="1275"/>
                  </a:lnTo>
                  <a:lnTo>
                    <a:pt x="3756" y="1241"/>
                  </a:lnTo>
                  <a:lnTo>
                    <a:pt x="3488" y="1376"/>
                  </a:lnTo>
                  <a:lnTo>
                    <a:pt x="3186" y="1577"/>
                  </a:lnTo>
                  <a:lnTo>
                    <a:pt x="2952" y="1778"/>
                  </a:lnTo>
                  <a:lnTo>
                    <a:pt x="2784" y="2348"/>
                  </a:lnTo>
                  <a:lnTo>
                    <a:pt x="2884" y="2616"/>
                  </a:lnTo>
                  <a:lnTo>
                    <a:pt x="3019" y="3052"/>
                  </a:lnTo>
                  <a:lnTo>
                    <a:pt x="3086" y="3287"/>
                  </a:lnTo>
                  <a:lnTo>
                    <a:pt x="3019" y="3723"/>
                  </a:lnTo>
                  <a:lnTo>
                    <a:pt x="2884" y="3924"/>
                  </a:lnTo>
                  <a:lnTo>
                    <a:pt x="2683" y="4159"/>
                  </a:lnTo>
                  <a:lnTo>
                    <a:pt x="2516" y="4427"/>
                  </a:lnTo>
                  <a:lnTo>
                    <a:pt x="2348" y="4595"/>
                  </a:lnTo>
                  <a:lnTo>
                    <a:pt x="1946" y="4796"/>
                  </a:lnTo>
                  <a:lnTo>
                    <a:pt x="1711" y="4796"/>
                  </a:lnTo>
                  <a:lnTo>
                    <a:pt x="1275" y="4762"/>
                  </a:lnTo>
                  <a:lnTo>
                    <a:pt x="973" y="4762"/>
                  </a:lnTo>
                  <a:lnTo>
                    <a:pt x="504" y="5064"/>
                  </a:lnTo>
                  <a:lnTo>
                    <a:pt x="369" y="5332"/>
                  </a:lnTo>
                  <a:lnTo>
                    <a:pt x="235" y="5701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37" y="6707"/>
                  </a:lnTo>
                  <a:lnTo>
                    <a:pt x="973" y="7009"/>
                  </a:lnTo>
                  <a:lnTo>
                    <a:pt x="1141" y="7143"/>
                  </a:lnTo>
                  <a:lnTo>
                    <a:pt x="1342" y="7546"/>
                  </a:lnTo>
                  <a:lnTo>
                    <a:pt x="1342" y="7780"/>
                  </a:lnTo>
                  <a:lnTo>
                    <a:pt x="1308" y="8116"/>
                  </a:lnTo>
                  <a:lnTo>
                    <a:pt x="1308" y="8485"/>
                  </a:lnTo>
                  <a:lnTo>
                    <a:pt x="1275" y="8686"/>
                  </a:lnTo>
                  <a:lnTo>
                    <a:pt x="1040" y="9055"/>
                  </a:lnTo>
                  <a:lnTo>
                    <a:pt x="872" y="9189"/>
                  </a:lnTo>
                  <a:lnTo>
                    <a:pt x="470" y="9424"/>
                  </a:lnTo>
                  <a:lnTo>
                    <a:pt x="202" y="9591"/>
                  </a:lnTo>
                  <a:lnTo>
                    <a:pt x="1" y="10128"/>
                  </a:lnTo>
                  <a:lnTo>
                    <a:pt x="34" y="10430"/>
                  </a:lnTo>
                  <a:lnTo>
                    <a:pt x="135" y="10798"/>
                  </a:lnTo>
                  <a:lnTo>
                    <a:pt x="235" y="11067"/>
                  </a:lnTo>
                  <a:lnTo>
                    <a:pt x="705" y="11436"/>
                  </a:lnTo>
                  <a:lnTo>
                    <a:pt x="1409" y="11436"/>
                  </a:lnTo>
                  <a:lnTo>
                    <a:pt x="1644" y="11469"/>
                  </a:lnTo>
                  <a:lnTo>
                    <a:pt x="2046" y="11670"/>
                  </a:lnTo>
                  <a:lnTo>
                    <a:pt x="2180" y="11871"/>
                  </a:lnTo>
                  <a:lnTo>
                    <a:pt x="2348" y="12173"/>
                  </a:lnTo>
                  <a:lnTo>
                    <a:pt x="2549" y="12475"/>
                  </a:lnTo>
                  <a:lnTo>
                    <a:pt x="2650" y="12676"/>
                  </a:lnTo>
                  <a:lnTo>
                    <a:pt x="2683" y="13112"/>
                  </a:lnTo>
                  <a:lnTo>
                    <a:pt x="2616" y="13313"/>
                  </a:lnTo>
                  <a:lnTo>
                    <a:pt x="2449" y="13682"/>
                  </a:lnTo>
                  <a:lnTo>
                    <a:pt x="2348" y="13984"/>
                  </a:lnTo>
                  <a:lnTo>
                    <a:pt x="2449" y="14521"/>
                  </a:lnTo>
                  <a:lnTo>
                    <a:pt x="2650" y="14755"/>
                  </a:lnTo>
                  <a:lnTo>
                    <a:pt x="2952" y="14990"/>
                  </a:lnTo>
                  <a:lnTo>
                    <a:pt x="3220" y="15158"/>
                  </a:lnTo>
                  <a:lnTo>
                    <a:pt x="3790" y="15191"/>
                  </a:lnTo>
                  <a:lnTo>
                    <a:pt x="4025" y="15024"/>
                  </a:lnTo>
                  <a:lnTo>
                    <a:pt x="4360" y="14822"/>
                  </a:lnTo>
                  <a:lnTo>
                    <a:pt x="4528" y="14688"/>
                  </a:lnTo>
                  <a:lnTo>
                    <a:pt x="4964" y="14655"/>
                  </a:lnTo>
                  <a:lnTo>
                    <a:pt x="5198" y="14755"/>
                  </a:lnTo>
                  <a:lnTo>
                    <a:pt x="5500" y="14889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38" y="15460"/>
                  </a:lnTo>
                  <a:lnTo>
                    <a:pt x="6405" y="15694"/>
                  </a:lnTo>
                  <a:lnTo>
                    <a:pt x="6473" y="16063"/>
                  </a:lnTo>
                  <a:lnTo>
                    <a:pt x="6540" y="16331"/>
                  </a:lnTo>
                  <a:lnTo>
                    <a:pt x="6976" y="16734"/>
                  </a:lnTo>
                  <a:lnTo>
                    <a:pt x="7277" y="16801"/>
                  </a:lnTo>
                  <a:lnTo>
                    <a:pt x="7646" y="16834"/>
                  </a:lnTo>
                  <a:lnTo>
                    <a:pt x="7948" y="16801"/>
                  </a:lnTo>
                  <a:lnTo>
                    <a:pt x="8417" y="16499"/>
                  </a:lnTo>
                  <a:lnTo>
                    <a:pt x="8552" y="16231"/>
                  </a:lnTo>
                  <a:lnTo>
                    <a:pt x="8686" y="15895"/>
                  </a:lnTo>
                  <a:lnTo>
                    <a:pt x="8786" y="15694"/>
                  </a:lnTo>
                  <a:lnTo>
                    <a:pt x="9122" y="15392"/>
                  </a:lnTo>
                  <a:lnTo>
                    <a:pt x="9356" y="15325"/>
                  </a:lnTo>
                  <a:lnTo>
                    <a:pt x="9725" y="15258"/>
                  </a:lnTo>
                  <a:lnTo>
                    <a:pt x="10061" y="15191"/>
                  </a:lnTo>
                  <a:lnTo>
                    <a:pt x="10295" y="15124"/>
                  </a:lnTo>
                  <a:lnTo>
                    <a:pt x="10731" y="15258"/>
                  </a:lnTo>
                  <a:lnTo>
                    <a:pt x="10899" y="15392"/>
                  </a:lnTo>
                  <a:lnTo>
                    <a:pt x="11167" y="15661"/>
                  </a:lnTo>
                  <a:lnTo>
                    <a:pt x="11402" y="15862"/>
                  </a:lnTo>
                  <a:lnTo>
                    <a:pt x="11938" y="15929"/>
                  </a:lnTo>
                  <a:lnTo>
                    <a:pt x="12240" y="15795"/>
                  </a:lnTo>
                  <a:lnTo>
                    <a:pt x="12576" y="15627"/>
                  </a:lnTo>
                  <a:lnTo>
                    <a:pt x="12810" y="15426"/>
                  </a:lnTo>
                  <a:lnTo>
                    <a:pt x="13045" y="14923"/>
                  </a:lnTo>
                  <a:lnTo>
                    <a:pt x="12978" y="14621"/>
                  </a:lnTo>
                  <a:lnTo>
                    <a:pt x="12877" y="14286"/>
                  </a:lnTo>
                  <a:lnTo>
                    <a:pt x="12844" y="14051"/>
                  </a:lnTo>
                  <a:lnTo>
                    <a:pt x="12944" y="13615"/>
                  </a:lnTo>
                  <a:lnTo>
                    <a:pt x="13112" y="13414"/>
                  </a:lnTo>
                  <a:lnTo>
                    <a:pt x="13380" y="13146"/>
                  </a:lnTo>
                  <a:lnTo>
                    <a:pt x="13615" y="12877"/>
                  </a:lnTo>
                  <a:lnTo>
                    <a:pt x="13783" y="12710"/>
                  </a:lnTo>
                  <a:lnTo>
                    <a:pt x="14219" y="12542"/>
                  </a:lnTo>
                  <a:lnTo>
                    <a:pt x="14453" y="12576"/>
                  </a:lnTo>
                  <a:lnTo>
                    <a:pt x="14822" y="12643"/>
                  </a:lnTo>
                  <a:lnTo>
                    <a:pt x="15091" y="12643"/>
                  </a:lnTo>
                  <a:lnTo>
                    <a:pt x="15594" y="12408"/>
                  </a:lnTo>
                  <a:lnTo>
                    <a:pt x="15761" y="12140"/>
                  </a:lnTo>
                  <a:lnTo>
                    <a:pt x="15929" y="11804"/>
                  </a:lnTo>
                  <a:lnTo>
                    <a:pt x="16030" y="11503"/>
                  </a:lnTo>
                  <a:lnTo>
                    <a:pt x="15895" y="10933"/>
                  </a:lnTo>
                  <a:lnTo>
                    <a:pt x="15694" y="10731"/>
                  </a:lnTo>
                  <a:lnTo>
                    <a:pt x="15426" y="10530"/>
                  </a:lnTo>
                  <a:lnTo>
                    <a:pt x="15258" y="10362"/>
                  </a:lnTo>
                  <a:lnTo>
                    <a:pt x="15091" y="9960"/>
                  </a:lnTo>
                  <a:lnTo>
                    <a:pt x="15091" y="9725"/>
                  </a:lnTo>
                  <a:lnTo>
                    <a:pt x="15158" y="9323"/>
                  </a:lnTo>
                  <a:lnTo>
                    <a:pt x="15191" y="8954"/>
                  </a:lnTo>
                  <a:lnTo>
                    <a:pt x="15225" y="8719"/>
                  </a:lnTo>
                  <a:lnTo>
                    <a:pt x="15493" y="8384"/>
                  </a:lnTo>
                  <a:lnTo>
                    <a:pt x="15661" y="8250"/>
                  </a:lnTo>
                  <a:lnTo>
                    <a:pt x="15996" y="8116"/>
                  </a:lnTo>
                  <a:lnTo>
                    <a:pt x="16231" y="7948"/>
                  </a:lnTo>
                  <a:lnTo>
                    <a:pt x="16499" y="7445"/>
                  </a:lnTo>
                  <a:lnTo>
                    <a:pt x="16499" y="7177"/>
                  </a:lnTo>
                  <a:lnTo>
                    <a:pt x="16432" y="6774"/>
                  </a:lnTo>
                  <a:lnTo>
                    <a:pt x="16331" y="6506"/>
                  </a:lnTo>
                  <a:lnTo>
                    <a:pt x="15929" y="6104"/>
                  </a:lnTo>
                  <a:lnTo>
                    <a:pt x="15627" y="6037"/>
                  </a:lnTo>
                  <a:lnTo>
                    <a:pt x="15258" y="6003"/>
                  </a:lnTo>
                  <a:lnTo>
                    <a:pt x="15024" y="5970"/>
                  </a:lnTo>
                  <a:lnTo>
                    <a:pt x="14655" y="5735"/>
                  </a:lnTo>
                  <a:lnTo>
                    <a:pt x="14521" y="5534"/>
                  </a:lnTo>
                  <a:lnTo>
                    <a:pt x="14386" y="5198"/>
                  </a:lnTo>
                  <a:lnTo>
                    <a:pt x="14185" y="4897"/>
                  </a:lnTo>
                  <a:lnTo>
                    <a:pt x="14085" y="4695"/>
                  </a:lnTo>
                  <a:lnTo>
                    <a:pt x="14085" y="4226"/>
                  </a:lnTo>
                  <a:lnTo>
                    <a:pt x="14185" y="4025"/>
                  </a:lnTo>
                  <a:lnTo>
                    <a:pt x="14386" y="3689"/>
                  </a:lnTo>
                  <a:lnTo>
                    <a:pt x="14521" y="3421"/>
                  </a:lnTo>
                  <a:lnTo>
                    <a:pt x="14453" y="2851"/>
                  </a:lnTo>
                  <a:lnTo>
                    <a:pt x="14252" y="2616"/>
                  </a:lnTo>
                  <a:lnTo>
                    <a:pt x="13984" y="2348"/>
                  </a:lnTo>
                  <a:lnTo>
                    <a:pt x="13749" y="2147"/>
                  </a:lnTo>
                  <a:lnTo>
                    <a:pt x="13179" y="2080"/>
                  </a:lnTo>
                  <a:lnTo>
                    <a:pt x="12911" y="2214"/>
                  </a:lnTo>
                  <a:lnTo>
                    <a:pt x="12576" y="2415"/>
                  </a:lnTo>
                  <a:lnTo>
                    <a:pt x="12374" y="2516"/>
                  </a:lnTo>
                  <a:lnTo>
                    <a:pt x="11905" y="2516"/>
                  </a:lnTo>
                  <a:lnTo>
                    <a:pt x="11704" y="2415"/>
                  </a:lnTo>
                  <a:lnTo>
                    <a:pt x="10865" y="1979"/>
                  </a:lnTo>
                  <a:lnTo>
                    <a:pt x="9960" y="1711"/>
                  </a:lnTo>
                  <a:lnTo>
                    <a:pt x="9725" y="1610"/>
                  </a:lnTo>
                  <a:lnTo>
                    <a:pt x="9423" y="1308"/>
                  </a:lnTo>
                  <a:lnTo>
                    <a:pt x="9323" y="1074"/>
                  </a:lnTo>
                  <a:lnTo>
                    <a:pt x="9222" y="671"/>
                  </a:lnTo>
                  <a:lnTo>
                    <a:pt x="9122" y="370"/>
                  </a:lnTo>
                  <a:lnTo>
                    <a:pt x="8686" y="34"/>
                  </a:lnTo>
                  <a:lnTo>
                    <a:pt x="835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6572052" y="3653674"/>
              <a:ext cx="65982" cy="159793"/>
            </a:xfrm>
            <a:custGeom>
              <a:rect b="b" l="l" r="r" t="t"/>
              <a:pathLst>
                <a:path extrusionOk="0" fill="none" h="8854" w="3656">
                  <a:moveTo>
                    <a:pt x="3656" y="1"/>
                  </a:moveTo>
                  <a:lnTo>
                    <a:pt x="3119" y="537"/>
                  </a:lnTo>
                  <a:lnTo>
                    <a:pt x="2549" y="1007"/>
                  </a:lnTo>
                  <a:lnTo>
                    <a:pt x="1744" y="1845"/>
                  </a:lnTo>
                  <a:lnTo>
                    <a:pt x="571" y="3757"/>
                  </a:lnTo>
                  <a:lnTo>
                    <a:pt x="168" y="4830"/>
                  </a:lnTo>
                  <a:lnTo>
                    <a:pt x="0" y="5333"/>
                  </a:lnTo>
                  <a:lnTo>
                    <a:pt x="0" y="6372"/>
                  </a:lnTo>
                  <a:lnTo>
                    <a:pt x="168" y="6875"/>
                  </a:lnTo>
                  <a:lnTo>
                    <a:pt x="369" y="7345"/>
                  </a:lnTo>
                  <a:lnTo>
                    <a:pt x="1107" y="8217"/>
                  </a:lnTo>
                  <a:lnTo>
                    <a:pt x="2046" y="8753"/>
                  </a:lnTo>
                  <a:lnTo>
                    <a:pt x="2817" y="8854"/>
                  </a:lnTo>
                  <a:lnTo>
                    <a:pt x="3320" y="8720"/>
                  </a:lnTo>
                  <a:lnTo>
                    <a:pt x="3555" y="8585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6537564" y="3612526"/>
              <a:ext cx="98648" cy="81124"/>
            </a:xfrm>
            <a:custGeom>
              <a:rect b="b" l="l" r="r" t="t"/>
              <a:pathLst>
                <a:path extrusionOk="0" fill="none" h="4495" w="5466">
                  <a:moveTo>
                    <a:pt x="5466" y="68"/>
                  </a:moveTo>
                  <a:lnTo>
                    <a:pt x="4997" y="1"/>
                  </a:lnTo>
                  <a:lnTo>
                    <a:pt x="4125" y="168"/>
                  </a:lnTo>
                  <a:lnTo>
                    <a:pt x="3286" y="571"/>
                  </a:lnTo>
                  <a:lnTo>
                    <a:pt x="2515" y="1141"/>
                  </a:lnTo>
                  <a:lnTo>
                    <a:pt x="2180" y="1476"/>
                  </a:lnTo>
                  <a:lnTo>
                    <a:pt x="1073" y="2952"/>
                  </a:lnTo>
                  <a:lnTo>
                    <a:pt x="0" y="4494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6424388" y="3052728"/>
              <a:ext cx="210019" cy="791004"/>
            </a:xfrm>
            <a:custGeom>
              <a:rect b="b" l="l" r="r" t="t"/>
              <a:pathLst>
                <a:path extrusionOk="0" fill="none" h="43829" w="11637">
                  <a:moveTo>
                    <a:pt x="11636" y="43661"/>
                  </a:moveTo>
                  <a:lnTo>
                    <a:pt x="11033" y="43761"/>
                  </a:lnTo>
                  <a:lnTo>
                    <a:pt x="9792" y="43828"/>
                  </a:lnTo>
                  <a:lnTo>
                    <a:pt x="8551" y="43694"/>
                  </a:lnTo>
                  <a:lnTo>
                    <a:pt x="7378" y="43392"/>
                  </a:lnTo>
                  <a:lnTo>
                    <a:pt x="6774" y="43158"/>
                  </a:lnTo>
                  <a:lnTo>
                    <a:pt x="6070" y="42755"/>
                  </a:lnTo>
                  <a:lnTo>
                    <a:pt x="4729" y="41783"/>
                  </a:lnTo>
                  <a:lnTo>
                    <a:pt x="4091" y="41246"/>
                  </a:lnTo>
                  <a:lnTo>
                    <a:pt x="906" y="38631"/>
                  </a:lnTo>
                  <a:lnTo>
                    <a:pt x="503" y="38295"/>
                  </a:lnTo>
                  <a:lnTo>
                    <a:pt x="67" y="37658"/>
                  </a:lnTo>
                  <a:lnTo>
                    <a:pt x="0" y="37222"/>
                  </a:lnTo>
                  <a:lnTo>
                    <a:pt x="34" y="36988"/>
                  </a:lnTo>
                  <a:lnTo>
                    <a:pt x="705" y="33467"/>
                  </a:lnTo>
                  <a:lnTo>
                    <a:pt x="4997" y="11301"/>
                  </a:lnTo>
                  <a:lnTo>
                    <a:pt x="6204" y="5869"/>
                  </a:lnTo>
                  <a:lnTo>
                    <a:pt x="6405" y="5232"/>
                  </a:lnTo>
                  <a:lnTo>
                    <a:pt x="7009" y="4024"/>
                  </a:lnTo>
                  <a:lnTo>
                    <a:pt x="8149" y="2448"/>
                  </a:lnTo>
                  <a:lnTo>
                    <a:pt x="10563" y="302"/>
                  </a:lnTo>
                  <a:lnTo>
                    <a:pt x="11066" y="0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7355170" y="3659124"/>
              <a:ext cx="72046" cy="185817"/>
            </a:xfrm>
            <a:custGeom>
              <a:rect b="b" l="l" r="r" t="t"/>
              <a:pathLst>
                <a:path extrusionOk="0" fill="none" h="10296" w="3992">
                  <a:moveTo>
                    <a:pt x="1" y="1"/>
                  </a:moveTo>
                  <a:lnTo>
                    <a:pt x="504" y="370"/>
                  </a:lnTo>
                  <a:lnTo>
                    <a:pt x="1409" y="1275"/>
                  </a:lnTo>
                  <a:lnTo>
                    <a:pt x="2180" y="2315"/>
                  </a:lnTo>
                  <a:lnTo>
                    <a:pt x="2784" y="3421"/>
                  </a:lnTo>
                  <a:lnTo>
                    <a:pt x="3019" y="4025"/>
                  </a:lnTo>
                  <a:lnTo>
                    <a:pt x="3387" y="5131"/>
                  </a:lnTo>
                  <a:lnTo>
                    <a:pt x="3857" y="7445"/>
                  </a:lnTo>
                  <a:lnTo>
                    <a:pt x="3991" y="8619"/>
                  </a:lnTo>
                  <a:lnTo>
                    <a:pt x="3253" y="9055"/>
                  </a:lnTo>
                  <a:lnTo>
                    <a:pt x="1677" y="9893"/>
                  </a:lnTo>
                  <a:lnTo>
                    <a:pt x="571" y="10228"/>
                  </a:lnTo>
                  <a:lnTo>
                    <a:pt x="1" y="10295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7358797" y="3614944"/>
              <a:ext cx="123481" cy="65982"/>
            </a:xfrm>
            <a:custGeom>
              <a:rect b="b" l="l" r="r" t="t"/>
              <a:pathLst>
                <a:path extrusionOk="0" fill="none" h="3656" w="6842">
                  <a:moveTo>
                    <a:pt x="1" y="101"/>
                  </a:moveTo>
                  <a:lnTo>
                    <a:pt x="470" y="1"/>
                  </a:lnTo>
                  <a:lnTo>
                    <a:pt x="1443" y="168"/>
                  </a:lnTo>
                  <a:lnTo>
                    <a:pt x="2784" y="873"/>
                  </a:lnTo>
                  <a:lnTo>
                    <a:pt x="3555" y="1543"/>
                  </a:lnTo>
                  <a:lnTo>
                    <a:pt x="4260" y="2248"/>
                  </a:lnTo>
                  <a:lnTo>
                    <a:pt x="5467" y="3186"/>
                  </a:lnTo>
                  <a:lnTo>
                    <a:pt x="6372" y="3589"/>
                  </a:lnTo>
                  <a:lnTo>
                    <a:pt x="6842" y="3656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7363038" y="3067256"/>
              <a:ext cx="251167" cy="812787"/>
            </a:xfrm>
            <a:custGeom>
              <a:rect b="b" l="l" r="r" t="t"/>
              <a:pathLst>
                <a:path extrusionOk="0" fill="none" h="45036" w="13917">
                  <a:moveTo>
                    <a:pt x="1" y="45035"/>
                  </a:moveTo>
                  <a:lnTo>
                    <a:pt x="939" y="44901"/>
                  </a:lnTo>
                  <a:lnTo>
                    <a:pt x="2717" y="44298"/>
                  </a:lnTo>
                  <a:lnTo>
                    <a:pt x="4393" y="43426"/>
                  </a:lnTo>
                  <a:lnTo>
                    <a:pt x="5902" y="42286"/>
                  </a:lnTo>
                  <a:lnTo>
                    <a:pt x="6607" y="41649"/>
                  </a:lnTo>
                  <a:lnTo>
                    <a:pt x="7244" y="40978"/>
                  </a:lnTo>
                  <a:lnTo>
                    <a:pt x="8484" y="39536"/>
                  </a:lnTo>
                  <a:lnTo>
                    <a:pt x="10128" y="37256"/>
                  </a:lnTo>
                  <a:lnTo>
                    <a:pt x="11167" y="35680"/>
                  </a:lnTo>
                  <a:lnTo>
                    <a:pt x="12005" y="34405"/>
                  </a:lnTo>
                  <a:lnTo>
                    <a:pt x="13146" y="32393"/>
                  </a:lnTo>
                  <a:lnTo>
                    <a:pt x="13716" y="30985"/>
                  </a:lnTo>
                  <a:lnTo>
                    <a:pt x="13917" y="30247"/>
                  </a:lnTo>
                  <a:lnTo>
                    <a:pt x="13380" y="28436"/>
                  </a:lnTo>
                  <a:lnTo>
                    <a:pt x="9155" y="14922"/>
                  </a:lnTo>
                  <a:lnTo>
                    <a:pt x="7043" y="8853"/>
                  </a:lnTo>
                  <a:lnTo>
                    <a:pt x="6573" y="7579"/>
                  </a:lnTo>
                  <a:lnTo>
                    <a:pt x="5601" y="5399"/>
                  </a:lnTo>
                  <a:lnTo>
                    <a:pt x="4226" y="2918"/>
                  </a:lnTo>
                  <a:lnTo>
                    <a:pt x="2080" y="235"/>
                  </a:lnTo>
                  <a:lnTo>
                    <a:pt x="1744" y="0"/>
                  </a:lnTo>
                </a:path>
              </a:pathLst>
            </a:custGeom>
            <a:noFill/>
            <a:ln cap="rnd" cmpd="sng" w="109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7358797" y="3600434"/>
              <a:ext cx="148296" cy="32684"/>
            </a:xfrm>
            <a:custGeom>
              <a:rect b="b" l="l" r="r" t="t"/>
              <a:pathLst>
                <a:path extrusionOk="0" fill="none" h="1811" w="8217">
                  <a:moveTo>
                    <a:pt x="1" y="905"/>
                  </a:moveTo>
                  <a:lnTo>
                    <a:pt x="437" y="570"/>
                  </a:lnTo>
                  <a:lnTo>
                    <a:pt x="1376" y="168"/>
                  </a:lnTo>
                  <a:lnTo>
                    <a:pt x="2415" y="0"/>
                  </a:lnTo>
                  <a:lnTo>
                    <a:pt x="3488" y="67"/>
                  </a:lnTo>
                  <a:lnTo>
                    <a:pt x="5131" y="436"/>
                  </a:lnTo>
                  <a:lnTo>
                    <a:pt x="7244" y="1341"/>
                  </a:lnTo>
                  <a:lnTo>
                    <a:pt x="8216" y="1811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6638016" y="3475762"/>
              <a:ext cx="717172" cy="412151"/>
            </a:xfrm>
            <a:custGeom>
              <a:rect b="b" l="l" r="r" t="t"/>
              <a:pathLst>
                <a:path extrusionOk="0" h="22837" w="39738">
                  <a:moveTo>
                    <a:pt x="1" y="0"/>
                  </a:moveTo>
                  <a:lnTo>
                    <a:pt x="1" y="22836"/>
                  </a:lnTo>
                  <a:lnTo>
                    <a:pt x="39738" y="22836"/>
                  </a:lnTo>
                  <a:lnTo>
                    <a:pt x="3973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6634389" y="3887894"/>
              <a:ext cx="724427" cy="21801"/>
            </a:xfrm>
            <a:custGeom>
              <a:rect b="b" l="l" r="r" t="t"/>
              <a:pathLst>
                <a:path extrusionOk="0" h="1208" w="40140">
                  <a:moveTo>
                    <a:pt x="0" y="0"/>
                  </a:moveTo>
                  <a:lnTo>
                    <a:pt x="0" y="1208"/>
                  </a:lnTo>
                  <a:lnTo>
                    <a:pt x="40140" y="1208"/>
                  </a:lnTo>
                  <a:lnTo>
                    <a:pt x="40140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6946069" y="3614944"/>
              <a:ext cx="120449" cy="120449"/>
            </a:xfrm>
            <a:custGeom>
              <a:rect b="b" l="l" r="r" t="t"/>
              <a:pathLst>
                <a:path extrusionOk="0" h="6674" w="6674">
                  <a:moveTo>
                    <a:pt x="2683" y="1"/>
                  </a:moveTo>
                  <a:lnTo>
                    <a:pt x="1476" y="470"/>
                  </a:lnTo>
                  <a:lnTo>
                    <a:pt x="939" y="940"/>
                  </a:lnTo>
                  <a:lnTo>
                    <a:pt x="503" y="1476"/>
                  </a:lnTo>
                  <a:lnTo>
                    <a:pt x="0" y="2683"/>
                  </a:lnTo>
                  <a:lnTo>
                    <a:pt x="0" y="3991"/>
                  </a:lnTo>
                  <a:lnTo>
                    <a:pt x="503" y="5198"/>
                  </a:lnTo>
                  <a:lnTo>
                    <a:pt x="939" y="5735"/>
                  </a:lnTo>
                  <a:lnTo>
                    <a:pt x="1476" y="6171"/>
                  </a:lnTo>
                  <a:lnTo>
                    <a:pt x="2683" y="6674"/>
                  </a:lnTo>
                  <a:lnTo>
                    <a:pt x="3991" y="6674"/>
                  </a:lnTo>
                  <a:lnTo>
                    <a:pt x="5231" y="6171"/>
                  </a:lnTo>
                  <a:lnTo>
                    <a:pt x="5734" y="5735"/>
                  </a:lnTo>
                  <a:lnTo>
                    <a:pt x="6204" y="5198"/>
                  </a:lnTo>
                  <a:lnTo>
                    <a:pt x="6673" y="3991"/>
                  </a:lnTo>
                  <a:lnTo>
                    <a:pt x="6673" y="2683"/>
                  </a:lnTo>
                  <a:lnTo>
                    <a:pt x="6204" y="1476"/>
                  </a:lnTo>
                  <a:lnTo>
                    <a:pt x="5734" y="940"/>
                  </a:lnTo>
                  <a:lnTo>
                    <a:pt x="5231" y="470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6638016" y="3475762"/>
              <a:ext cx="717172" cy="412151"/>
            </a:xfrm>
            <a:custGeom>
              <a:rect b="b" l="l" r="r" t="t"/>
              <a:pathLst>
                <a:path extrusionOk="0" fill="none" h="22837" w="39738">
                  <a:moveTo>
                    <a:pt x="1" y="0"/>
                  </a:moveTo>
                  <a:lnTo>
                    <a:pt x="39738" y="0"/>
                  </a:lnTo>
                  <a:lnTo>
                    <a:pt x="39738" y="22836"/>
                  </a:lnTo>
                  <a:lnTo>
                    <a:pt x="1" y="22836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6817751" y="2638159"/>
              <a:ext cx="341964" cy="288092"/>
            </a:xfrm>
            <a:custGeom>
              <a:rect b="b" l="l" r="r" t="t"/>
              <a:pathLst>
                <a:path extrusionOk="0" fill="none" h="15963" w="18948">
                  <a:moveTo>
                    <a:pt x="1" y="1"/>
                  </a:moveTo>
                  <a:lnTo>
                    <a:pt x="102" y="973"/>
                  </a:lnTo>
                  <a:lnTo>
                    <a:pt x="839" y="5802"/>
                  </a:lnTo>
                  <a:lnTo>
                    <a:pt x="1376" y="8015"/>
                  </a:lnTo>
                  <a:lnTo>
                    <a:pt x="1778" y="9089"/>
                  </a:lnTo>
                  <a:lnTo>
                    <a:pt x="1979" y="9390"/>
                  </a:lnTo>
                  <a:lnTo>
                    <a:pt x="2449" y="10061"/>
                  </a:lnTo>
                  <a:lnTo>
                    <a:pt x="4126" y="12107"/>
                  </a:lnTo>
                  <a:lnTo>
                    <a:pt x="5769" y="13783"/>
                  </a:lnTo>
                  <a:lnTo>
                    <a:pt x="7043" y="14756"/>
                  </a:lnTo>
                  <a:lnTo>
                    <a:pt x="8384" y="15527"/>
                  </a:lnTo>
                  <a:lnTo>
                    <a:pt x="9793" y="15929"/>
                  </a:lnTo>
                  <a:lnTo>
                    <a:pt x="10497" y="15963"/>
                  </a:lnTo>
                  <a:lnTo>
                    <a:pt x="11235" y="15896"/>
                  </a:lnTo>
                  <a:lnTo>
                    <a:pt x="12542" y="15460"/>
                  </a:lnTo>
                  <a:lnTo>
                    <a:pt x="13716" y="14689"/>
                  </a:lnTo>
                  <a:lnTo>
                    <a:pt x="14789" y="13683"/>
                  </a:lnTo>
                  <a:lnTo>
                    <a:pt x="16097" y="11939"/>
                  </a:lnTo>
                  <a:lnTo>
                    <a:pt x="17237" y="9659"/>
                  </a:lnTo>
                  <a:lnTo>
                    <a:pt x="17539" y="8753"/>
                  </a:lnTo>
                  <a:lnTo>
                    <a:pt x="18075" y="6741"/>
                  </a:lnTo>
                  <a:lnTo>
                    <a:pt x="18813" y="2583"/>
                  </a:lnTo>
                  <a:lnTo>
                    <a:pt x="18947" y="470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7141541" y="2686581"/>
              <a:ext cx="29056" cy="95038"/>
            </a:xfrm>
            <a:custGeom>
              <a:rect b="b" l="l" r="r" t="t"/>
              <a:pathLst>
                <a:path extrusionOk="0" fill="none" h="5266" w="1610">
                  <a:moveTo>
                    <a:pt x="0" y="5265"/>
                  </a:moveTo>
                  <a:lnTo>
                    <a:pt x="101" y="5198"/>
                  </a:lnTo>
                  <a:lnTo>
                    <a:pt x="805" y="4595"/>
                  </a:lnTo>
                  <a:lnTo>
                    <a:pt x="1375" y="3689"/>
                  </a:lnTo>
                  <a:lnTo>
                    <a:pt x="1610" y="2885"/>
                  </a:lnTo>
                  <a:lnTo>
                    <a:pt x="1610" y="1879"/>
                  </a:lnTo>
                  <a:lnTo>
                    <a:pt x="1342" y="705"/>
                  </a:lnTo>
                  <a:lnTo>
                    <a:pt x="1006" y="1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5" name="Google Shape;785;p37"/>
          <p:cNvSpPr/>
          <p:nvPr/>
        </p:nvSpPr>
        <p:spPr>
          <a:xfrm>
            <a:off x="0" y="0"/>
            <a:ext cx="725100" cy="736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Grandstander ExtraBold"/>
                <a:ea typeface="Grandstander ExtraBold"/>
                <a:cs typeface="Grandstander ExtraBold"/>
                <a:sym typeface="Grandstander ExtraBold"/>
              </a:rPr>
              <a:t>06</a:t>
            </a:r>
            <a:endParaRPr sz="2000">
              <a:latin typeface="Grandstander ExtraBold"/>
              <a:ea typeface="Grandstander ExtraBold"/>
              <a:cs typeface="Grandstander ExtraBold"/>
              <a:sym typeface="Grandstander Extra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8"/>
          <p:cNvSpPr txBox="1"/>
          <p:nvPr>
            <p:ph type="title"/>
          </p:nvPr>
        </p:nvSpPr>
        <p:spPr>
          <a:xfrm>
            <a:off x="1564050" y="283250"/>
            <a:ext cx="60159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highlight>
                  <a:schemeClr val="accent4"/>
                </a:highlight>
              </a:rPr>
              <a:t>PROJECT TIMELINE</a:t>
            </a:r>
            <a:endParaRPr sz="3500">
              <a:highlight>
                <a:schemeClr val="accent4"/>
              </a:highlight>
            </a:endParaRPr>
          </a:p>
        </p:txBody>
      </p:sp>
      <p:sp>
        <p:nvSpPr>
          <p:cNvPr id="791" name="Google Shape;791;p38"/>
          <p:cNvSpPr/>
          <p:nvPr/>
        </p:nvSpPr>
        <p:spPr>
          <a:xfrm>
            <a:off x="7579999" y="386160"/>
            <a:ext cx="366600" cy="3666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8"/>
          <p:cNvSpPr/>
          <p:nvPr/>
        </p:nvSpPr>
        <p:spPr>
          <a:xfrm>
            <a:off x="8476469" y="4621695"/>
            <a:ext cx="366600" cy="3666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8"/>
          <p:cNvSpPr/>
          <p:nvPr/>
        </p:nvSpPr>
        <p:spPr>
          <a:xfrm>
            <a:off x="301812" y="1067720"/>
            <a:ext cx="366600" cy="366600"/>
          </a:xfrm>
          <a:prstGeom prst="ellipse">
            <a:avLst/>
          </a:prstGeom>
          <a:solidFill>
            <a:schemeClr val="accent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8"/>
          <p:cNvSpPr/>
          <p:nvPr/>
        </p:nvSpPr>
        <p:spPr>
          <a:xfrm>
            <a:off x="1347210" y="1512550"/>
            <a:ext cx="216900" cy="2169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8"/>
          <p:cNvSpPr/>
          <p:nvPr/>
        </p:nvSpPr>
        <p:spPr>
          <a:xfrm>
            <a:off x="1045775" y="1404225"/>
            <a:ext cx="63600" cy="6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8"/>
          <p:cNvSpPr/>
          <p:nvPr/>
        </p:nvSpPr>
        <p:spPr>
          <a:xfrm>
            <a:off x="0" y="0"/>
            <a:ext cx="725100" cy="736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Grandstander ExtraBold"/>
                <a:ea typeface="Grandstander ExtraBold"/>
                <a:cs typeface="Grandstander ExtraBold"/>
                <a:sym typeface="Grandstander ExtraBold"/>
              </a:rPr>
              <a:t>07</a:t>
            </a:r>
            <a:endParaRPr sz="2000">
              <a:latin typeface="Grandstander ExtraBold"/>
              <a:ea typeface="Grandstander ExtraBold"/>
              <a:cs typeface="Grandstander ExtraBold"/>
              <a:sym typeface="Grandstander ExtraBold"/>
            </a:endParaRPr>
          </a:p>
        </p:txBody>
      </p:sp>
      <p:pic>
        <p:nvPicPr>
          <p:cNvPr id="797" name="Google Shape;7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775" y="925250"/>
            <a:ext cx="7252125" cy="40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w to Attract &amp; Hire Talent Workshop by Slidesgo">
  <a:themeElements>
    <a:clrScheme name="Simple Light">
      <a:dk1>
        <a:srgbClr val="021C3D"/>
      </a:dk1>
      <a:lt1>
        <a:srgbClr val="FFFFFF"/>
      </a:lt1>
      <a:dk2>
        <a:srgbClr val="FFDDDD"/>
      </a:dk2>
      <a:lt2>
        <a:srgbClr val="FF7FAD"/>
      </a:lt2>
      <a:accent1>
        <a:srgbClr val="F26B5B"/>
      </a:accent1>
      <a:accent2>
        <a:srgbClr val="FFA393"/>
      </a:accent2>
      <a:accent3>
        <a:srgbClr val="FFCC77"/>
      </a:accent3>
      <a:accent4>
        <a:srgbClr val="A5C6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