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istrully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81238" y="225446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2939" y="1598146"/>
            <a:ext cx="9164121" cy="1218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1"/>
              </a:lnSpc>
            </a:pPr>
            <a:r>
              <a:rPr lang="en-US" sz="7544">
                <a:solidFill>
                  <a:srgbClr val="B380FF"/>
                </a:solidFill>
                <a:latin typeface="Arimo"/>
              </a:rPr>
              <a:t>Project Water Scout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2625" y="8388430"/>
            <a:ext cx="41999" cy="7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"/>
              </a:lnSpc>
            </a:pPr>
            <a:r>
              <a:rPr lang="en-US" sz="1439">
                <a:solidFill>
                  <a:srgbClr val="3C3838"/>
                </a:solidFill>
                <a:latin typeface="Arimo"/>
              </a:rPr>
              <a:t>Sa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6047" y="8141672"/>
            <a:ext cx="3482607" cy="49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7"/>
              </a:lnSpc>
            </a:pPr>
            <a:r>
              <a:rPr lang="en-US" sz="2733">
                <a:solidFill>
                  <a:srgbClr val="E0D6DE"/>
                </a:solidFill>
                <a:latin typeface="Arimo Bold"/>
              </a:rPr>
              <a:t>By CODE BLACK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868" y="4042536"/>
            <a:ext cx="11048178" cy="3449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"/>
              </a:rPr>
              <a:t>Project Black </a:t>
            </a:r>
            <a:r>
              <a:rPr lang="en-US" sz="2733">
                <a:solidFill>
                  <a:srgbClr val="FFFFFF"/>
                </a:solidFill>
                <a:latin typeface="Arimo"/>
              </a:rPr>
              <a:t>is an innovative project aimed at securing </a:t>
            </a:r>
          </a:p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"/>
              </a:rPr>
              <a:t>healthy drinking water for individuals and communities through comprehensive monitoring and </a:t>
            </a:r>
          </a:p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"/>
              </a:rPr>
              <a:t>analysis of water quality. It focuses on efficient water use and the search for fresh water </a:t>
            </a:r>
          </a:p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"/>
              </a:rPr>
              <a:t>supplies, utilizing integrated water resources management and advanced technological </a:t>
            </a:r>
          </a:p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"/>
              </a:rPr>
              <a:t>solutions.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15809" y="1571419"/>
            <a:ext cx="7062472" cy="7062472"/>
          </a:xfrm>
          <a:custGeom>
            <a:avLst/>
            <a:gdLst/>
            <a:ahLst/>
            <a:cxnLst/>
            <a:rect r="r" b="b" t="t" l="l"/>
            <a:pathLst>
              <a:path h="7062472" w="7062472">
                <a:moveTo>
                  <a:pt x="0" y="0"/>
                </a:moveTo>
                <a:lnTo>
                  <a:pt x="7062472" y="0"/>
                </a:lnTo>
                <a:lnTo>
                  <a:pt x="7062472" y="7062472"/>
                </a:lnTo>
                <a:lnTo>
                  <a:pt x="0" y="7062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277" t="0" r="-5264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90939" y="3156972"/>
            <a:ext cx="7379375" cy="83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B380FF"/>
                </a:solidFill>
                <a:latin typeface="Arimo"/>
              </a:rPr>
              <a:t>What is Water Scout?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90939" y="4403408"/>
            <a:ext cx="9164121" cy="217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Water Scout is a comprehensive platform that leverages advanced data analytics and predictive modeling to provide real-time insights into water quality, condition and purification solutions. Its mission is to empower communities, and individuals by ensuring they are getting the best of quality water.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38931" y="1121690"/>
            <a:ext cx="6760845" cy="88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B380FF"/>
                </a:solidFill>
                <a:latin typeface="Arimo"/>
              </a:rPr>
              <a:t>Key Features: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38931" y="3041021"/>
            <a:ext cx="3660309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Real-Time Monitoring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38931" y="3668643"/>
            <a:ext cx="3762554" cy="217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Water Scout's search option provides facility for users to access water sources in a locality showcasing its quality ,rating and availability.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43321" y="3109705"/>
            <a:ext cx="3353425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Predictive Analytics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43321" y="3668643"/>
            <a:ext cx="3762554" cy="173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By leveraging scientific and user input data it ensures the credibility and genuinity of the ratings provided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96746" y="6137970"/>
            <a:ext cx="3762554" cy="87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Community driven Ecosystem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96746" y="7402099"/>
            <a:ext cx="3762554" cy="217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Water Scout fosters a colmmunity driven ecosystem where everyone has a role to play whether inputting data or obtaining data.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80768" y="6137970"/>
            <a:ext cx="3762554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Water quality in locality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99240" y="6768271"/>
            <a:ext cx="3762554" cy="217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Water scout provides users with non-scientific knowledge the data thet require in a much easy to understand manner.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38931" y="1374606"/>
            <a:ext cx="6760845" cy="83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B380FF"/>
                </a:solidFill>
                <a:latin typeface="Arimo"/>
              </a:rPr>
              <a:t>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41574" y="3129439"/>
            <a:ext cx="5109597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User Relocation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1574" y="3672810"/>
            <a:ext cx="5372130" cy="129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New users shifting to a location can access tthe water availability in an area allowing them a preferable choice.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76939" y="3129439"/>
            <a:ext cx="5372130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Water Quality checking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6939" y="4106792"/>
            <a:ext cx="5372130" cy="129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Allows people with scientific as well as non-scientific knowledge to equally analyse the data provided.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41574" y="6531055"/>
            <a:ext cx="4459516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Disater Relocation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41574" y="7074426"/>
            <a:ext cx="5372130" cy="173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Incase of any disaster relocation,water scout can tie up with government providing data to ensure a safe environment with quality wtaer for people to live.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76939" y="6531055"/>
            <a:ext cx="4218414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Community Engagement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76939" y="7074426"/>
            <a:ext cx="5372130" cy="86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Water Scout empowers citizens to track local water quality andreport issues.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38931" y="2759452"/>
            <a:ext cx="6760845" cy="88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B380FF"/>
                </a:solidFill>
                <a:latin typeface="Arimo"/>
              </a:rPr>
              <a:t>Tech Stack: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19354" y="4211965"/>
            <a:ext cx="5249742" cy="5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7"/>
              </a:lnSpc>
            </a:pPr>
            <a:r>
              <a:rPr lang="en-US" sz="3589">
                <a:solidFill>
                  <a:srgbClr val="B380FF"/>
                </a:solidFill>
                <a:latin typeface="Arimo"/>
              </a:rPr>
              <a:t>Software: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71355" y="4938148"/>
            <a:ext cx="5599149" cy="194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5"/>
              </a:lnSpc>
            </a:pPr>
            <a:r>
              <a:rPr lang="en-US" sz="3255">
                <a:solidFill>
                  <a:srgbClr val="E0D6DE"/>
                </a:solidFill>
                <a:latin typeface="Arimo"/>
              </a:rPr>
              <a:t>HTML</a:t>
            </a:r>
          </a:p>
          <a:p>
            <a:pPr>
              <a:lnSpc>
                <a:spcPts val="5205"/>
              </a:lnSpc>
            </a:pPr>
            <a:r>
              <a:rPr lang="en-US" sz="3255">
                <a:solidFill>
                  <a:srgbClr val="E0D6DE"/>
                </a:solidFill>
                <a:latin typeface="Arimo"/>
              </a:rPr>
              <a:t>Javascript</a:t>
            </a:r>
          </a:p>
          <a:p>
            <a:pPr algn="l">
              <a:lnSpc>
                <a:spcPts val="5206"/>
              </a:lnSpc>
            </a:pPr>
            <a:r>
              <a:rPr lang="en-US" sz="3255">
                <a:solidFill>
                  <a:srgbClr val="E0D6DE"/>
                </a:solidFill>
                <a:latin typeface="Arimo"/>
              </a:rPr>
              <a:t>CSS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38931" y="1348561"/>
            <a:ext cx="6760845" cy="83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B380FF"/>
                </a:solidFill>
                <a:latin typeface="Arimo"/>
              </a:rPr>
              <a:t>Possibilities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547491" y="2783384"/>
            <a:ext cx="6457652" cy="2932956"/>
            <a:chOff x="0" y="0"/>
            <a:chExt cx="8610203" cy="39106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10219" cy="3910584"/>
            </a:xfrm>
            <a:custGeom>
              <a:avLst/>
              <a:gdLst/>
              <a:ahLst/>
              <a:cxnLst/>
              <a:rect r="r" b="b" t="t" l="l"/>
              <a:pathLst>
                <a:path h="3910584" w="8610219">
                  <a:moveTo>
                    <a:pt x="0" y="111125"/>
                  </a:moveTo>
                  <a:cubicBezTo>
                    <a:pt x="0" y="49784"/>
                    <a:pt x="49784" y="0"/>
                    <a:pt x="111125" y="0"/>
                  </a:cubicBezTo>
                  <a:lnTo>
                    <a:pt x="8499094" y="0"/>
                  </a:lnTo>
                  <a:cubicBezTo>
                    <a:pt x="8560435" y="0"/>
                    <a:pt x="8610219" y="49784"/>
                    <a:pt x="8610219" y="111125"/>
                  </a:cubicBezTo>
                  <a:lnTo>
                    <a:pt x="8610219" y="3799459"/>
                  </a:lnTo>
                  <a:cubicBezTo>
                    <a:pt x="8610219" y="3860800"/>
                    <a:pt x="8560435" y="3910584"/>
                    <a:pt x="8499094" y="3910584"/>
                  </a:cubicBezTo>
                  <a:lnTo>
                    <a:pt x="111125" y="3910584"/>
                  </a:lnTo>
                  <a:cubicBezTo>
                    <a:pt x="49784" y="3910584"/>
                    <a:pt x="0" y="3860800"/>
                    <a:pt x="0" y="3799459"/>
                  </a:cubicBezTo>
                  <a:close/>
                </a:path>
              </a:pathLst>
            </a:custGeom>
            <a:solidFill>
              <a:srgbClr val="1A1A2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916644" y="3068718"/>
            <a:ext cx="3365926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worldwide scaling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44" y="3612089"/>
            <a:ext cx="5719346" cy="129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Water Scout requires 0 hardware and less people involved in backend ensuring a worldwide scalability.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282856" y="2783384"/>
            <a:ext cx="6457652" cy="2932956"/>
            <a:chOff x="0" y="0"/>
            <a:chExt cx="8610203" cy="39106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10219" cy="3910584"/>
            </a:xfrm>
            <a:custGeom>
              <a:avLst/>
              <a:gdLst/>
              <a:ahLst/>
              <a:cxnLst/>
              <a:rect r="r" b="b" t="t" l="l"/>
              <a:pathLst>
                <a:path h="3910584" w="8610219">
                  <a:moveTo>
                    <a:pt x="0" y="111125"/>
                  </a:moveTo>
                  <a:cubicBezTo>
                    <a:pt x="0" y="49784"/>
                    <a:pt x="49784" y="0"/>
                    <a:pt x="111125" y="0"/>
                  </a:cubicBezTo>
                  <a:lnTo>
                    <a:pt x="8499094" y="0"/>
                  </a:lnTo>
                  <a:cubicBezTo>
                    <a:pt x="8560435" y="0"/>
                    <a:pt x="8610219" y="49784"/>
                    <a:pt x="8610219" y="111125"/>
                  </a:cubicBezTo>
                  <a:lnTo>
                    <a:pt x="8610219" y="3799459"/>
                  </a:lnTo>
                  <a:cubicBezTo>
                    <a:pt x="8610219" y="3860800"/>
                    <a:pt x="8560435" y="3910584"/>
                    <a:pt x="8499094" y="3910584"/>
                  </a:cubicBezTo>
                  <a:lnTo>
                    <a:pt x="111125" y="3910584"/>
                  </a:lnTo>
                  <a:cubicBezTo>
                    <a:pt x="49784" y="3910584"/>
                    <a:pt x="0" y="3860800"/>
                    <a:pt x="0" y="3799459"/>
                  </a:cubicBezTo>
                  <a:close/>
                </a:path>
              </a:pathLst>
            </a:custGeom>
            <a:solidFill>
              <a:srgbClr val="1A1A21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652010" y="3068718"/>
            <a:ext cx="4679632" cy="87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Colab with Google maps/Govt Organisations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52009" y="3851419"/>
            <a:ext cx="5719346" cy="173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On collaborating with government organisations and other services the level of application of waer scout may increase tremendously.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776317" y="6144965"/>
            <a:ext cx="6457652" cy="3641715"/>
            <a:chOff x="0" y="0"/>
            <a:chExt cx="8610203" cy="48556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10219" cy="4855590"/>
            </a:xfrm>
            <a:custGeom>
              <a:avLst/>
              <a:gdLst/>
              <a:ahLst/>
              <a:cxnLst/>
              <a:rect r="r" b="b" t="t" l="l"/>
              <a:pathLst>
                <a:path h="4855590" w="8610219">
                  <a:moveTo>
                    <a:pt x="0" y="137979"/>
                  </a:moveTo>
                  <a:cubicBezTo>
                    <a:pt x="0" y="61814"/>
                    <a:pt x="49784" y="0"/>
                    <a:pt x="111125" y="0"/>
                  </a:cubicBezTo>
                  <a:lnTo>
                    <a:pt x="8499094" y="0"/>
                  </a:lnTo>
                  <a:cubicBezTo>
                    <a:pt x="8560435" y="0"/>
                    <a:pt x="8610219" y="61814"/>
                    <a:pt x="8610219" y="137979"/>
                  </a:cubicBezTo>
                  <a:lnTo>
                    <a:pt x="8610219" y="4717611"/>
                  </a:lnTo>
                  <a:cubicBezTo>
                    <a:pt x="8610219" y="4793775"/>
                    <a:pt x="8560435" y="4855590"/>
                    <a:pt x="8499094" y="4855590"/>
                  </a:cubicBezTo>
                  <a:lnTo>
                    <a:pt x="111125" y="4855590"/>
                  </a:lnTo>
                  <a:cubicBezTo>
                    <a:pt x="49784" y="4855590"/>
                    <a:pt x="0" y="4793775"/>
                    <a:pt x="0" y="4717611"/>
                  </a:cubicBezTo>
                  <a:close/>
                </a:path>
              </a:pathLst>
            </a:custGeom>
            <a:solidFill>
              <a:srgbClr val="1A1A21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91499" y="6441388"/>
            <a:ext cx="3288982" cy="87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B380FF"/>
                </a:solidFill>
                <a:latin typeface="Arimo"/>
              </a:rPr>
              <a:t>Purifier System Ad generation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19354" y="7414589"/>
            <a:ext cx="5719346" cy="217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E0D6DE"/>
                </a:solidFill>
                <a:latin typeface="Arimo"/>
              </a:rPr>
              <a:t>On providing branded purifiers for purification,collaborating with such multinational companies providing them space for promotion,revenue generation gets easier ensuring smooth operation of the software.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696719" y="4930238"/>
            <a:ext cx="8837295" cy="85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B380FF"/>
                </a:solidFill>
                <a:latin typeface="Mistrully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DAGCvB01fm8</dc:identifier>
  <dcterms:modified xsi:type="dcterms:W3CDTF">2011-08-01T06:04:30Z</dcterms:modified>
  <cp:revision>1</cp:revision>
  <dc:title>Project-Water-Scout-Team-Code-Black.pptx</dc:title>
</cp:coreProperties>
</file>