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  <p:embeddedFont>
      <p:font typeface="Arial Black"/>
      <p:regular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7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2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761c60e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d761c60ed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761c60ed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d761c60ed7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61c60ed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761c60e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761c60ed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761c60e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80658" y="354025"/>
            <a:ext cx="32320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525252"/>
                </a:solidFill>
                <a:latin typeface="Arial Black"/>
                <a:ea typeface="Arial Black"/>
                <a:cs typeface="Arial Black"/>
                <a:sym typeface="Arial Black"/>
              </a:rPr>
              <a:t>OUR MEMBERS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53086" y="59778"/>
            <a:ext cx="100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262959" y="2444435"/>
            <a:ext cx="1775653" cy="1699788"/>
          </a:xfrm>
          <a:prstGeom prst="flowChartConnector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9234535" y="2444435"/>
            <a:ext cx="1775653" cy="1699788"/>
          </a:xfrm>
          <a:prstGeom prst="flowChartConnector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577343" y="2444435"/>
            <a:ext cx="1775653" cy="1699788"/>
          </a:xfrm>
          <a:prstGeom prst="flowChartConnector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920151" y="2444435"/>
            <a:ext cx="1775653" cy="1699788"/>
          </a:xfrm>
          <a:prstGeom prst="flowChartConnector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330566" y="4327556"/>
            <a:ext cx="1640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Amjad Awad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778950" y="4327556"/>
            <a:ext cx="1372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Ahmad Iyrot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511252" y="4343803"/>
            <a:ext cx="1222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Abood </a:t>
            </a:r>
            <a:r>
              <a:rPr b="1" lang="en-US" sz="180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</a:t>
            </a:r>
            <a:r>
              <a:rPr b="1" i="0" lang="en-US" sz="180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</a:t>
            </a:r>
            <a:endParaRPr b="1" i="0" sz="1800">
              <a:solidFill>
                <a:srgbClr val="08080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987758" y="4343803"/>
            <a:ext cx="1640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Yahya Dalbah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53086" y="135803"/>
            <a:ext cx="23901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Description 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22768" y="1898631"/>
            <a:ext cx="107464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Tweet Analysis Pipeline is designed to process live Twitter streams for sentiment analysis, trending hashtag identification, and data visualization.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3303006" y="153909"/>
            <a:ext cx="55859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Twitter Data Analysis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15636" y="1376127"/>
            <a:ext cx="24353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Our Problem: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615636" y="2046082"/>
            <a:ext cx="61110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meaningful insights from the vast amount of Twitter data in real time. With millions of tweets generated daily, organizations face challenges in efficiently processing, analyzing, and visualizing this high-volume data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15636" y="3611589"/>
            <a:ext cx="26873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Target Audience:</a:t>
            </a:r>
            <a:endParaRPr sz="2800" u="sng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15636" y="4134809"/>
            <a:ext cx="646417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Scientists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developing predictive models and analyzing sentiment trends.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Analysts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monitoring brand sentiment, tracking viral trends, and understanding audience behavior.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studying public opinion, social movements, or market trends.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89876">
            <a:off x="8467662" y="891260"/>
            <a:ext cx="2016174" cy="201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60381">
            <a:off x="7849474" y="3566870"/>
            <a:ext cx="2563839" cy="256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ache Kafka: what is it, why is it needed and how to use it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290" y="830997"/>
            <a:ext cx="8197771" cy="577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3913430" y="0"/>
            <a:ext cx="363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251733" y="347018"/>
            <a:ext cx="3688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100000"/>
              <a:buFont typeface="Calibri"/>
              <a:buNone/>
            </a:pPr>
            <a:r>
              <a:rPr b="1" lang="en-US" u="sng">
                <a:solidFill>
                  <a:srgbClr val="BF9000"/>
                </a:solidFill>
              </a:rPr>
              <a:t>Data Processing</a:t>
            </a:r>
            <a:br>
              <a:rPr lang="en-US"/>
            </a:b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543" y="2081000"/>
            <a:ext cx="3556314" cy="2370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shtag Extractor Copy Paste - Apps on Google Play"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8934" y="2081000"/>
            <a:ext cx="2491165" cy="2491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rchability - Free ui icons" id="124" name="Google Shape;12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0111" y="2081000"/>
            <a:ext cx="2199217" cy="2199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160111" y="4695152"/>
            <a:ext cx="21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Searchability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389006" y="4451876"/>
            <a:ext cx="302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676399" y="4451876"/>
            <a:ext cx="3027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Hashtag Extraction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1970260" y="247430"/>
            <a:ext cx="825147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4400"/>
              <a:buFont typeface="Calibri"/>
              <a:buNone/>
            </a:pPr>
            <a:r>
              <a:rPr b="1" lang="en-US" u="sng">
                <a:solidFill>
                  <a:srgbClr val="BF9000"/>
                </a:solidFill>
              </a:rPr>
              <a:t>Data Storage in Twitter Data Pipeline</a:t>
            </a:r>
            <a:br>
              <a:rPr lang="en-US" u="sng">
                <a:solidFill>
                  <a:srgbClr val="BF9000"/>
                </a:solidFill>
              </a:rPr>
            </a:br>
            <a:endParaRPr u="sng">
              <a:solidFill>
                <a:srgbClr val="BF9000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81070" y="1321806"/>
            <a:ext cx="9017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Considerations for Storage: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storage system must handle high-velocity Twitter data efficiently.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Access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Supports near-instantaneous querying for analytics and visualization.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Ensures no data loss during ingestion and processing.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Solutions: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Acts as a distributed message broker, buffering real-time data streams.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Indexes and stores data for fast search and analytics.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It Matters: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 storage ensures the pipeline’s ability to scale, process, and retrieve meaningful insights efficiently.  Elastic search is the slide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14246">
            <a:off x="9909773" y="1004935"/>
            <a:ext cx="1624343" cy="16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191970">
            <a:off x="8928164" y="2490267"/>
            <a:ext cx="1877840" cy="187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51388">
            <a:off x="9354870" y="4728062"/>
            <a:ext cx="1733739" cy="173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F9000"/>
                </a:solidFill>
              </a:rPr>
              <a:t>Technologies used</a:t>
            </a:r>
            <a:endParaRPr u="sng">
              <a:solidFill>
                <a:srgbClr val="BF9000"/>
              </a:solidFill>
            </a:endParaRPr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 Processing: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Apache</a:t>
            </a: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Kafka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Storage: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Elasticsearch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Visualization: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Kibana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Learning: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Stanford corenlp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F9000"/>
                </a:solidFill>
              </a:rPr>
              <a:t>Pipeline</a:t>
            </a:r>
            <a:endParaRPr u="sng">
              <a:solidFill>
                <a:srgbClr val="BF9000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025"/>
            <a:ext cx="12192001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900350" y="2285150"/>
            <a:ext cx="10746900" cy="4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1F2328"/>
                </a:solidFill>
                <a:highlight>
                  <a:srgbClr val="FFFFFF"/>
                </a:highlight>
              </a:rPr>
              <a:t>Pipeline Stages</a:t>
            </a:r>
            <a:endParaRPr b="1" sz="24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Ingestion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Tweets are fetched in real-time using Kafka.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is pushed to a Kafka topic named </a:t>
            </a:r>
            <a:r>
              <a:rPr lang="en-US" sz="1700">
                <a:solidFill>
                  <a:srgbClr val="1F232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tweets-stream</a:t>
            </a: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Processing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Extract the important features from the data.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Scala scripts perform sentiment analysis.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Machine learning models classify tweet text into sentiment categories.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Storage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Processed data is stored in Elasticsearch for querying.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Data Visualization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Kibana dashboards visualize sentiment trends, top hashtags, and tweet statistics.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5943599" y="3276599"/>
            <a:ext cx="5309857" cy="5309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7726"/>
            <a:ext cx="12192000" cy="48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4074059" y="284494"/>
            <a:ext cx="37390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Kibana visualization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