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  <p:embeddedFont>
      <p:font typeface="Arial Black"/>
      <p:regular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761c60ed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761c60e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761c60ed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761c60e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80658" y="354025"/>
            <a:ext cx="3232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25252"/>
                </a:solidFill>
                <a:latin typeface="Arial Black"/>
                <a:ea typeface="Arial Black"/>
                <a:cs typeface="Arial Black"/>
                <a:sym typeface="Arial Black"/>
              </a:rPr>
              <a:t>OUR MEMBERS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53086" y="59778"/>
            <a:ext cx="100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262959" y="2444435"/>
            <a:ext cx="1775653" cy="1699788"/>
          </a:xfrm>
          <a:prstGeom prst="flowChartConnector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234535" y="2444435"/>
            <a:ext cx="1775653" cy="1699788"/>
          </a:xfrm>
          <a:prstGeom prst="flowChartConnector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77343" y="2444435"/>
            <a:ext cx="1775653" cy="1699788"/>
          </a:xfrm>
          <a:prstGeom prst="flowChartConnector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920151" y="2444435"/>
            <a:ext cx="1775653" cy="1699788"/>
          </a:xfrm>
          <a:prstGeom prst="flowChartConnector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30566" y="4327556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Amjad Awad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778950" y="4327556"/>
            <a:ext cx="1372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 Iyrot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511252" y="4343803"/>
            <a:ext cx="1222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Abood </a:t>
            </a:r>
            <a:r>
              <a:rPr b="1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</a:t>
            </a: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</a:t>
            </a:r>
            <a:endParaRPr b="1" i="0" sz="1800">
              <a:solidFill>
                <a:srgbClr val="0808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987758" y="4343803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Yahya Dalbah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53086" y="135803"/>
            <a:ext cx="23901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22768" y="1898631"/>
            <a:ext cx="107464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Tweet Analysis Pipeline is designed to process live Twitter streams for sentiment analysis, trending hashtag identification, and data visualization.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303006" y="153909"/>
            <a:ext cx="55859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Twitter Data Analysis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15636" y="1376127"/>
            <a:ext cx="24353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Our Problem: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15636" y="2046082"/>
            <a:ext cx="61110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meaningful insights from the vast amount of Twitter data in real time. With millions of tweets generated daily, organizations face challenges in efficiently processing, analyzing, and visualizing this high-volume data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15636" y="3611589"/>
            <a:ext cx="26873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 sz="2800" u="sng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15636" y="4134809"/>
            <a:ext cx="646417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developing predictive models and analyzing sentiment trends.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Analysts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monitoring brand sentiment, tracking viral trends, and understanding audience behavior.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studying public opinion, social movements, or market trends.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89876">
            <a:off x="8467662" y="891260"/>
            <a:ext cx="2016174" cy="20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60381">
            <a:off x="7849474" y="3566870"/>
            <a:ext cx="2563839" cy="256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970260" y="247430"/>
            <a:ext cx="82514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BF9000"/>
                </a:solidFill>
              </a:rPr>
              <a:t>Data Storage in Twitter Data Pipeline</a:t>
            </a:r>
            <a:br>
              <a:rPr lang="en-US" u="sng">
                <a:solidFill>
                  <a:srgbClr val="BF9000"/>
                </a:solidFill>
              </a:rPr>
            </a:br>
            <a:endParaRPr u="sng">
              <a:solidFill>
                <a:srgbClr val="BF9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81070" y="1321806"/>
            <a:ext cx="901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Considerations for Storage: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storage system must handle high-velocity Twitter data efficiently.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Access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Supports near-instantaneous querying for analytics and visualization.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Ensures no data loss during ingestion and processing.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Solutions: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Acts as a distributed message broker, buffering real-time data streams.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Indexes and stores data for fast search and analytics.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 storage ensures the pipeline’s ability to scale, process, and retrieve meaningful insights efficiently.  Elastic search is the slide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14246">
            <a:off x="9909773" y="1004935"/>
            <a:ext cx="1624343" cy="16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91970">
            <a:off x="8928164" y="2490267"/>
            <a:ext cx="1877840" cy="187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51388">
            <a:off x="9354870" y="4728062"/>
            <a:ext cx="1733739" cy="173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Technologies used</a:t>
            </a:r>
            <a:endParaRPr u="sng">
              <a:solidFill>
                <a:srgbClr val="BF9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Processing: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</a:t>
            </a: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Kafka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Storage: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Elasticsearch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Kibana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Stanford corenlp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Pipeline</a:t>
            </a:r>
            <a:endParaRPr u="sng">
              <a:solidFill>
                <a:srgbClr val="BF9000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025"/>
            <a:ext cx="12192001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900350" y="2285150"/>
            <a:ext cx="107469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1F2328"/>
                </a:solidFill>
                <a:highlight>
                  <a:srgbClr val="FFFFFF"/>
                </a:highlight>
              </a:rPr>
              <a:t>Pipeline Stages</a:t>
            </a:r>
            <a:endParaRPr b="1" sz="24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Ingestion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Tweets are fetched in real-time using Kafka.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is pushed to a Kafka topic named </a:t>
            </a:r>
            <a:r>
              <a:rPr lang="en-US" sz="1700">
                <a:solidFill>
                  <a:srgbClr val="1F232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tweets-stream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Processing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Extract the important features from the data.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Scala scripts perform sentiment analysis.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Machine learning models classify tweet text into sentiment categories.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Storage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Processed data is stored in Elasticsearch for querying.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Visualization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Kibana dashboards visualize sentiment trends, top hashtags, and tweet statistics.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5943599" y="3276599"/>
            <a:ext cx="5309857" cy="530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7726"/>
            <a:ext cx="12192000" cy="48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074059" y="284494"/>
            <a:ext cx="37390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Kibana visualization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