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102CE-38BE-4E2E-B888-029A601D05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Anti racism and equality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8A6F3B-B64D-4B0E-8680-7A40E52126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736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82A50-C91B-4880-9B18-F29F31888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Spotting racism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970A4-BAFF-4369-8D83-67991DA1D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classifies as racism?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Insulting </a:t>
            </a:r>
          </a:p>
          <a:p>
            <a:pPr>
              <a:buFontTx/>
              <a:buChar char="-"/>
            </a:pPr>
            <a:r>
              <a:rPr lang="en-US" dirty="0"/>
              <a:t>Excluding</a:t>
            </a:r>
          </a:p>
          <a:p>
            <a:pPr>
              <a:buFontTx/>
              <a:buChar char="-"/>
            </a:pPr>
            <a:r>
              <a:rPr lang="en-US" dirty="0"/>
              <a:t>Degrading</a:t>
            </a:r>
          </a:p>
          <a:p>
            <a:pPr>
              <a:buFontTx/>
              <a:buChar char="-"/>
            </a:pPr>
            <a:r>
              <a:rPr lang="en-US" dirty="0"/>
              <a:t>Harassment</a:t>
            </a:r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r>
              <a:rPr lang="en-US" dirty="0"/>
              <a:t>Based on race, skin color, nationality, etc.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017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AC105-15E8-4D0F-BBF2-39BB0A071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Preventing racism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A35DC-E893-441B-AA40-891AFF2FB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Educate students:</a:t>
            </a:r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Encourage multi-culturalism</a:t>
            </a:r>
          </a:p>
          <a:p>
            <a:pPr>
              <a:buFontTx/>
              <a:buChar char="-"/>
            </a:pPr>
            <a:r>
              <a:rPr lang="en-US" dirty="0"/>
              <a:t>Promote interactions with classmates</a:t>
            </a:r>
          </a:p>
          <a:p>
            <a:pPr>
              <a:buFontTx/>
              <a:buChar char="-"/>
            </a:pPr>
            <a:r>
              <a:rPr lang="en-US" dirty="0"/>
              <a:t>Teach to respect everyone </a:t>
            </a:r>
          </a:p>
        </p:txBody>
      </p:sp>
    </p:spTree>
    <p:extLst>
      <p:ext uri="{BB962C8B-B14F-4D97-AF65-F5344CB8AC3E}">
        <p14:creationId xmlns:p14="http://schemas.microsoft.com/office/powerpoint/2010/main" val="4267819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B131B-0C94-47E7-BAAE-66E485155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promoting equality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CD157-A340-478D-BF4F-891F6BAF7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lnSpc>
                <a:spcPct val="200000"/>
              </a:lnSpc>
              <a:buFontTx/>
              <a:buChar char="-"/>
            </a:pPr>
            <a:r>
              <a:rPr lang="en-US" dirty="0"/>
              <a:t>Treating everyone fairly</a:t>
            </a:r>
          </a:p>
          <a:p>
            <a:pPr>
              <a:lnSpc>
                <a:spcPct val="200000"/>
              </a:lnSpc>
              <a:buFontTx/>
              <a:buChar char="-"/>
            </a:pPr>
            <a:r>
              <a:rPr lang="en-US" dirty="0"/>
              <a:t>Stopping negative attitudes</a:t>
            </a:r>
          </a:p>
          <a:p>
            <a:pPr>
              <a:lnSpc>
                <a:spcPct val="200000"/>
              </a:lnSpc>
              <a:buFontTx/>
              <a:buChar char="-"/>
            </a:pPr>
            <a:r>
              <a:rPr lang="en-US" dirty="0"/>
              <a:t>Reflect the diversity of the classroom</a:t>
            </a:r>
          </a:p>
        </p:txBody>
      </p:sp>
    </p:spTree>
    <p:extLst>
      <p:ext uri="{BB962C8B-B14F-4D97-AF65-F5344CB8AC3E}">
        <p14:creationId xmlns:p14="http://schemas.microsoft.com/office/powerpoint/2010/main" val="1633914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53C1CA9-2E30-463E-B408-821D0F69E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8610600" cy="234892"/>
          </a:xfrm>
        </p:spPr>
        <p:txBody>
          <a:bodyPr>
            <a:noAutofit/>
          </a:bodyPr>
          <a:lstStyle/>
          <a:p>
            <a:pPr algn="l"/>
            <a:r>
              <a:rPr lang="en-US" sz="300" dirty="0"/>
              <a:t>nigga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08C109-331C-41FA-8BC8-6E1A0CBEDDC6}"/>
              </a:ext>
            </a:extLst>
          </p:cNvPr>
          <p:cNvSpPr txBox="1"/>
          <p:nvPr/>
        </p:nvSpPr>
        <p:spPr>
          <a:xfrm>
            <a:off x="4286775" y="3121082"/>
            <a:ext cx="6065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+mj-lt"/>
              </a:rPr>
              <a:t>STOP RACISM</a:t>
            </a:r>
          </a:p>
        </p:txBody>
      </p:sp>
    </p:spTree>
    <p:extLst>
      <p:ext uri="{BB962C8B-B14F-4D97-AF65-F5344CB8AC3E}">
        <p14:creationId xmlns:p14="http://schemas.microsoft.com/office/powerpoint/2010/main" val="357451046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136</TotalTime>
  <Words>58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Vapor Trail</vt:lpstr>
      <vt:lpstr>Anti racism and equality</vt:lpstr>
      <vt:lpstr>Spotting racism</vt:lpstr>
      <vt:lpstr>Preventing racism</vt:lpstr>
      <vt:lpstr>promoting equality</vt:lpstr>
      <vt:lpstr>nigga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Anti racism and equality</dc:title>
  <dc:creator>Ozagaru D</dc:creator>
  <cp:lastModifiedBy>Ozagaru D</cp:lastModifiedBy>
  <cp:revision>2</cp:revision>
  <dcterms:created xsi:type="dcterms:W3CDTF">2022-01-04T17:12:29Z</dcterms:created>
  <dcterms:modified xsi:type="dcterms:W3CDTF">2022-01-04T19:29:35Z</dcterms:modified>
</cp:coreProperties>
</file>