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3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6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EE15AF0-7926-4E74-9D93-D48ACA364A92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46A43CE-D8FD-4800-B52A-C8AC4DF7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9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Racism</a:t>
            </a:r>
            <a:br>
              <a:rPr lang="en-US" dirty="0"/>
            </a:br>
            <a:br>
              <a:rPr lang="en-US"/>
            </a:br>
            <a:r>
              <a:rPr lang="en-US"/>
              <a:t>Racism(e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3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racism?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Racism takes many forms and can happen in many places. It includes  discrimination or hatred directed at someone because of their color, ethnicity or national origin.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racism can affect someone?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It can impact your mood and if it happens often enough, this can negatively affect your self-esteem and confidence. </a:t>
            </a:r>
          </a:p>
          <a:p>
            <a:r>
              <a:rPr lang="en-US" dirty="0">
                <a:effectLst/>
              </a:rPr>
              <a:t>Racism can make people of different ethnic groups feel unwelcome and isolated, and may even affect their opportunities to study, work and socialize.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1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put an end to racism?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 Celebrate other cultures </a:t>
            </a:r>
          </a:p>
          <a:p>
            <a:r>
              <a:rPr lang="en-US" dirty="0">
                <a:effectLst/>
              </a:rPr>
              <a:t>Invite participants from different regions to the events you hold.</a:t>
            </a:r>
          </a:p>
          <a:p>
            <a:r>
              <a:rPr lang="en-US" dirty="0">
                <a:effectLst/>
              </a:rPr>
              <a:t>Avoid being </a:t>
            </a:r>
            <a:r>
              <a:rPr lang="en-US" dirty="0" err="1">
                <a:effectLst/>
              </a:rPr>
              <a:t>ABd</a:t>
            </a: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56441"/>
            <a:ext cx="9905998" cy="4834759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</TotalTime>
  <Words>126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  Racism  Racism(e)</vt:lpstr>
      <vt:lpstr>What is racism?</vt:lpstr>
      <vt:lpstr>How racism can affect someone?</vt:lpstr>
      <vt:lpstr>How to put an end to racism?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Racism</dc:title>
  <dc:creator>User</dc:creator>
  <cp:lastModifiedBy>Waqqad Rasheed</cp:lastModifiedBy>
  <cp:revision>9</cp:revision>
  <dcterms:created xsi:type="dcterms:W3CDTF">2022-01-04T10:19:16Z</dcterms:created>
  <dcterms:modified xsi:type="dcterms:W3CDTF">2022-01-05T06:36:03Z</dcterms:modified>
</cp:coreProperties>
</file>