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58"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B41A317-E8F2-40F7-A5F6-A89A7421B225}" type="datetimeFigureOut">
              <a:rPr lang="en-US" smtClean="0"/>
              <a:t>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CC4258C9-6CF1-4FAA-B944-BDD5EB2577EC}" type="slidenum">
              <a:rPr lang="en-US" smtClean="0"/>
              <a:t>‹#›</a:t>
            </a:fld>
            <a:endParaRPr lang="en-US"/>
          </a:p>
        </p:txBody>
      </p:sp>
    </p:spTree>
    <p:extLst>
      <p:ext uri="{BB962C8B-B14F-4D97-AF65-F5344CB8AC3E}">
        <p14:creationId xmlns:p14="http://schemas.microsoft.com/office/powerpoint/2010/main" val="5733457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41A317-E8F2-40F7-A5F6-A89A7421B225}" type="datetimeFigureOut">
              <a:rPr lang="en-US" smtClean="0"/>
              <a:t>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4258C9-6CF1-4FAA-B944-BDD5EB2577EC}" type="slidenum">
              <a:rPr lang="en-US" smtClean="0"/>
              <a:t>‹#›</a:t>
            </a:fld>
            <a:endParaRPr lang="en-US"/>
          </a:p>
        </p:txBody>
      </p:sp>
    </p:spTree>
    <p:extLst>
      <p:ext uri="{BB962C8B-B14F-4D97-AF65-F5344CB8AC3E}">
        <p14:creationId xmlns:p14="http://schemas.microsoft.com/office/powerpoint/2010/main" val="20448339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41A317-E8F2-40F7-A5F6-A89A7421B225}" type="datetimeFigureOut">
              <a:rPr lang="en-US" smtClean="0"/>
              <a:t>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4258C9-6CF1-4FAA-B944-BDD5EB2577EC}" type="slidenum">
              <a:rPr lang="en-US" smtClean="0"/>
              <a:t>‹#›</a:t>
            </a:fld>
            <a:endParaRPr lang="en-US"/>
          </a:p>
        </p:txBody>
      </p:sp>
    </p:spTree>
    <p:extLst>
      <p:ext uri="{BB962C8B-B14F-4D97-AF65-F5344CB8AC3E}">
        <p14:creationId xmlns:p14="http://schemas.microsoft.com/office/powerpoint/2010/main" val="42605508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41A317-E8F2-40F7-A5F6-A89A7421B225}" type="datetimeFigureOut">
              <a:rPr lang="en-US" smtClean="0"/>
              <a:t>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4258C9-6CF1-4FAA-B944-BDD5EB2577EC}" type="slidenum">
              <a:rPr lang="en-US" smtClean="0"/>
              <a:t>‹#›</a:t>
            </a:fld>
            <a:endParaRPr lang="en-US"/>
          </a:p>
        </p:txBody>
      </p:sp>
    </p:spTree>
    <p:extLst>
      <p:ext uri="{BB962C8B-B14F-4D97-AF65-F5344CB8AC3E}">
        <p14:creationId xmlns:p14="http://schemas.microsoft.com/office/powerpoint/2010/main" val="30073684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2B41A317-E8F2-40F7-A5F6-A89A7421B225}" type="datetimeFigureOut">
              <a:rPr lang="en-US" smtClean="0"/>
              <a:t>1/2/2022</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CC4258C9-6CF1-4FAA-B944-BDD5EB2577EC}" type="slidenum">
              <a:rPr lang="en-US" smtClean="0"/>
              <a:t>‹#›</a:t>
            </a:fld>
            <a:endParaRPr lang="en-US"/>
          </a:p>
        </p:txBody>
      </p:sp>
    </p:spTree>
    <p:extLst>
      <p:ext uri="{BB962C8B-B14F-4D97-AF65-F5344CB8AC3E}">
        <p14:creationId xmlns:p14="http://schemas.microsoft.com/office/powerpoint/2010/main" val="26575496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B41A317-E8F2-40F7-A5F6-A89A7421B225}" type="datetimeFigureOut">
              <a:rPr lang="en-US" smtClean="0"/>
              <a:t>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4258C9-6CF1-4FAA-B944-BDD5EB2577EC}" type="slidenum">
              <a:rPr lang="en-US" smtClean="0"/>
              <a:t>‹#›</a:t>
            </a:fld>
            <a:endParaRPr lang="en-US"/>
          </a:p>
        </p:txBody>
      </p:sp>
    </p:spTree>
    <p:extLst>
      <p:ext uri="{BB962C8B-B14F-4D97-AF65-F5344CB8AC3E}">
        <p14:creationId xmlns:p14="http://schemas.microsoft.com/office/powerpoint/2010/main" val="20383411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B41A317-E8F2-40F7-A5F6-A89A7421B225}" type="datetimeFigureOut">
              <a:rPr lang="en-US" smtClean="0"/>
              <a:t>1/2/2022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C4258C9-6CF1-4FAA-B944-BDD5EB2577EC}" type="slidenum">
              <a:rPr lang="en-US" smtClean="0"/>
              <a:t>‹#›</a:t>
            </a:fld>
            <a:endParaRPr lang="en-US"/>
          </a:p>
        </p:txBody>
      </p:sp>
    </p:spTree>
    <p:extLst>
      <p:ext uri="{BB962C8B-B14F-4D97-AF65-F5344CB8AC3E}">
        <p14:creationId xmlns:p14="http://schemas.microsoft.com/office/powerpoint/2010/main" val="39379375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B41A317-E8F2-40F7-A5F6-A89A7421B225}" type="datetimeFigureOut">
              <a:rPr lang="en-US" smtClean="0"/>
              <a:t>1/2/2022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C4258C9-6CF1-4FAA-B944-BDD5EB2577EC}" type="slidenum">
              <a:rPr lang="en-US" smtClean="0"/>
              <a:t>‹#›</a:t>
            </a:fld>
            <a:endParaRPr lang="en-US"/>
          </a:p>
        </p:txBody>
      </p:sp>
    </p:spTree>
    <p:extLst>
      <p:ext uri="{BB962C8B-B14F-4D97-AF65-F5344CB8AC3E}">
        <p14:creationId xmlns:p14="http://schemas.microsoft.com/office/powerpoint/2010/main" val="13754496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B41A317-E8F2-40F7-A5F6-A89A7421B225}" type="datetimeFigureOut">
              <a:rPr lang="en-US" smtClean="0"/>
              <a:t>1/2/2022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C4258C9-6CF1-4FAA-B944-BDD5EB2577EC}" type="slidenum">
              <a:rPr lang="en-US" smtClean="0"/>
              <a:t>‹#›</a:t>
            </a:fld>
            <a:endParaRPr lang="en-US"/>
          </a:p>
        </p:txBody>
      </p:sp>
    </p:spTree>
    <p:extLst>
      <p:ext uri="{BB962C8B-B14F-4D97-AF65-F5344CB8AC3E}">
        <p14:creationId xmlns:p14="http://schemas.microsoft.com/office/powerpoint/2010/main" val="14222934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B41A317-E8F2-40F7-A5F6-A89A7421B225}" type="datetimeFigureOut">
              <a:rPr lang="en-US" smtClean="0"/>
              <a:t>1/2/2022</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CC4258C9-6CF1-4FAA-B944-BDD5EB2577EC}" type="slidenum">
              <a:rPr lang="en-US" smtClean="0"/>
              <a:t>‹#›</a:t>
            </a:fld>
            <a:endParaRPr lang="en-US"/>
          </a:p>
        </p:txBody>
      </p:sp>
    </p:spTree>
    <p:extLst>
      <p:ext uri="{BB962C8B-B14F-4D97-AF65-F5344CB8AC3E}">
        <p14:creationId xmlns:p14="http://schemas.microsoft.com/office/powerpoint/2010/main" val="40708491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B41A317-E8F2-40F7-A5F6-A89A7421B225}" type="datetimeFigureOut">
              <a:rPr lang="en-US" smtClean="0"/>
              <a:t>1/2/2022</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CC4258C9-6CF1-4FAA-B944-BDD5EB2577EC}" type="slidenum">
              <a:rPr lang="en-US" smtClean="0"/>
              <a:t>‹#›</a:t>
            </a:fld>
            <a:endParaRPr lang="en-US"/>
          </a:p>
        </p:txBody>
      </p:sp>
    </p:spTree>
    <p:extLst>
      <p:ext uri="{BB962C8B-B14F-4D97-AF65-F5344CB8AC3E}">
        <p14:creationId xmlns:p14="http://schemas.microsoft.com/office/powerpoint/2010/main" val="3160647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2B41A317-E8F2-40F7-A5F6-A89A7421B225}" type="datetimeFigureOut">
              <a:rPr lang="en-US" smtClean="0"/>
              <a:t>1/2/2022</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CC4258C9-6CF1-4FAA-B944-BDD5EB2577EC}" type="slidenum">
              <a:rPr lang="en-US" smtClean="0"/>
              <a:t>‹#›</a:t>
            </a:fld>
            <a:endParaRPr lang="en-US"/>
          </a:p>
        </p:txBody>
      </p:sp>
    </p:spTree>
    <p:extLst>
      <p:ext uri="{BB962C8B-B14F-4D97-AF65-F5344CB8AC3E}">
        <p14:creationId xmlns:p14="http://schemas.microsoft.com/office/powerpoint/2010/main" val="46213856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3999" y="1122363"/>
            <a:ext cx="9238593" cy="2146354"/>
          </a:xfrm>
        </p:spPr>
        <p:txBody>
          <a:bodyPr>
            <a:normAutofit fontScale="90000"/>
          </a:bodyPr>
          <a:lstStyle/>
          <a:p>
            <a:pPr marL="9525" indent="-9525">
              <a:tabLst>
                <a:tab pos="1420813" algn="l"/>
              </a:tabLst>
            </a:pPr>
            <a:r>
              <a:rPr lang="en-US" b="1" dirty="0">
                <a:latin typeface="Arial" panose="020B0604020202020204" pitchFamily="34" charset="0"/>
                <a:cs typeface="Arial" panose="020B0604020202020204" pitchFamily="34" charset="0"/>
              </a:rPr>
              <a:t>Anti Racism and Equality</a:t>
            </a:r>
            <a:br>
              <a:rPr lang="en-US" b="1" dirty="0">
                <a:latin typeface="Arial" panose="020B0604020202020204" pitchFamily="34" charset="0"/>
                <a:cs typeface="Arial" panose="020B0604020202020204" pitchFamily="34" charset="0"/>
              </a:rPr>
            </a:br>
            <a:endParaRPr lang="en-US" b="1" dirty="0">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2302438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it is</a:t>
            </a:r>
          </a:p>
        </p:txBody>
      </p:sp>
      <p:sp>
        <p:nvSpPr>
          <p:cNvPr id="3" name="Content Placeholder 2"/>
          <p:cNvSpPr>
            <a:spLocks noGrp="1"/>
          </p:cNvSpPr>
          <p:nvPr>
            <p:ph idx="1"/>
          </p:nvPr>
        </p:nvSpPr>
        <p:spPr/>
        <p:txBody>
          <a:bodyPr/>
          <a:lstStyle/>
          <a:p>
            <a:r>
              <a:rPr lang="en-US" dirty="0"/>
              <a:t>Equality means </a:t>
            </a:r>
            <a:r>
              <a:rPr lang="en-US" b="1" dirty="0"/>
              <a:t>being equal in all aspects such as status</a:t>
            </a:r>
            <a:r>
              <a:rPr lang="en-US" dirty="0"/>
              <a:t>, rights irrespective of caste, color, race, gender, etc…</a:t>
            </a:r>
          </a:p>
          <a:p>
            <a:pPr marL="0" indent="0">
              <a:buNone/>
            </a:pPr>
            <a:endParaRPr lang="en-US" dirty="0"/>
          </a:p>
          <a:p>
            <a:r>
              <a:rPr lang="en-US" dirty="0"/>
              <a:t>Anti-racism is a process of actively identifying and opposing racism. The goal of anti-racism is to challenge racism and actively change the policies, behaviors, and beliefs that perpetuate racist ideas and actions.</a:t>
            </a:r>
          </a:p>
        </p:txBody>
      </p:sp>
    </p:spTree>
    <p:extLst>
      <p:ext uri="{BB962C8B-B14F-4D97-AF65-F5344CB8AC3E}">
        <p14:creationId xmlns:p14="http://schemas.microsoft.com/office/powerpoint/2010/main" val="18337265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34278"/>
            <a:ext cx="10515600" cy="356410"/>
          </a:xfrm>
        </p:spPr>
        <p:txBody>
          <a:bodyPr>
            <a:normAutofit fontScale="90000"/>
          </a:bodyPr>
          <a:lstStyle/>
          <a:p>
            <a:r>
              <a:rPr lang="en-US" sz="5300" b="1" dirty="0"/>
              <a:t>Some kinds of Equality</a:t>
            </a:r>
            <a:br>
              <a:rPr lang="en-US" dirty="0"/>
            </a:br>
            <a:endParaRPr lang="en-US" dirty="0"/>
          </a:p>
        </p:txBody>
      </p:sp>
      <p:sp>
        <p:nvSpPr>
          <p:cNvPr id="3" name="Content Placeholder 2"/>
          <p:cNvSpPr>
            <a:spLocks noGrp="1"/>
          </p:cNvSpPr>
          <p:nvPr>
            <p:ph idx="1"/>
          </p:nvPr>
        </p:nvSpPr>
        <p:spPr/>
        <p:txBody>
          <a:bodyPr/>
          <a:lstStyle/>
          <a:p>
            <a:r>
              <a:rPr lang="en-US" sz="2400" dirty="0"/>
              <a:t>Legal equality = Legal equality or equality before law</a:t>
            </a:r>
          </a:p>
          <a:p>
            <a:pPr marL="0" indent="0">
              <a:buNone/>
            </a:pPr>
            <a:r>
              <a:rPr lang="en-US" sz="2400" dirty="0"/>
              <a:t>    is fundamental to legal justice. Legal equality implies that all are alike in the eye of law and that are entitled to its equal protection. The rich and poor, the high and    low should all be treated alike.</a:t>
            </a:r>
          </a:p>
          <a:p>
            <a:r>
              <a:rPr lang="en-US" sz="2400" b="0" i="0" dirty="0">
                <a:effectLst/>
              </a:rPr>
              <a:t>Political equality=  is the quality of a society whose members are of equal standing in terms of political power or influence. ... Equal citizenship constitutes the core of political egalitarianism. This is expressed in such principles as one-person/one-vote, equality before the law, and equal rights of free speech.</a:t>
            </a:r>
            <a:endParaRPr lang="en-US" sz="3600" dirty="0"/>
          </a:p>
          <a:p>
            <a:pPr marL="0" indent="0">
              <a:buNone/>
            </a:pPr>
            <a:endParaRPr lang="en-US" sz="4000" dirty="0"/>
          </a:p>
          <a:p>
            <a:endParaRPr lang="en-US" dirty="0"/>
          </a:p>
        </p:txBody>
      </p:sp>
    </p:spTree>
    <p:extLst>
      <p:ext uri="{BB962C8B-B14F-4D97-AF65-F5344CB8AC3E}">
        <p14:creationId xmlns:p14="http://schemas.microsoft.com/office/powerpoint/2010/main" val="19389065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Anti-Racism </a:t>
            </a:r>
          </a:p>
        </p:txBody>
      </p:sp>
      <p:sp>
        <p:nvSpPr>
          <p:cNvPr id="3" name="Content Placeholder 2"/>
          <p:cNvSpPr>
            <a:spLocks noGrp="1"/>
          </p:cNvSpPr>
          <p:nvPr>
            <p:ph idx="1"/>
          </p:nvPr>
        </p:nvSpPr>
        <p:spPr/>
        <p:txBody>
          <a:bodyPr>
            <a:normAutofit/>
          </a:bodyPr>
          <a:lstStyle/>
          <a:p>
            <a:pPr marL="0" indent="0">
              <a:buNone/>
            </a:pPr>
            <a:r>
              <a:rPr lang="en-US" sz="2400" dirty="0"/>
              <a:t>People often mistakenly believe that simply being "not racist" is enough to eliminate racial discrimination. </a:t>
            </a:r>
          </a:p>
          <a:p>
            <a:pPr marL="0" indent="0">
              <a:buNone/>
            </a:pPr>
            <a:r>
              <a:rPr lang="en-US" sz="2400" dirty="0"/>
              <a:t>The problem with this perspective is that White people are often unaware of their own unconscious biases. Research has found that people who believe that they are not racist are often much more prejudiced than they think they are.</a:t>
            </a:r>
          </a:p>
          <a:p>
            <a:pPr marL="0" indent="0">
              <a:buNone/>
            </a:pPr>
            <a:r>
              <a:rPr lang="en-US" sz="2400" dirty="0"/>
              <a:t> People often don't even notice how policies, institutions, and systems disproportionately favor some while disadvantaging others. </a:t>
            </a:r>
          </a:p>
          <a:p>
            <a:pPr marL="0" indent="0">
              <a:buNone/>
            </a:pPr>
            <a:r>
              <a:rPr lang="en-US" sz="2400" dirty="0"/>
              <a:t>This includes our schools, the justice system, the government, and hospitals.</a:t>
            </a:r>
          </a:p>
        </p:txBody>
      </p:sp>
    </p:spTree>
    <p:extLst>
      <p:ext uri="{BB962C8B-B14F-4D97-AF65-F5344CB8AC3E}">
        <p14:creationId xmlns:p14="http://schemas.microsoft.com/office/powerpoint/2010/main" val="19712301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D8CE3-C1FE-4C6F-92B4-5079D6A2230C}"/>
              </a:ext>
            </a:extLst>
          </p:cNvPr>
          <p:cNvSpPr>
            <a:spLocks noGrp="1"/>
          </p:cNvSpPr>
          <p:nvPr>
            <p:ph type="title"/>
          </p:nvPr>
        </p:nvSpPr>
        <p:spPr>
          <a:xfrm>
            <a:off x="831850" y="1709739"/>
            <a:ext cx="10515600" cy="1248066"/>
          </a:xfrm>
        </p:spPr>
        <p:txBody>
          <a:bodyPr>
            <a:normAutofit/>
          </a:bodyPr>
          <a:lstStyle/>
          <a:p>
            <a:pPr algn="ctr"/>
            <a:r>
              <a:rPr lang="en-US" sz="6600" dirty="0"/>
              <a:t>Thank you</a:t>
            </a:r>
          </a:p>
        </p:txBody>
      </p:sp>
      <p:sp>
        <p:nvSpPr>
          <p:cNvPr id="3" name="Text Placeholder 2">
            <a:extLst>
              <a:ext uri="{FF2B5EF4-FFF2-40B4-BE49-F238E27FC236}">
                <a16:creationId xmlns:a16="http://schemas.microsoft.com/office/drawing/2014/main" id="{C4C7B536-09B9-4F40-83F4-4B5DD5B493A0}"/>
              </a:ext>
            </a:extLst>
          </p:cNvPr>
          <p:cNvSpPr>
            <a:spLocks noGrp="1"/>
          </p:cNvSpPr>
          <p:nvPr>
            <p:ph type="body" idx="1"/>
          </p:nvPr>
        </p:nvSpPr>
        <p:spPr>
          <a:xfrm>
            <a:off x="0" y="6466114"/>
            <a:ext cx="11347450" cy="391886"/>
          </a:xfrm>
        </p:spPr>
        <p:txBody>
          <a:bodyPr>
            <a:normAutofit/>
          </a:bodyPr>
          <a:lstStyle/>
          <a:p>
            <a:r>
              <a:rPr lang="en-US" dirty="0"/>
              <a:t>Made by Raihan</a:t>
            </a:r>
          </a:p>
        </p:txBody>
      </p:sp>
    </p:spTree>
    <p:extLst>
      <p:ext uri="{BB962C8B-B14F-4D97-AF65-F5344CB8AC3E}">
        <p14:creationId xmlns:p14="http://schemas.microsoft.com/office/powerpoint/2010/main" val="31279482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TM03090434[[fn=Wood Type]]</Template>
  <TotalTime>87</TotalTime>
  <Words>281</Words>
  <Application>Microsoft Office PowerPoint</Application>
  <PresentationFormat>Widescreen</PresentationFormat>
  <Paragraphs>16</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Rockwell</vt:lpstr>
      <vt:lpstr>Rockwell Condensed</vt:lpstr>
      <vt:lpstr>Wingdings</vt:lpstr>
      <vt:lpstr>Wood Type</vt:lpstr>
      <vt:lpstr>Anti Racism and Equality </vt:lpstr>
      <vt:lpstr>What it is</vt:lpstr>
      <vt:lpstr>Some kinds of Equality </vt:lpstr>
      <vt:lpstr>Anti-Racism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Anti Racism and Equality</dc:title>
  <dc:creator>USER</dc:creator>
  <cp:lastModifiedBy>raihan amru</cp:lastModifiedBy>
  <cp:revision>5</cp:revision>
  <dcterms:created xsi:type="dcterms:W3CDTF">2021-12-30T07:35:47Z</dcterms:created>
  <dcterms:modified xsi:type="dcterms:W3CDTF">2022-01-02T17:17:41Z</dcterms:modified>
</cp:coreProperties>
</file>