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4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0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8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874E30-26AD-4151-AD8E-556BBF4DF79A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EF1902-5EC0-4222-8BA3-0D5EB822D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Sudanese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Ful</a:t>
            </a:r>
            <a:r>
              <a:rPr lang="en-US" dirty="0" smtClean="0"/>
              <a:t> </a:t>
            </a:r>
            <a:r>
              <a:rPr lang="en-US" dirty="0" err="1" smtClean="0"/>
              <a:t>Medames</a:t>
            </a:r>
            <a:r>
              <a:rPr lang="en-US" dirty="0" smtClean="0"/>
              <a:t> (bean dish)                                   - </a:t>
            </a:r>
            <a:r>
              <a:rPr lang="en-US" dirty="0" err="1" smtClean="0"/>
              <a:t>Gurasa</a:t>
            </a:r>
            <a:r>
              <a:rPr lang="en-US" dirty="0" smtClean="0"/>
              <a:t> (wheat based flat bread)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74876"/>
            <a:ext cx="4367156" cy="3512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84" y="2335854"/>
            <a:ext cx="4612523" cy="29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Sudanese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Honor</a:t>
            </a:r>
          </a:p>
          <a:p>
            <a:endParaRPr lang="en-US" dirty="0"/>
          </a:p>
          <a:p>
            <a:r>
              <a:rPr lang="en-US" dirty="0" smtClean="0"/>
              <a:t>- Politeness</a:t>
            </a:r>
          </a:p>
          <a:p>
            <a:endParaRPr lang="en-US" dirty="0"/>
          </a:p>
          <a:p>
            <a:r>
              <a:rPr lang="en-US" dirty="0" smtClean="0"/>
              <a:t>- Humility</a:t>
            </a:r>
          </a:p>
          <a:p>
            <a:endParaRPr lang="en-US" dirty="0"/>
          </a:p>
          <a:p>
            <a:r>
              <a:rPr lang="en-US" dirty="0" smtClean="0"/>
              <a:t>- Generosity</a:t>
            </a:r>
          </a:p>
          <a:p>
            <a:endParaRPr lang="en-US" dirty="0"/>
          </a:p>
          <a:p>
            <a:r>
              <a:rPr lang="en-US" dirty="0" smtClean="0"/>
              <a:t>- Hospitality</a:t>
            </a:r>
          </a:p>
        </p:txBody>
      </p:sp>
    </p:spTree>
    <p:extLst>
      <p:ext uri="{BB962C8B-B14F-4D97-AF65-F5344CB8AC3E}">
        <p14:creationId xmlns:p14="http://schemas.microsoft.com/office/powerpoint/2010/main" val="171188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Sudan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Population: 45.5 million</a:t>
            </a:r>
          </a:p>
          <a:p>
            <a:r>
              <a:rPr lang="en-US" dirty="0" smtClean="0"/>
              <a:t>- Religion: 97% Sunni Islam, 1.5% Christianity, 1.5% Other</a:t>
            </a:r>
          </a:p>
          <a:p>
            <a:r>
              <a:rPr lang="en-US" dirty="0" smtClean="0"/>
              <a:t>- Median Age: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06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Sudan</vt:lpstr>
      <vt:lpstr>Sudanese food</vt:lpstr>
      <vt:lpstr>Sudanese Culture</vt:lpstr>
      <vt:lpstr>Facts about Sudan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2022-01-26T05:50:40Z</dcterms:created>
  <dcterms:modified xsi:type="dcterms:W3CDTF">2022-01-26T06:29:22Z</dcterms:modified>
</cp:coreProperties>
</file>