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CAB-46F3-461E-9110-1E1A7CCCB0E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E2BB-7418-442C-BBC4-86FA8855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2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CAB-46F3-461E-9110-1E1A7CCCB0E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E2BB-7418-442C-BBC4-86FA8855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CAB-46F3-461E-9110-1E1A7CCCB0E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E2BB-7418-442C-BBC4-86FA8855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57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CAB-46F3-461E-9110-1E1A7CCCB0E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E2BB-7418-442C-BBC4-86FA88558A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059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CAB-46F3-461E-9110-1E1A7CCCB0E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E2BB-7418-442C-BBC4-86FA8855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5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CAB-46F3-461E-9110-1E1A7CCCB0E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E2BB-7418-442C-BBC4-86FA8855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CAB-46F3-461E-9110-1E1A7CCCB0E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E2BB-7418-442C-BBC4-86FA8855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95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CAB-46F3-461E-9110-1E1A7CCCB0E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E2BB-7418-442C-BBC4-86FA8855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8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CAB-46F3-461E-9110-1E1A7CCCB0E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E2BB-7418-442C-BBC4-86FA8855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1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CAB-46F3-461E-9110-1E1A7CCCB0E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E2BB-7418-442C-BBC4-86FA8855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6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CAB-46F3-461E-9110-1E1A7CCCB0E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E2BB-7418-442C-BBC4-86FA8855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0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CAB-46F3-461E-9110-1E1A7CCCB0E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E2BB-7418-442C-BBC4-86FA8855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3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CAB-46F3-461E-9110-1E1A7CCCB0E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E2BB-7418-442C-BBC4-86FA8855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CAB-46F3-461E-9110-1E1A7CCCB0E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E2BB-7418-442C-BBC4-86FA8855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0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CAB-46F3-461E-9110-1E1A7CCCB0E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E2BB-7418-442C-BBC4-86FA8855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5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CAB-46F3-461E-9110-1E1A7CCCB0E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E2BB-7418-442C-BBC4-86FA8855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9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CAB-46F3-461E-9110-1E1A7CCCB0E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E2BB-7418-442C-BBC4-86FA8855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9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6CAECAB-46F3-461E-9110-1E1A7CCCB0E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6DE2BB-7418-442C-BBC4-86FA8855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40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ZN_enSA971SA971&amp;q=sudan+currency&amp;stick=H4sIAAAAAAAAAOPgE-LQz9U3MCspt9CSzU620s_JT04syczP00_OL80rKaq0Si4tKkrNS65cxMpXXJqSmKcAEwAAe1E2RjwAAAA&amp;sa=X&amp;ved=2ahUKEwi9yvK63871AhWm3eAKHSDDBDAQ6BMoAHoECDEQAg" TargetMode="External"/><Relationship Id="rId2" Type="http://schemas.openxmlformats.org/officeDocument/2006/relationships/hyperlink" Target="https://www.google.com/search?rlz=1C1CHZN_enSA971SA971&amp;q=sudan+area&amp;stick=H4sIAAAAAAAAAOPgE-LQz9U3MCspt9CSyk620s_JT04syczPgzOsEotSExexchWXpiTmKYA4AFLD8ic1AAAA&amp;sa=X&amp;ved=2ahUKEwi9yvK63871AhWm3eAKHSDDBDAQ6BMoAHoECDcQA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search?rlz=1C1CHZN_enSA971SA971&amp;q=sudan+official+languages&amp;stick=H4sIAAAAAAAAAOPgE-LQz9U3MCspt9CSzU620s_JT04syczP00_OL80rKaq0yknMSy9NTE9dxCpRXJqSmKeQn5aWmZyZmKMAkykGAEapnjlGAAAA&amp;sa=X&amp;ved=2ahUKEwi9yvK63871AhWm3eAKHSDDBDAQ6BMoAHoECEQQAg" TargetMode="External"/><Relationship Id="rId4" Type="http://schemas.openxmlformats.org/officeDocument/2006/relationships/hyperlink" Target="https://www.google.com/search?rlz=1C1CHZN_enSA971SA971&amp;q=sudan+population&amp;stick=H4sIAAAAAAAAAOPgE-LQz9U3MCspt9AyS0m20s9JTU9MroxPTixKscrJT04syczPiy8uAdLFJZnJiTnxRanpIKGC_ILSHLDsIlaB4tKUxDwFhBAAOizVJlcAAAA&amp;sa=X&amp;ved=2ahUKEwi9yvK63871AhWm3eAKHSDDBDAQ6BMoAHoECDsQA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3815"/>
          </a:xfrm>
        </p:spPr>
        <p:txBody>
          <a:bodyPr/>
          <a:lstStyle/>
          <a:p>
            <a:r>
              <a:rPr lang="en-US" dirty="0" smtClean="0"/>
              <a:t>Sudan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78" y="2156178"/>
            <a:ext cx="5904089" cy="38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88" y="1227314"/>
            <a:ext cx="10515600" cy="4351338"/>
          </a:xfrm>
        </p:spPr>
        <p:txBody>
          <a:bodyPr/>
          <a:lstStyle/>
          <a:p>
            <a:r>
              <a:rPr lang="en-US" dirty="0"/>
              <a:t>Sudan, officially the Republic of the Sudan, is a country in Northeast Africa. It borders the countries of Central African Republic, Chad, Egypt, Eritrea, Ethiopia, Libya, South Sudan, and the Red Sea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>
                <a:hlinkClick r:id="rId2"/>
              </a:rPr>
              <a:t>Area</a:t>
            </a:r>
            <a:r>
              <a:rPr lang="en-US" b="1" dirty="0"/>
              <a:t>: </a:t>
            </a:r>
            <a:r>
              <a:rPr lang="en-US" dirty="0"/>
              <a:t>1.886 million </a:t>
            </a:r>
            <a:r>
              <a:rPr lang="en-US" dirty="0" smtClean="0"/>
              <a:t>km²</a:t>
            </a:r>
          </a:p>
          <a:p>
            <a:r>
              <a:rPr lang="en-US" b="1" dirty="0">
                <a:hlinkClick r:id="rId3"/>
              </a:rPr>
              <a:t>Currency</a:t>
            </a:r>
            <a:r>
              <a:rPr lang="en-US" b="1" dirty="0"/>
              <a:t>: </a:t>
            </a:r>
            <a:r>
              <a:rPr lang="en-US" dirty="0"/>
              <a:t>Sudanese pound</a:t>
            </a:r>
          </a:p>
          <a:p>
            <a:r>
              <a:rPr lang="en-US" b="1" dirty="0">
                <a:hlinkClick r:id="rId4"/>
              </a:rPr>
              <a:t>Population</a:t>
            </a:r>
            <a:r>
              <a:rPr lang="en-US" b="1" dirty="0"/>
              <a:t>: </a:t>
            </a:r>
            <a:r>
              <a:rPr lang="en-US" dirty="0"/>
              <a:t>43.85 million (2020)</a:t>
            </a:r>
          </a:p>
          <a:p>
            <a:r>
              <a:rPr lang="en-US" b="1" dirty="0">
                <a:hlinkClick r:id="rId5"/>
              </a:rPr>
              <a:t>Official languages</a:t>
            </a:r>
            <a:r>
              <a:rPr lang="en-US" b="1" dirty="0"/>
              <a:t>: </a:t>
            </a:r>
            <a:r>
              <a:rPr lang="en-US" dirty="0"/>
              <a:t>Arabic, English</a:t>
            </a:r>
          </a:p>
        </p:txBody>
      </p:sp>
    </p:spTree>
    <p:extLst>
      <p:ext uri="{BB962C8B-B14F-4D97-AF65-F5344CB8AC3E}">
        <p14:creationId xmlns:p14="http://schemas.microsoft.com/office/powerpoint/2010/main" val="286023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facts about Sudan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en-US" dirty="0"/>
              <a:t>Egypt gets noticed for its pyramids, Sudan is known as the place with the world's largest collection of pyramids. There are over 200 recorded pyramids in the country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Over </a:t>
            </a:r>
            <a:r>
              <a:rPr lang="en-US" dirty="0"/>
              <a:t>97% of Sudan's population is Muslim. They practice in the Sunni </a:t>
            </a:r>
            <a:r>
              <a:rPr lang="en-US" dirty="0" smtClean="0"/>
              <a:t>tradition.</a:t>
            </a:r>
          </a:p>
          <a:p>
            <a:r>
              <a:rPr lang="en-US" dirty="0" smtClean="0"/>
              <a:t>Sudan’s </a:t>
            </a:r>
            <a:r>
              <a:rPr lang="en-US" dirty="0"/>
              <a:t>capital is Khartoum. In Arabic, Khartoum means elephant trunk, and the capital has an area of 22,142 square </a:t>
            </a:r>
            <a:r>
              <a:rPr lang="en-US" dirty="0" smtClean="0"/>
              <a:t>kilometers. </a:t>
            </a:r>
            <a:r>
              <a:rPr lang="en-US" dirty="0"/>
              <a:t>In 2014, the population was recorded at 5 million.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7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Here’s why Sudan is one of  the least developed country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Hard climate conditions and lack of natural resources contribute to poverty</a:t>
            </a:r>
            <a:r>
              <a:rPr lang="en-US" dirty="0"/>
              <a:t> in Sudan. The internal conflict and political instability have intensified the poor conditions.</a:t>
            </a:r>
          </a:p>
        </p:txBody>
      </p:sp>
    </p:spTree>
    <p:extLst>
      <p:ext uri="{BB962C8B-B14F-4D97-AF65-F5344CB8AC3E}">
        <p14:creationId xmlns:p14="http://schemas.microsoft.com/office/powerpoint/2010/main" val="245847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Ful medames (fava beans dish)</a:t>
            </a:r>
            <a:r>
              <a:rPr lang="en-US" dirty="0"/>
              <a:t> Ful medames is known as the national dish of </a:t>
            </a:r>
            <a:r>
              <a:rPr lang="en-US" dirty="0" smtClean="0"/>
              <a:t>Sudan.</a:t>
            </a:r>
          </a:p>
          <a:p>
            <a:r>
              <a:rPr lang="en-US" dirty="0" err="1" smtClean="0"/>
              <a:t>Kisra</a:t>
            </a:r>
            <a:r>
              <a:rPr lang="en-US" dirty="0" smtClean="0"/>
              <a:t> </a:t>
            </a:r>
            <a:r>
              <a:rPr lang="en-US" dirty="0"/>
              <a:t>is </a:t>
            </a:r>
            <a:r>
              <a:rPr lang="en-US" b="1" dirty="0"/>
              <a:t>a popular thin fermented bread made in Sudan</a:t>
            </a:r>
            <a:r>
              <a:rPr lang="en-US" dirty="0"/>
              <a:t> and South Sudan.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52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16</TotalTime>
  <Words>235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Calisto MT</vt:lpstr>
      <vt:lpstr>Trebuchet MS</vt:lpstr>
      <vt:lpstr>Wingdings 2</vt:lpstr>
      <vt:lpstr>Slate</vt:lpstr>
      <vt:lpstr>Sudan</vt:lpstr>
      <vt:lpstr>PowerPoint Presentation</vt:lpstr>
      <vt:lpstr>Some facts about Sudan</vt:lpstr>
      <vt:lpstr>Here’s why Sudan is one of  the least developed country</vt:lpstr>
      <vt:lpstr>Food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Sudan</dc:title>
  <dc:creator>USER</dc:creator>
  <cp:lastModifiedBy>USER</cp:lastModifiedBy>
  <cp:revision>3</cp:revision>
  <dcterms:created xsi:type="dcterms:W3CDTF">2022-01-26T06:05:06Z</dcterms:created>
  <dcterms:modified xsi:type="dcterms:W3CDTF">2022-01-26T06:22:01Z</dcterms:modified>
</cp:coreProperties>
</file>