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20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81160" y="288926"/>
            <a:ext cx="2880360" cy="614299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40080" y="288926"/>
            <a:ext cx="8427720" cy="614299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0080" y="1680212"/>
            <a:ext cx="5654040" cy="47517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7480" y="1680212"/>
            <a:ext cx="5654040" cy="47517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03039" y="2149159"/>
            <a:ext cx="5658485" cy="8956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8FFB-4BF6-4E21-BA6D-1266ECC3098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14FA-94AA-433F-8324-DFDB29B7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/>
          <p:cNvGrpSpPr/>
          <p:nvPr/>
        </p:nvGrpSpPr>
        <p:grpSpPr>
          <a:xfrm>
            <a:off x="622150" y="408112"/>
            <a:ext cx="4905538" cy="3953089"/>
            <a:chOff x="622150" y="408112"/>
            <a:chExt cx="4905538" cy="3953089"/>
          </a:xfrm>
        </p:grpSpPr>
        <p:sp>
          <p:nvSpPr>
            <p:cNvPr id="7" name="Szövegdoboz 6"/>
            <p:cNvSpPr txBox="1"/>
            <p:nvPr/>
          </p:nvSpPr>
          <p:spPr>
            <a:xfrm>
              <a:off x="1336206" y="2647710"/>
              <a:ext cx="3477427" cy="1713491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txBody>
            <a:bodyPr wrap="none" tIns="432000" rtlCol="0">
              <a:spAutoFit/>
            </a:bodyPr>
            <a:lstStyle/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Atmega328p (Arduino kompatibilis)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SD kártya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Külső hőmérő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Buzzer Beacon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FTU lehetőség</a:t>
              </a:r>
              <a:endParaRPr lang="en-US" sz="1600" dirty="0"/>
            </a:p>
          </p:txBody>
        </p:sp>
        <p:grpSp>
          <p:nvGrpSpPr>
            <p:cNvPr id="4" name="Csoportba foglalás 3"/>
            <p:cNvGrpSpPr/>
            <p:nvPr/>
          </p:nvGrpSpPr>
          <p:grpSpPr>
            <a:xfrm>
              <a:off x="622150" y="408112"/>
              <a:ext cx="4905538" cy="2534699"/>
              <a:chOff x="596073" y="3591097"/>
              <a:chExt cx="4905538" cy="2534699"/>
            </a:xfrm>
          </p:grpSpPr>
          <p:grpSp>
            <p:nvGrpSpPr>
              <p:cNvPr id="19" name="Csoportba foglalás 18"/>
              <p:cNvGrpSpPr/>
              <p:nvPr/>
            </p:nvGrpSpPr>
            <p:grpSpPr>
              <a:xfrm>
                <a:off x="596073" y="3952703"/>
                <a:ext cx="4905538" cy="2173093"/>
                <a:chOff x="580506" y="3429000"/>
                <a:chExt cx="4905538" cy="2173093"/>
              </a:xfrm>
            </p:grpSpPr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02" r="9450"/>
                <a:stretch/>
              </p:blipFill>
              <p:spPr bwMode="auto">
                <a:xfrm>
                  <a:off x="580506" y="3442093"/>
                  <a:ext cx="2525906" cy="2160000"/>
                </a:xfrm>
                <a:prstGeom prst="roundRect">
                  <a:avLst>
                    <a:gd name="adj" fmla="val 17757"/>
                  </a:avLst>
                </a:prstGeom>
                <a:solidFill>
                  <a:srgbClr val="FFFFFF"/>
                </a:solidFill>
                <a:ln w="76200" cap="sq">
                  <a:solidFill>
                    <a:schemeClr val="accent6"/>
                  </a:solidFill>
                  <a:miter lim="800000"/>
                </a:ln>
                <a:effectLst/>
                <a:extLst/>
              </p:spPr>
            </p:pic>
            <p:pic>
              <p:nvPicPr>
                <p:cNvPr id="21" name="Picture 8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95" r="13853"/>
                <a:stretch/>
              </p:blipFill>
              <p:spPr bwMode="auto">
                <a:xfrm>
                  <a:off x="3181229" y="3429000"/>
                  <a:ext cx="2304815" cy="2160000"/>
                </a:xfrm>
                <a:prstGeom prst="roundRect">
                  <a:avLst>
                    <a:gd name="adj" fmla="val 17757"/>
                  </a:avLst>
                </a:prstGeom>
                <a:solidFill>
                  <a:srgbClr val="FFFFFF"/>
                </a:solidFill>
                <a:ln w="76200" cap="sq">
                  <a:solidFill>
                    <a:schemeClr val="accent6"/>
                  </a:solidFill>
                  <a:miter lim="800000"/>
                </a:ln>
                <a:effectLst/>
                <a:extLst/>
              </p:spPr>
            </p:pic>
          </p:grpSp>
          <p:sp>
            <p:nvSpPr>
              <p:cNvPr id="25" name="Téglalap 24"/>
              <p:cNvSpPr/>
              <p:nvPr/>
            </p:nvSpPr>
            <p:spPr>
              <a:xfrm>
                <a:off x="1933260" y="3591097"/>
                <a:ext cx="2427316" cy="4925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b="1" dirty="0" smtClean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On-Board Computer</a:t>
                </a:r>
                <a:endParaRPr lang="en-US" sz="2000" b="1" dirty="0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10" name="Csoportba foglalás 9"/>
          <p:cNvGrpSpPr/>
          <p:nvPr/>
        </p:nvGrpSpPr>
        <p:grpSpPr>
          <a:xfrm>
            <a:off x="6675834" y="408112"/>
            <a:ext cx="4646818" cy="3953252"/>
            <a:chOff x="6675834" y="421205"/>
            <a:chExt cx="4646818" cy="3953252"/>
          </a:xfrm>
        </p:grpSpPr>
        <p:sp>
          <p:nvSpPr>
            <p:cNvPr id="28" name="Szövegdoboz 27"/>
            <p:cNvSpPr txBox="1"/>
            <p:nvPr/>
          </p:nvSpPr>
          <p:spPr>
            <a:xfrm>
              <a:off x="7237287" y="2662541"/>
              <a:ext cx="3523913" cy="1711916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txBody>
            <a:bodyPr wrap="none" tIns="432000" bIns="288000" rtlCol="0">
              <a:spAutoFit/>
            </a:bodyPr>
            <a:lstStyle/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Atmega328p  (Arduino kompatibilis)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HopeRF RFM69HCW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433MHz, +18dbm kimenet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APRS bővíthetőség</a:t>
              </a:r>
            </a:p>
          </p:txBody>
        </p:sp>
        <p:grpSp>
          <p:nvGrpSpPr>
            <p:cNvPr id="5" name="Csoportba foglalás 4"/>
            <p:cNvGrpSpPr/>
            <p:nvPr/>
          </p:nvGrpSpPr>
          <p:grpSpPr>
            <a:xfrm>
              <a:off x="6675834" y="421205"/>
              <a:ext cx="4646818" cy="2521606"/>
              <a:chOff x="6741350" y="3591097"/>
              <a:chExt cx="4646818" cy="2521606"/>
            </a:xfrm>
          </p:grpSpPr>
          <p:grpSp>
            <p:nvGrpSpPr>
              <p:cNvPr id="22" name="Csoportba foglalás 21"/>
              <p:cNvGrpSpPr/>
              <p:nvPr/>
            </p:nvGrpSpPr>
            <p:grpSpPr>
              <a:xfrm>
                <a:off x="6741350" y="3952703"/>
                <a:ext cx="4646818" cy="2160000"/>
                <a:chOff x="6883956" y="3712919"/>
                <a:chExt cx="4646818" cy="2160000"/>
              </a:xfrm>
            </p:grpSpPr>
            <p:pic>
              <p:nvPicPr>
                <p:cNvPr id="23" name="Picture 9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70" r="13478"/>
                <a:stretch/>
              </p:blipFill>
              <p:spPr bwMode="auto">
                <a:xfrm>
                  <a:off x="6883956" y="3712919"/>
                  <a:ext cx="2252749" cy="2160000"/>
                </a:xfrm>
                <a:prstGeom prst="roundRect">
                  <a:avLst>
                    <a:gd name="adj" fmla="val 17757"/>
                  </a:avLst>
                </a:prstGeom>
                <a:solidFill>
                  <a:srgbClr val="FFFFFF"/>
                </a:solidFill>
                <a:ln w="76200" cap="sq">
                  <a:solidFill>
                    <a:schemeClr val="accent6"/>
                  </a:solidFill>
                  <a:miter lim="800000"/>
                </a:ln>
                <a:effectLst/>
                <a:extLst/>
              </p:spPr>
            </p:pic>
            <p:pic>
              <p:nvPicPr>
                <p:cNvPr id="24" name="Picture 10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36" r="14224"/>
                <a:stretch/>
              </p:blipFill>
              <p:spPr bwMode="auto">
                <a:xfrm>
                  <a:off x="9219835" y="3712919"/>
                  <a:ext cx="2310939" cy="2160000"/>
                </a:xfrm>
                <a:prstGeom prst="roundRect">
                  <a:avLst>
                    <a:gd name="adj" fmla="val 17757"/>
                  </a:avLst>
                </a:prstGeom>
                <a:solidFill>
                  <a:srgbClr val="FFFFFF"/>
                </a:solidFill>
                <a:ln w="76200" cap="sq">
                  <a:solidFill>
                    <a:schemeClr val="accent6"/>
                  </a:solidFill>
                  <a:miter lim="800000"/>
                </a:ln>
                <a:effectLst/>
                <a:extLst/>
              </p:spPr>
            </p:pic>
          </p:grpSp>
          <p:sp>
            <p:nvSpPr>
              <p:cNvPr id="26" name="Téglalap 25"/>
              <p:cNvSpPr/>
              <p:nvPr/>
            </p:nvSpPr>
            <p:spPr>
              <a:xfrm>
                <a:off x="7564447" y="3591097"/>
                <a:ext cx="2925808" cy="4925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b="1" dirty="0" smtClean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UHF Communication Module</a:t>
                </a:r>
                <a:endParaRPr lang="en-US" sz="2000" b="1" dirty="0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8" name="Csoportba foglalás 7"/>
          <p:cNvGrpSpPr/>
          <p:nvPr/>
        </p:nvGrpSpPr>
        <p:grpSpPr>
          <a:xfrm>
            <a:off x="1246092" y="4821651"/>
            <a:ext cx="3657654" cy="4299429"/>
            <a:chOff x="622150" y="5269196"/>
            <a:chExt cx="3657654" cy="4299429"/>
          </a:xfrm>
        </p:grpSpPr>
        <p:sp>
          <p:nvSpPr>
            <p:cNvPr id="30" name="Szövegdoboz 29"/>
            <p:cNvSpPr txBox="1"/>
            <p:nvPr/>
          </p:nvSpPr>
          <p:spPr>
            <a:xfrm>
              <a:off x="1089515" y="7608912"/>
              <a:ext cx="2722925" cy="1959713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txBody>
            <a:bodyPr wrap="none" tIns="432000" rtlCol="0">
              <a:spAutoFit/>
            </a:bodyPr>
            <a:lstStyle/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5-7V bemenet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3V, 5V kimenet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RBF csatlakozó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endParaRPr lang="hu-HU" sz="1600" dirty="0"/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uBlox NEO-6M GPS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50km maximális magasság</a:t>
              </a:r>
              <a:endParaRPr lang="en-US" sz="1600" dirty="0"/>
            </a:p>
          </p:txBody>
        </p:sp>
        <p:pic>
          <p:nvPicPr>
            <p:cNvPr id="18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63"/>
            <a:stretch/>
          </p:blipFill>
          <p:spPr bwMode="auto">
            <a:xfrm>
              <a:off x="622150" y="5731408"/>
              <a:ext cx="3657654" cy="2160000"/>
            </a:xfrm>
            <a:prstGeom prst="roundRect">
              <a:avLst>
                <a:gd name="adj" fmla="val 17757"/>
              </a:avLst>
            </a:prstGeom>
            <a:solidFill>
              <a:srgbClr val="FFFFFF"/>
            </a:solidFill>
            <a:ln w="76200" cap="sq">
              <a:solidFill>
                <a:schemeClr val="accent6"/>
              </a:solidFill>
              <a:miter lim="800000"/>
            </a:ln>
            <a:effectLst/>
            <a:extLst/>
          </p:spPr>
        </p:pic>
        <p:sp>
          <p:nvSpPr>
            <p:cNvPr id="27" name="Téglalap 26"/>
            <p:cNvSpPr/>
            <p:nvPr/>
          </p:nvSpPr>
          <p:spPr>
            <a:xfrm>
              <a:off x="1343577" y="5269196"/>
              <a:ext cx="2214801" cy="4925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EPS + GPS </a:t>
              </a:r>
              <a:r>
                <a:rPr lang="hu-HU" sz="2000" b="1" dirty="0" err="1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Extension</a:t>
              </a:r>
              <a:endParaRPr lang="en-US" sz="20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7127035" y="4821651"/>
            <a:ext cx="3744416" cy="3468284"/>
            <a:chOff x="7056375" y="4681450"/>
            <a:chExt cx="3744416" cy="3468284"/>
          </a:xfrm>
        </p:grpSpPr>
        <p:sp>
          <p:nvSpPr>
            <p:cNvPr id="31" name="Szövegdoboz 30"/>
            <p:cNvSpPr txBox="1"/>
            <p:nvPr/>
          </p:nvSpPr>
          <p:spPr>
            <a:xfrm>
              <a:off x="7419260" y="6928685"/>
              <a:ext cx="3018647" cy="1221049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txBody>
            <a:bodyPr wrap="none" tIns="432000" rtlCol="0">
              <a:spAutoFit/>
            </a:bodyPr>
            <a:lstStyle/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i="1" dirty="0" smtClean="0"/>
                <a:t>F4GHO</a:t>
              </a:r>
              <a:r>
                <a:rPr lang="hu-HU" sz="1600" dirty="0" smtClean="0"/>
                <a:t> </a:t>
              </a:r>
              <a:r>
                <a:rPr lang="hu-HU" sz="1600" b="1" dirty="0" smtClean="0"/>
                <a:t>DRAPRS</a:t>
              </a:r>
              <a:r>
                <a:rPr lang="hu-HU" sz="1600" dirty="0" smtClean="0"/>
                <a:t> tervei alapján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144.8MHz, 1W kimenet</a:t>
              </a:r>
            </a:p>
            <a:p>
              <a:pPr marL="342900" indent="-165100">
                <a:buFont typeface="Arial" panose="020B0604020202020204" pitchFamily="34" charset="0"/>
                <a:buChar char="•"/>
              </a:pPr>
              <a:r>
                <a:rPr lang="hu-HU" sz="1600" dirty="0" smtClean="0"/>
                <a:t>RTTY lehetőség</a:t>
              </a:r>
              <a:endParaRPr lang="en-US" sz="1600" dirty="0"/>
            </a:p>
          </p:txBody>
        </p:sp>
        <p:grpSp>
          <p:nvGrpSpPr>
            <p:cNvPr id="3" name="Csoportba foglalás 2"/>
            <p:cNvGrpSpPr/>
            <p:nvPr/>
          </p:nvGrpSpPr>
          <p:grpSpPr>
            <a:xfrm>
              <a:off x="7056375" y="4681450"/>
              <a:ext cx="3744416" cy="2530874"/>
              <a:chOff x="1249771" y="249309"/>
              <a:chExt cx="3744416" cy="2530874"/>
            </a:xfrm>
          </p:grpSpPr>
          <p:sp>
            <p:nvSpPr>
              <p:cNvPr id="2" name="Lekerekített téglalap 1"/>
              <p:cNvSpPr/>
              <p:nvPr/>
            </p:nvSpPr>
            <p:spPr>
              <a:xfrm>
                <a:off x="1249771" y="547935"/>
                <a:ext cx="3744416" cy="2232248"/>
              </a:xfrm>
              <a:prstGeom prst="roundRect">
                <a:avLst>
                  <a:gd name="adj" fmla="val 22772"/>
                </a:avLst>
              </a:prstGeom>
              <a:gradFill flip="none" rotWithShape="1">
                <a:gsLst>
                  <a:gs pos="0">
                    <a:srgbClr val="FFFFFF">
                      <a:shade val="30000"/>
                      <a:satMod val="115000"/>
                    </a:srgbClr>
                  </a:gs>
                  <a:gs pos="21000">
                    <a:srgbClr val="FFFFFF">
                      <a:shade val="67500"/>
                      <a:satMod val="115000"/>
                    </a:srgbClr>
                  </a:gs>
                  <a:gs pos="100000">
                    <a:srgbClr val="FFFF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76200" cap="sq">
                <a:solidFill>
                  <a:schemeClr val="accent6"/>
                </a:solidFill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32000" contrast="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088" y="831574"/>
                <a:ext cx="2803781" cy="1664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églalap 13"/>
              <p:cNvSpPr/>
              <p:nvPr/>
            </p:nvSpPr>
            <p:spPr>
              <a:xfrm>
                <a:off x="2014580" y="249309"/>
                <a:ext cx="2214801" cy="4925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b="1" dirty="0" err="1" smtClean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Experimental</a:t>
                </a:r>
                <a:r>
                  <a:rPr lang="hu-HU" sz="2000" b="1" dirty="0" smtClean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APRS</a:t>
                </a:r>
                <a:endParaRPr lang="en-US" sz="2000" b="1" dirty="0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A3 (297x420 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Company>UPRA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Góczán Bence</dc:creator>
  <cp:lastModifiedBy>Góczán Bence</cp:lastModifiedBy>
  <cp:revision>4</cp:revision>
  <dcterms:created xsi:type="dcterms:W3CDTF">2018-04-27T20:12:38Z</dcterms:created>
  <dcterms:modified xsi:type="dcterms:W3CDTF">2018-04-27T20:56:11Z</dcterms:modified>
</cp:coreProperties>
</file>