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12"/>
  </p:notesMasterIdLst>
  <p:sldIdLst>
    <p:sldId id="256" r:id="rId2"/>
    <p:sldId id="264" r:id="rId3"/>
    <p:sldId id="257" r:id="rId4"/>
    <p:sldId id="258" r:id="rId5"/>
    <p:sldId id="259" r:id="rId6"/>
    <p:sldId id="261" r:id="rId7"/>
    <p:sldId id="260" r:id="rId8"/>
    <p:sldId id="263" r:id="rId9"/>
    <p:sldId id="262" r:id="rId10"/>
    <p:sldId id="265" r:id="rId11"/>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B78D0F1-1895-4165-A5C9-8C796E324C48}">
          <p14:sldIdLst>
            <p14:sldId id="256"/>
            <p14:sldId id="264"/>
            <p14:sldId id="257"/>
            <p14:sldId id="258"/>
            <p14:sldId id="259"/>
            <p14:sldId id="261"/>
            <p14:sldId id="260"/>
            <p14:sldId id="263"/>
            <p14:sldId id="262"/>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62" autoAdjust="0"/>
  </p:normalViewPr>
  <p:slideViewPr>
    <p:cSldViewPr>
      <p:cViewPr>
        <p:scale>
          <a:sx n="66" d="100"/>
          <a:sy n="66" d="100"/>
        </p:scale>
        <p:origin x="-1494"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D5BE12F-7E5D-41CC-8EB4-2DA902DFEB6B}" type="datetimeFigureOut">
              <a:rPr lang="fr-FR" smtClean="0"/>
              <a:t>29/07/2023</a:t>
            </a:fld>
            <a:endParaRPr lang="fr-FR" dirty="0"/>
          </a:p>
        </p:txBody>
      </p:sp>
      <p:sp>
        <p:nvSpPr>
          <p:cNvPr id="4" name="Espace réservé de l'image des diapositives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9DACA90C-B83C-4CE4-8F4F-525AA9F1CAF9}" type="slidenum">
              <a:rPr lang="fr-FR" smtClean="0"/>
              <a:t>‹N°›</a:t>
            </a:fld>
            <a:endParaRPr lang="fr-FR" dirty="0"/>
          </a:p>
        </p:txBody>
      </p:sp>
    </p:spTree>
    <p:extLst>
      <p:ext uri="{BB962C8B-B14F-4D97-AF65-F5344CB8AC3E}">
        <p14:creationId xmlns:p14="http://schemas.microsoft.com/office/powerpoint/2010/main" val="4114232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1</a:t>
            </a:fld>
            <a:endParaRPr lang="fr-FR" dirty="0"/>
          </a:p>
        </p:txBody>
      </p:sp>
    </p:spTree>
    <p:extLst>
      <p:ext uri="{BB962C8B-B14F-4D97-AF65-F5344CB8AC3E}">
        <p14:creationId xmlns:p14="http://schemas.microsoft.com/office/powerpoint/2010/main" val="251262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10</a:t>
            </a:fld>
            <a:endParaRPr lang="fr-FR" dirty="0"/>
          </a:p>
        </p:txBody>
      </p:sp>
    </p:spTree>
    <p:extLst>
      <p:ext uri="{BB962C8B-B14F-4D97-AF65-F5344CB8AC3E}">
        <p14:creationId xmlns:p14="http://schemas.microsoft.com/office/powerpoint/2010/main" val="67985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2</a:t>
            </a:fld>
            <a:endParaRPr lang="fr-FR" dirty="0"/>
          </a:p>
        </p:txBody>
      </p:sp>
    </p:spTree>
    <p:extLst>
      <p:ext uri="{BB962C8B-B14F-4D97-AF65-F5344CB8AC3E}">
        <p14:creationId xmlns:p14="http://schemas.microsoft.com/office/powerpoint/2010/main" val="231250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3</a:t>
            </a:fld>
            <a:endParaRPr lang="fr-FR" dirty="0"/>
          </a:p>
        </p:txBody>
      </p:sp>
    </p:spTree>
    <p:extLst>
      <p:ext uri="{BB962C8B-B14F-4D97-AF65-F5344CB8AC3E}">
        <p14:creationId xmlns:p14="http://schemas.microsoft.com/office/powerpoint/2010/main" val="216486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4</a:t>
            </a:fld>
            <a:endParaRPr lang="fr-FR" dirty="0"/>
          </a:p>
        </p:txBody>
      </p:sp>
    </p:spTree>
    <p:extLst>
      <p:ext uri="{BB962C8B-B14F-4D97-AF65-F5344CB8AC3E}">
        <p14:creationId xmlns:p14="http://schemas.microsoft.com/office/powerpoint/2010/main" val="292860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5</a:t>
            </a:fld>
            <a:endParaRPr lang="fr-FR" dirty="0"/>
          </a:p>
        </p:txBody>
      </p:sp>
    </p:spTree>
    <p:extLst>
      <p:ext uri="{BB962C8B-B14F-4D97-AF65-F5344CB8AC3E}">
        <p14:creationId xmlns:p14="http://schemas.microsoft.com/office/powerpoint/2010/main" val="231003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6</a:t>
            </a:fld>
            <a:endParaRPr lang="fr-FR" dirty="0"/>
          </a:p>
        </p:txBody>
      </p:sp>
    </p:spTree>
    <p:extLst>
      <p:ext uri="{BB962C8B-B14F-4D97-AF65-F5344CB8AC3E}">
        <p14:creationId xmlns:p14="http://schemas.microsoft.com/office/powerpoint/2010/main" val="336152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7</a:t>
            </a:fld>
            <a:endParaRPr lang="fr-FR" dirty="0"/>
          </a:p>
        </p:txBody>
      </p:sp>
    </p:spTree>
    <p:extLst>
      <p:ext uri="{BB962C8B-B14F-4D97-AF65-F5344CB8AC3E}">
        <p14:creationId xmlns:p14="http://schemas.microsoft.com/office/powerpoint/2010/main" val="108615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8</a:t>
            </a:fld>
            <a:endParaRPr lang="fr-FR" dirty="0"/>
          </a:p>
        </p:txBody>
      </p:sp>
    </p:spTree>
    <p:extLst>
      <p:ext uri="{BB962C8B-B14F-4D97-AF65-F5344CB8AC3E}">
        <p14:creationId xmlns:p14="http://schemas.microsoft.com/office/powerpoint/2010/main" val="3708553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r>
              <a:rPr lang="fr-FR" dirty="0" smtClean="0"/>
              <a:t>FARIRATOU/DRAMANE							29/07/2023</a:t>
            </a:r>
            <a:endParaRPr lang="fr-FR" dirty="0"/>
          </a:p>
        </p:txBody>
      </p:sp>
      <p:sp>
        <p:nvSpPr>
          <p:cNvPr id="4" name="Espace réservé du numéro de diapositive 3"/>
          <p:cNvSpPr>
            <a:spLocks noGrp="1"/>
          </p:cNvSpPr>
          <p:nvPr>
            <p:ph type="sldNum" sz="quarter" idx="10"/>
          </p:nvPr>
        </p:nvSpPr>
        <p:spPr/>
        <p:txBody>
          <a:bodyPr/>
          <a:lstStyle/>
          <a:p>
            <a:fld id="{9DACA90C-B83C-4CE4-8F4F-525AA9F1CAF9}" type="slidenum">
              <a:rPr lang="fr-FR" smtClean="0"/>
              <a:t>9</a:t>
            </a:fld>
            <a:endParaRPr lang="fr-FR" dirty="0"/>
          </a:p>
        </p:txBody>
      </p:sp>
    </p:spTree>
    <p:extLst>
      <p:ext uri="{BB962C8B-B14F-4D97-AF65-F5344CB8AC3E}">
        <p14:creationId xmlns:p14="http://schemas.microsoft.com/office/powerpoint/2010/main" val="399737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17" name="Espace réservé du pied de page 16"/>
          <p:cNvSpPr>
            <a:spLocks noGrp="1"/>
          </p:cNvSpPr>
          <p:nvPr>
            <p:ph type="ftr" sz="quarter" idx="11"/>
          </p:nvPr>
        </p:nvSpPr>
        <p:spPr/>
        <p:txBody>
          <a:bodyPr/>
          <a:lstStyle/>
          <a:p>
            <a:endParaRPr lang="fr-FR" dirty="0"/>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4403380B-5333-4629-8C43-47CD01DB1E57}" type="slidenum">
              <a:rPr lang="fr-FR" smtClean="0"/>
              <a:t>‹N°›</a:t>
            </a:fld>
            <a:endParaRPr lang="fr-FR"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403380B-5333-4629-8C43-47CD01DB1E57}" type="slidenum">
              <a:rPr lang="fr-FR" smtClean="0"/>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403380B-5333-4629-8C43-47CD01DB1E57}" type="slidenum">
              <a:rPr lang="fr-FR" smtClean="0"/>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403380B-5333-4629-8C43-47CD01DB1E57}" type="slidenum">
              <a:rPr lang="fr-FR" smtClean="0"/>
              <a:t>‹N°›</a:t>
            </a:fld>
            <a:endParaRPr lang="fr-FR" dirty="0"/>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4403380B-5333-4629-8C43-47CD01DB1E57}" type="slidenum">
              <a:rPr lang="fr-FR" smtClean="0"/>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403380B-5333-4629-8C43-47CD01DB1E57}" type="slidenum">
              <a:rPr lang="fr-FR" smtClean="0"/>
              <a:t>‹N°›</a:t>
            </a:fld>
            <a:endParaRPr lang="fr-FR" dirty="0"/>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4403380B-5333-4629-8C43-47CD01DB1E57}" type="slidenum">
              <a:rPr lang="fr-FR" smtClean="0"/>
              <a:t>‹N°›</a:t>
            </a:fld>
            <a:endParaRPr lang="fr-FR" dirty="0"/>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4403380B-5333-4629-8C43-47CD01DB1E57}" type="slidenum">
              <a:rPr lang="fr-FR" smtClean="0"/>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4403380B-5333-4629-8C43-47CD01DB1E57}" type="slidenum">
              <a:rPr lang="fr-FR" smtClean="0"/>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403380B-5333-4629-8C43-47CD01DB1E57}" type="slidenum">
              <a:rPr lang="fr-FR" smtClean="0"/>
              <a:t>‹N°›</a:t>
            </a:fld>
            <a:endParaRPr lang="fr-FR" dirty="0"/>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AFADD87C-7601-40FE-B04A-B7B73F67D6C7}" type="datetimeFigureOut">
              <a:rPr lang="fr-FR" smtClean="0"/>
              <a:t>29/07/2023</a:t>
            </a:fld>
            <a:endParaRPr lang="fr-FR" dirty="0"/>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dirty="0"/>
          </a:p>
        </p:txBody>
      </p:sp>
      <p:sp>
        <p:nvSpPr>
          <p:cNvPr id="7" name="Espace réservé du numéro de diapositive 6"/>
          <p:cNvSpPr>
            <a:spLocks noGrp="1"/>
          </p:cNvSpPr>
          <p:nvPr>
            <p:ph type="sldNum" sz="quarter" idx="12"/>
          </p:nvPr>
        </p:nvSpPr>
        <p:spPr>
          <a:xfrm>
            <a:off x="146304" y="6208776"/>
            <a:ext cx="457200" cy="457200"/>
          </a:xfrm>
        </p:spPr>
        <p:txBody>
          <a:bodyPr/>
          <a:lstStyle/>
          <a:p>
            <a:fld id="{4403380B-5333-4629-8C43-47CD01DB1E57}" type="slidenum">
              <a:rPr lang="fr-FR" smtClean="0"/>
              <a:t>‹N°›</a:t>
            </a:fld>
            <a:endParaRPr lang="fr-FR"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FADD87C-7601-40FE-B04A-B7B73F67D6C7}" type="datetimeFigureOut">
              <a:rPr lang="fr-FR" smtClean="0"/>
              <a:t>29/07/2023</a:t>
            </a:fld>
            <a:endParaRPr lang="fr-FR" dirty="0"/>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dirty="0"/>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3380B-5333-4629-8C43-47CD01DB1E57}"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ln>
            <a:solidFill>
              <a:schemeClr val="accent2"/>
            </a:solidFill>
          </a:ln>
          <a:effectLst>
            <a:glow rad="228600">
              <a:schemeClr val="accent4">
                <a:satMod val="175000"/>
                <a:alpha val="40000"/>
              </a:schemeClr>
            </a:glow>
            <a:innerShdw blurRad="63500" dist="50800" dir="18900000">
              <a:prstClr val="black">
                <a:alpha val="50000"/>
              </a:prstClr>
            </a:innerShdw>
          </a:effectLst>
        </p:spPr>
        <p:txBody>
          <a:bodyPr>
            <a:normAutofit/>
          </a:bodyPr>
          <a:lstStyle/>
          <a:p>
            <a:r>
              <a:rPr lang="fr-FR" dirty="0" smtClean="0"/>
              <a:t>1-DEFINITION </a:t>
            </a:r>
          </a:p>
          <a:p>
            <a:r>
              <a:rPr lang="fr-FR" dirty="0" smtClean="0"/>
              <a:t>2-L’IMPORTANCE DU CSS</a:t>
            </a:r>
          </a:p>
          <a:p>
            <a:r>
              <a:rPr lang="fr-FR" dirty="0" smtClean="0"/>
              <a:t>3-LES DIFFERENTES PROPRIETES EN CSS</a:t>
            </a:r>
            <a:endParaRPr lang="fr-FR" dirty="0"/>
          </a:p>
        </p:txBody>
      </p:sp>
      <p:sp>
        <p:nvSpPr>
          <p:cNvPr id="2" name="Titre 1"/>
          <p:cNvSpPr>
            <a:spLocks noGrp="1"/>
          </p:cNvSpPr>
          <p:nvPr>
            <p:ph type="ctrTitle"/>
          </p:nvPr>
        </p:nvSpPr>
        <p:spPr>
          <a:xfrm>
            <a:off x="457200" y="1526928"/>
            <a:ext cx="8229600" cy="1470025"/>
          </a:xfrm>
        </p:spPr>
        <p:txBody>
          <a:bodyPr/>
          <a:lstStyle/>
          <a:p>
            <a:r>
              <a:rPr lang="fr-FR" dirty="0" smtClean="0"/>
              <a:t>Les propriétés en CSS</a:t>
            </a:r>
            <a:endParaRPr lang="fr-FR" dirty="0"/>
          </a:p>
        </p:txBody>
      </p:sp>
    </p:spTree>
    <p:extLst>
      <p:ext uri="{BB962C8B-B14F-4D97-AF65-F5344CB8AC3E}">
        <p14:creationId xmlns:p14="http://schemas.microsoft.com/office/powerpoint/2010/main" val="17741949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924945"/>
            <a:ext cx="7772400" cy="1469008"/>
          </a:xfrm>
        </p:spPr>
        <p:txBody>
          <a:bodyPr>
            <a:normAutofit/>
          </a:bodyPr>
          <a:lstStyle/>
          <a:p>
            <a:r>
              <a:rPr lang="fr-FR" dirty="0"/>
              <a:t>	</a:t>
            </a:r>
            <a:r>
              <a:rPr lang="fr-FR" dirty="0" smtClean="0"/>
              <a:t>	</a:t>
            </a:r>
            <a:endParaRPr lang="fr-FR" dirty="0"/>
          </a:p>
        </p:txBody>
      </p:sp>
      <p:sp>
        <p:nvSpPr>
          <p:cNvPr id="3" name="Rectangle 2"/>
          <p:cNvSpPr/>
          <p:nvPr/>
        </p:nvSpPr>
        <p:spPr>
          <a:xfrm>
            <a:off x="3255774" y="2967335"/>
            <a:ext cx="263245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r-FR"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MERCI !</a:t>
            </a:r>
            <a:endParaRPr lang="fr-FR"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552751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Membre</a:t>
            </a:r>
            <a:r>
              <a:rPr lang="fr-FR" dirty="0" smtClean="0"/>
              <a:t> </a:t>
            </a:r>
            <a:r>
              <a:rPr lang="fr-F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du</a:t>
            </a:r>
            <a:r>
              <a:rPr lang="fr-FR" dirty="0" smtClean="0"/>
              <a:t> </a:t>
            </a:r>
            <a:r>
              <a:rPr lang="fr-F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groupe</a:t>
            </a:r>
            <a:r>
              <a:rPr lang="fr-FR" dirty="0" smtClean="0"/>
              <a:t/>
            </a:r>
            <a:br>
              <a:rPr lang="fr-FR" dirty="0" smtClean="0"/>
            </a:br>
            <a:r>
              <a:rPr lang="fr-FR" dirty="0" smtClean="0"/>
              <a:t> </a:t>
            </a:r>
            <a:endParaRPr lang="fr-FR" dirty="0"/>
          </a:p>
        </p:txBody>
      </p:sp>
      <p:sp>
        <p:nvSpPr>
          <p:cNvPr id="3" name="Espace réservé du contenu 2"/>
          <p:cNvSpPr>
            <a:spLocks noGrp="1"/>
          </p:cNvSpPr>
          <p:nvPr>
            <p:ph sz="quarter" idx="1"/>
          </p:nvPr>
        </p:nvSpPr>
        <p:spPr/>
        <p:txBody>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KIEMTORE</a:t>
            </a:r>
            <a:r>
              <a:rPr lang="fr-FR" dirty="0" smtClean="0"/>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FARIRATOU</a:t>
            </a:r>
            <a:endParaRPr lang="fr-FR" dirty="0" smtClean="0"/>
          </a:p>
          <a:p>
            <a:endParaRPr lang="fr-FR" dirty="0" smtClean="0"/>
          </a:p>
          <a:p>
            <a:pPr lvl="1"/>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TRAORE</a:t>
            </a:r>
            <a:r>
              <a:rPr lang="fr-FR" dirty="0" smtClean="0"/>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DRAMANE</a:t>
            </a:r>
            <a:endParaRPr lang="fr-FR" dirty="0" smtClean="0"/>
          </a:p>
        </p:txBody>
      </p:sp>
    </p:spTree>
    <p:extLst>
      <p:ext uri="{BB962C8B-B14F-4D97-AF65-F5344CB8AC3E}">
        <p14:creationId xmlns:p14="http://schemas.microsoft.com/office/powerpoint/2010/main" val="33119886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1-DEFINITION</a:t>
            </a:r>
            <a:endParaRPr lang="fr-FR" dirty="0"/>
          </a:p>
        </p:txBody>
      </p:sp>
      <p:sp>
        <p:nvSpPr>
          <p:cNvPr id="3" name="Espace réservé du contenu 2"/>
          <p:cNvSpPr>
            <a:spLocks noGrp="1"/>
          </p:cNvSpPr>
          <p:nvPr>
            <p:ph sz="quarter" idx="1"/>
          </p:nvPr>
        </p:nvSpPr>
        <p:spPr/>
        <p:txBody>
          <a:bodyPr>
            <a:normAutofit/>
          </a:bodyPr>
          <a:lstStyle/>
          <a:p>
            <a:endParaRPr lang="fr-FR" dirty="0" smtClean="0"/>
          </a:p>
          <a:p>
            <a:r>
              <a:rPr lang="fr-FR" dirty="0" smtClean="0"/>
              <a:t>CSS signifie Feuille de Style en Cascade</a:t>
            </a:r>
          </a:p>
          <a:p>
            <a:endParaRPr lang="fr-FR" dirty="0"/>
          </a:p>
          <a:p>
            <a:r>
              <a:rPr lang="fr-FR" dirty="0" smtClean="0"/>
              <a:t>Les propriétés vont nous permettre de choisir quel(s) aspect(s)ou(« styles ») d’un élément HTML on souhaite modifier. Par exemple, nous allons pouvoir modifier la couleur d’un texte et lui appliquer la couleur que l’on souhaite grâce a la propriété color  («  couleur , en français»)</a:t>
            </a:r>
            <a:endParaRPr lang="fr-FR" dirty="0"/>
          </a:p>
        </p:txBody>
      </p:sp>
    </p:spTree>
    <p:extLst>
      <p:ext uri="{BB962C8B-B14F-4D97-AF65-F5344CB8AC3E}">
        <p14:creationId xmlns:p14="http://schemas.microsoft.com/office/powerpoint/2010/main" val="1030703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772400" cy="850106"/>
          </a:xfrm>
        </p:spPr>
        <p:txBody>
          <a:bodyPr/>
          <a:lstStyle/>
          <a:p>
            <a:r>
              <a:rPr lang="fr-FR" dirty="0" smtClean="0"/>
              <a:t>	</a:t>
            </a:r>
            <a:r>
              <a:rPr lang="fr-F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L’IMPORTANCE</a:t>
            </a:r>
            <a:r>
              <a:rPr lang="fr-FR" dirty="0" smtClean="0"/>
              <a:t> </a:t>
            </a:r>
            <a:r>
              <a:rPr lang="fr-F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DU</a:t>
            </a:r>
            <a:r>
              <a:rPr lang="fr-FR" dirty="0" smtClean="0"/>
              <a:t> </a:t>
            </a:r>
            <a:r>
              <a:rPr lang="fr-F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CSS</a:t>
            </a:r>
            <a:endParaRPr lang="fr-FR" dirty="0"/>
          </a:p>
        </p:txBody>
      </p:sp>
      <p:sp>
        <p:nvSpPr>
          <p:cNvPr id="3" name="Espace réservé du contenu 2"/>
          <p:cNvSpPr>
            <a:spLocks noGrp="1"/>
          </p:cNvSpPr>
          <p:nvPr>
            <p:ph sz="quarter" idx="1"/>
          </p:nvPr>
        </p:nvSpPr>
        <p:spPr/>
        <p:txBody>
          <a:bodyPr>
            <a:normAutofit/>
          </a:bodyPr>
          <a:lstStyle/>
          <a:p>
            <a:r>
              <a:rPr lang="fr-FR" dirty="0" smtClean="0"/>
              <a:t>Le HTML et le XML servent à créer la structure d’une page web et s’adressent plus particulièrement aux développeurs back end . De son cote, le ccs donne un style visuel aux éléments . Il est plus efficace pour définir l’esthétique d’un site web et il est largement utilise en développement front end </a:t>
            </a:r>
          </a:p>
          <a:p>
            <a:pPr lvl="1"/>
            <a:r>
              <a:rPr lang="fr-FR" dirty="0" smtClean="0"/>
              <a:t>Le meilleur endroit pour placer du css : associer du css à du html est possible avec des styles internes ou externes, les instructions css sont situes dans le document html. Vous pouvez également intégrer du ccs au début du fichier HTML ou le placer dans le code source  </a:t>
            </a:r>
            <a:endParaRPr lang="fr-FR" dirty="0"/>
          </a:p>
        </p:txBody>
      </p:sp>
    </p:spTree>
    <p:extLst>
      <p:ext uri="{BB962C8B-B14F-4D97-AF65-F5344CB8AC3E}">
        <p14:creationId xmlns:p14="http://schemas.microsoft.com/office/powerpoint/2010/main" val="176799589"/>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772400" cy="922114"/>
          </a:xfrm>
        </p:spPr>
        <p:txBody>
          <a:bodyPr>
            <a:normAutofit/>
          </a:bodyPr>
          <a:lstStyle/>
          <a:p>
            <a:r>
              <a:rPr 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 différentes propriétés en CSS</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Quelle propriété  css permet de modifier la couleur d’un élément html ? </a:t>
            </a:r>
          </a:p>
          <a:p>
            <a:endParaRPr lang="fr-FR" dirty="0"/>
          </a:p>
          <a:p>
            <a:pPr marL="0" indent="0">
              <a:buNone/>
            </a:pPr>
            <a:endParaRPr lang="fr-FR" dirty="0" smtClean="0"/>
          </a:p>
          <a:p>
            <a:pPr marL="0" indent="0">
              <a:buNone/>
            </a:pPr>
            <a:r>
              <a:rPr lang="fr-FR" dirty="0" smtClean="0"/>
              <a:t>De façon générale, la propriété </a:t>
            </a:r>
            <a:r>
              <a:rPr lang="fr-FR" dirty="0" smtClean="0">
                <a:solidFill>
                  <a:srgbClr val="0070C0"/>
                </a:solidFill>
              </a:rPr>
              <a:t>color</a:t>
            </a:r>
            <a:r>
              <a:rPr lang="fr-FR" dirty="0" smtClean="0"/>
              <a:t> permet de définir la couleur de premier plan pour le contenu d’un élément HTML et la propriété background-color  permet de définir la couleur de l'arrière plan</a:t>
            </a:r>
          </a:p>
          <a:p>
            <a:endParaRPr lang="fr-FR" dirty="0" smtClean="0"/>
          </a:p>
          <a:p>
            <a:endParaRPr lang="fr-FR" dirty="0"/>
          </a:p>
        </p:txBody>
      </p:sp>
      <p:sp>
        <p:nvSpPr>
          <p:cNvPr id="4" name="Espace réservé du contenu 3"/>
          <p:cNvSpPr>
            <a:spLocks noGrp="1"/>
          </p:cNvSpPr>
          <p:nvPr>
            <p:ph sz="quarter" idx="2"/>
          </p:nvPr>
        </p:nvSpPr>
        <p:spPr/>
        <p:txBody>
          <a:bodyPr>
            <a:normAutofit fontScale="92500" lnSpcReduction="10000"/>
          </a:bodyPr>
          <a:lstStyle/>
          <a:p>
            <a:r>
              <a:rPr lang="fr-FR" dirty="0" smtClean="0"/>
              <a:t>Quelles propriétés CSS agissent sur le style du texte?</a:t>
            </a:r>
          </a:p>
          <a:p>
            <a:endParaRPr lang="fr-FR" dirty="0" smtClean="0"/>
          </a:p>
          <a:p>
            <a:endParaRPr lang="fr-FR" dirty="0" smtClean="0"/>
          </a:p>
          <a:p>
            <a:r>
              <a:rPr lang="fr-FR" dirty="0" smtClean="0"/>
              <a:t>Pour styler du texte en css, on a essentiellement: la propriété font-family qui permet de choisir la police de caractère. </a:t>
            </a:r>
          </a:p>
          <a:p>
            <a:r>
              <a:rPr lang="fr-FR" dirty="0" smtClean="0"/>
              <a:t>La propriété font-size qui permet de choisir la taille du texte .</a:t>
            </a:r>
            <a:endParaRPr lang="fr-FR" dirty="0"/>
          </a:p>
        </p:txBody>
      </p:sp>
      <p:sp>
        <p:nvSpPr>
          <p:cNvPr id="6" name="Flèche vers le bas 5"/>
          <p:cNvSpPr/>
          <p:nvPr/>
        </p:nvSpPr>
        <p:spPr>
          <a:xfrm>
            <a:off x="2267744" y="2492896"/>
            <a:ext cx="4846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Flèche vers le bas 6"/>
          <p:cNvSpPr/>
          <p:nvPr/>
        </p:nvSpPr>
        <p:spPr>
          <a:xfrm>
            <a:off x="6084168" y="2336800"/>
            <a:ext cx="484632" cy="64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850605988"/>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772400" cy="88650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Les différentes propriétés CSS</a:t>
            </a:r>
            <a:endParaRPr lang="fr-FR"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Espace réservé du contenu 2"/>
          <p:cNvSpPr>
            <a:spLocks noGrp="1"/>
          </p:cNvSpPr>
          <p:nvPr>
            <p:ph sz="quarter" idx="1"/>
          </p:nvPr>
        </p:nvSpPr>
        <p:spPr/>
        <p:txBody>
          <a:bodyPr>
            <a:normAutofit fontScale="92500" lnSpcReduction="10000"/>
          </a:bodyPr>
          <a:lstStyle/>
          <a:p>
            <a:r>
              <a:rPr lang="fr-FR" dirty="0" smtClean="0"/>
              <a:t>La différence entre le padding et le margin :</a:t>
            </a:r>
          </a:p>
          <a:p>
            <a:endParaRPr lang="fr-FR" dirty="0" smtClean="0"/>
          </a:p>
          <a:p>
            <a:r>
              <a:rPr lang="fr-FR" dirty="0" smtClean="0"/>
              <a:t>Le padding permet de créer un espace supplémentaire à l'intérieur d’un élément .</a:t>
            </a:r>
          </a:p>
          <a:p>
            <a:r>
              <a:rPr lang="fr-FR" dirty="0" smtClean="0"/>
              <a:t>Le margin permet quant à elle de créer un espace à l’intérieur de l’élément </a:t>
            </a:r>
            <a:endParaRPr lang="fr-FR" dirty="0"/>
          </a:p>
        </p:txBody>
      </p:sp>
      <p:sp>
        <p:nvSpPr>
          <p:cNvPr id="4" name="Espace réservé du contenu 3"/>
          <p:cNvSpPr>
            <a:spLocks noGrp="1"/>
          </p:cNvSpPr>
          <p:nvPr>
            <p:ph sz="quarter" idx="2"/>
          </p:nvPr>
        </p:nvSpPr>
        <p:spPr/>
        <p:txBody>
          <a:bodyPr>
            <a:normAutofit fontScale="92500" lnSpcReduction="10000"/>
          </a:bodyPr>
          <a:lstStyle/>
          <a:p>
            <a:r>
              <a:rPr lang="fr-FR" dirty="0" smtClean="0"/>
              <a:t>C’est quoi un sélecteur en css ?</a:t>
            </a:r>
          </a:p>
          <a:p>
            <a:endParaRPr lang="fr-FR" dirty="0"/>
          </a:p>
          <a:p>
            <a:r>
              <a:rPr lang="fr-FR" dirty="0" smtClean="0"/>
              <a:t>Dans CSS, les sélecteurs sont utilisées pour cibles les éléments HTML à mettre en forme dans nos pages web .</a:t>
            </a:r>
          </a:p>
          <a:p>
            <a:r>
              <a:rPr lang="fr-FR" dirty="0" smtClean="0"/>
              <a:t>CSS propose une grande diversités de sélecteurs , offrant ainsi une précision ainsi une très fine dans la façon de cibler les éléments</a:t>
            </a:r>
          </a:p>
          <a:p>
            <a:endParaRPr lang="fr-FR" dirty="0"/>
          </a:p>
        </p:txBody>
      </p:sp>
      <p:sp>
        <p:nvSpPr>
          <p:cNvPr id="5" name="Flèche vers le bas 4"/>
          <p:cNvSpPr/>
          <p:nvPr/>
        </p:nvSpPr>
        <p:spPr>
          <a:xfrm>
            <a:off x="2411760" y="2154572"/>
            <a:ext cx="484632" cy="388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Flèche vers le bas 5"/>
          <p:cNvSpPr/>
          <p:nvPr/>
        </p:nvSpPr>
        <p:spPr>
          <a:xfrm>
            <a:off x="6372200" y="2090058"/>
            <a:ext cx="484632" cy="45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063203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16632"/>
            <a:ext cx="7772400" cy="942911"/>
          </a:xfrm>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fr-FR"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Les différentes propriétés css</a:t>
            </a:r>
            <a:endParaRPr lang="fr-FR"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Espace réservé du contenu 2"/>
          <p:cNvSpPr>
            <a:spLocks noGrp="1"/>
          </p:cNvSpPr>
          <p:nvPr>
            <p:ph sz="quarter" idx="1"/>
          </p:nvPr>
        </p:nvSpPr>
        <p:spPr/>
        <p:txBody>
          <a:bodyPr>
            <a:normAutofit fontScale="92500" lnSpcReduction="10000"/>
          </a:bodyPr>
          <a:lstStyle/>
          <a:p>
            <a:r>
              <a:rPr lang="fr-FR" dirty="0" smtClean="0"/>
              <a:t>Quelles propriété est utilisée pour définir une interligne en css</a:t>
            </a:r>
          </a:p>
          <a:p>
            <a:endParaRPr lang="fr-FR" dirty="0"/>
          </a:p>
          <a:p>
            <a:endParaRPr lang="fr-FR" dirty="0" smtClean="0"/>
          </a:p>
          <a:p>
            <a:r>
              <a:rPr lang="fr-FR" dirty="0" smtClean="0"/>
              <a:t>La propriété letter-spacing va nous permettre de définir l’espace entre les différentes caractères de notre police .</a:t>
            </a:r>
            <a:r>
              <a:rPr lang="fr-FR" dirty="0"/>
              <a:t> </a:t>
            </a:r>
            <a:r>
              <a:rPr lang="fr-FR" dirty="0" smtClean="0"/>
              <a:t>On passe à cette propriété une valeur de type longueur en px ou en em  </a:t>
            </a:r>
          </a:p>
        </p:txBody>
      </p:sp>
      <p:sp>
        <p:nvSpPr>
          <p:cNvPr id="4" name="Espace réservé du contenu 3"/>
          <p:cNvSpPr>
            <a:spLocks noGrp="1"/>
          </p:cNvSpPr>
          <p:nvPr>
            <p:ph sz="quarter" idx="2"/>
          </p:nvPr>
        </p:nvSpPr>
        <p:spPr/>
        <p:txBody>
          <a:bodyPr>
            <a:normAutofit fontScale="92500" lnSpcReduction="10000"/>
          </a:bodyPr>
          <a:lstStyle/>
          <a:p>
            <a:r>
              <a:rPr lang="fr-FR" dirty="0" smtClean="0"/>
              <a:t>Quelles propriété permet de créer une grille en css</a:t>
            </a:r>
          </a:p>
          <a:p>
            <a:endParaRPr lang="fr-FR" dirty="0"/>
          </a:p>
          <a:p>
            <a:endParaRPr lang="fr-FR" dirty="0" smtClean="0"/>
          </a:p>
          <a:p>
            <a:endParaRPr lang="fr-FR" dirty="0" smtClean="0"/>
          </a:p>
          <a:p>
            <a:r>
              <a:rPr lang="fr-FR" dirty="0" smtClean="0"/>
              <a:t>La propriété grid-teplate-colums et grid-template-rows permettent de définir des colonnes et des rangées</a:t>
            </a:r>
            <a:endParaRPr lang="fr-FR" dirty="0"/>
          </a:p>
        </p:txBody>
      </p:sp>
      <p:cxnSp>
        <p:nvCxnSpPr>
          <p:cNvPr id="6" name="Connecteur en angle 5"/>
          <p:cNvCxnSpPr/>
          <p:nvPr/>
        </p:nvCxnSpPr>
        <p:spPr>
          <a:xfrm>
            <a:off x="1547664" y="2912368"/>
            <a:ext cx="9144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en angle 9"/>
          <p:cNvCxnSpPr/>
          <p:nvPr/>
        </p:nvCxnSpPr>
        <p:spPr>
          <a:xfrm>
            <a:off x="6084168" y="2276872"/>
            <a:ext cx="824632" cy="7856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32982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24" y="332657"/>
            <a:ext cx="7772400" cy="576064"/>
          </a:xfrm>
        </p:spPr>
        <p:txBody>
          <a:bodyPr>
            <a:normAutofit fontScale="90000"/>
          </a:bodyPr>
          <a:lstStyle/>
          <a:p>
            <a:r>
              <a:rPr lang="fr-FR" dirty="0" smtClean="0"/>
              <a:t>	</a:t>
            </a:r>
            <a:br>
              <a:rPr lang="fr-FR" dirty="0" smtClean="0"/>
            </a:br>
            <a:r>
              <a:rPr lang="fr-FR" dirty="0" smtClean="0"/>
              <a:t>	</a:t>
            </a:r>
            <a:r>
              <a:rPr 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a:t>
            </a:r>
            <a:r>
              <a:rPr lang="fr-FR" dirty="0" smtClean="0"/>
              <a:t>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propriété</a:t>
            </a:r>
            <a:r>
              <a:rPr lang="fr-FR" dirty="0"/>
              <a:t>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Flex</a:t>
            </a:r>
            <a:r>
              <a:rPr lang="fr-FR" dirty="0"/>
              <a:t>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a:t>
            </a:r>
            <a:r>
              <a:rPr lang="fr-FR" dirty="0"/>
              <a:t> </a:t>
            </a:r>
            <a:r>
              <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CSS</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La propriété Flex est une propriété raccourcie qui définie la capacité d’un élément flexible à modifier ses dimensions afin de remplir l’espace disponible de son conteneur </a:t>
            </a:r>
          </a:p>
          <a:p>
            <a:endParaRPr lang="fr-FR" dirty="0"/>
          </a:p>
          <a:p>
            <a:r>
              <a:rPr lang="fr-FR" dirty="0" smtClean="0"/>
              <a:t>Comment fonctionne Display Flex?</a:t>
            </a:r>
          </a:p>
          <a:p>
            <a:endParaRPr lang="fr-FR" dirty="0"/>
          </a:p>
          <a:p>
            <a:r>
              <a:rPr lang="fr-FR" dirty="0" smtClean="0"/>
              <a:t>Si les éléments n’ont pas de taille définie, c’est la taille du conteneur qui est utilisée comme base . C’est pour ca qu’on déclare simplement </a:t>
            </a:r>
            <a:r>
              <a:rPr lang="fr-FR" b="1" dirty="0" smtClean="0"/>
              <a:t>display: Flex</a:t>
            </a:r>
            <a:r>
              <a:rPr lang="fr-FR" dirty="0" smtClean="0"/>
              <a:t> sur l'élément parent afin de créer des éléments flexibles (qui prennent alors tout l’espace nécessaire à leur contenu )</a:t>
            </a:r>
            <a:endParaRPr lang="fr-FR" dirty="0"/>
          </a:p>
        </p:txBody>
      </p:sp>
      <p:sp>
        <p:nvSpPr>
          <p:cNvPr id="4" name="Flèche vers le bas 3"/>
          <p:cNvSpPr/>
          <p:nvPr/>
        </p:nvSpPr>
        <p:spPr>
          <a:xfrm>
            <a:off x="4139952" y="3501009"/>
            <a:ext cx="484632" cy="461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17379552"/>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885" y="158524"/>
            <a:ext cx="7772400" cy="973590"/>
          </a:xfrm>
        </p:spPr>
        <p:txBody>
          <a:bodyPr>
            <a:normAutofit/>
          </a:bodyPr>
          <a:lstStyle/>
          <a:p>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LES</a:t>
            </a:r>
            <a:r>
              <a:rPr lang="fr-FR" dirty="0" smtClean="0"/>
              <a:t> </a:t>
            </a: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PROPRIETES</a:t>
            </a:r>
            <a:r>
              <a:rPr lang="fr-FR" dirty="0" smtClean="0"/>
              <a:t> </a:t>
            </a: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DISPLAY</a:t>
            </a:r>
            <a:r>
              <a:rPr lang="fr-FR" dirty="0" smtClean="0"/>
              <a:t> </a:t>
            </a: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a:t>
            </a:r>
            <a:r>
              <a:rPr lang="fr-FR" dirty="0" smtClean="0"/>
              <a:t> </a:t>
            </a: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CSS</a:t>
            </a:r>
            <a:endParaRPr lang="fr-FR" dirty="0"/>
          </a:p>
        </p:txBody>
      </p:sp>
      <p:sp>
        <p:nvSpPr>
          <p:cNvPr id="3" name="Espace réservé du contenu 2"/>
          <p:cNvSpPr>
            <a:spLocks noGrp="1"/>
          </p:cNvSpPr>
          <p:nvPr>
            <p:ph sz="quarter" idx="1"/>
          </p:nvPr>
        </p:nvSpPr>
        <p:spPr/>
        <p:txBody>
          <a:bodyPr>
            <a:normAutofit/>
          </a:bodyPr>
          <a:lstStyle/>
          <a:p>
            <a:r>
              <a:rPr lang="fr-FR" dirty="0" smtClean="0"/>
              <a:t>La propriété CSS display peut prendre trois valeurs de type display-outside </a:t>
            </a:r>
          </a:p>
          <a:p>
            <a:endParaRPr lang="fr-FR" dirty="0"/>
          </a:p>
          <a:p>
            <a:r>
              <a:rPr lang="fr-FR" dirty="0" smtClean="0"/>
              <a:t>Display: block transforme l’élément en élément de bloc</a:t>
            </a:r>
          </a:p>
          <a:p>
            <a:pPr marL="0" indent="0">
              <a:buNone/>
            </a:pPr>
            <a:r>
              <a:rPr lang="fr-FR" dirty="0" smtClean="0"/>
              <a:t> </a:t>
            </a:r>
          </a:p>
          <a:p>
            <a:r>
              <a:rPr lang="fr-FR" dirty="0" smtClean="0"/>
              <a:t>Display: inline, à l’inverse , transforme l’élément en élément de ligne</a:t>
            </a:r>
          </a:p>
          <a:p>
            <a:pPr marL="0" indent="0">
              <a:buNone/>
            </a:pPr>
            <a:endParaRPr lang="fr-FR" dirty="0" smtClean="0"/>
          </a:p>
          <a:p>
            <a:r>
              <a:rPr lang="fr-FR" dirty="0" smtClean="0"/>
              <a:t>Display:run-in adapte le comportement de l’élément qui l’entourent . </a:t>
            </a:r>
          </a:p>
        </p:txBody>
      </p:sp>
      <p:sp>
        <p:nvSpPr>
          <p:cNvPr id="4" name="Flèche vers le bas 3"/>
          <p:cNvSpPr/>
          <p:nvPr/>
        </p:nvSpPr>
        <p:spPr>
          <a:xfrm>
            <a:off x="3851920" y="2276873"/>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280441423"/>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179</TotalTime>
  <Words>547</Words>
  <Application>Microsoft Office PowerPoint</Application>
  <PresentationFormat>Affichage à l'écran (4:3)</PresentationFormat>
  <Paragraphs>81</Paragraphs>
  <Slides>10</Slides>
  <Notes>10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Capitaux</vt:lpstr>
      <vt:lpstr>Les propriétés en CSS</vt:lpstr>
      <vt:lpstr>Membre du groupe  </vt:lpstr>
      <vt:lpstr>  1-DEFINITION</vt:lpstr>
      <vt:lpstr> L’IMPORTANCE DU CSS</vt:lpstr>
      <vt:lpstr>Les différentes propriétés en CSS</vt:lpstr>
      <vt:lpstr>Les différentes propriétés CSS</vt:lpstr>
      <vt:lpstr>Les différentes propriétés css</vt:lpstr>
      <vt:lpstr>   La propriété Flex en CSS</vt:lpstr>
      <vt:lpstr>LES PROPRIETES DISPLAY EN CSS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propriétés en CSS</dc:title>
  <dc:creator>MARIAME</dc:creator>
  <cp:lastModifiedBy>MARIAME</cp:lastModifiedBy>
  <cp:revision>25</cp:revision>
  <dcterms:created xsi:type="dcterms:W3CDTF">2023-07-29T05:46:26Z</dcterms:created>
  <dcterms:modified xsi:type="dcterms:W3CDTF">2023-07-29T08:47:00Z</dcterms:modified>
</cp:coreProperties>
</file>