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05" r:id="rId5"/>
    <p:sldId id="317" r:id="rId6"/>
    <p:sldId id="318" r:id="rId7"/>
    <p:sldId id="296" r:id="rId8"/>
    <p:sldId id="328" r:id="rId9"/>
    <p:sldId id="306" r:id="rId10"/>
    <p:sldId id="259" r:id="rId11"/>
    <p:sldId id="314" r:id="rId12"/>
    <p:sldId id="309" r:id="rId13"/>
    <p:sldId id="323" r:id="rId14"/>
    <p:sldId id="324" r:id="rId15"/>
    <p:sldId id="321" r:id="rId16"/>
    <p:sldId id="325" r:id="rId17"/>
    <p:sldId id="326" r:id="rId18"/>
    <p:sldId id="327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7" r:id="rId27"/>
    <p:sldId id="338" r:id="rId28"/>
    <p:sldId id="31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B18F7EF-757E-43F1-A9D3-1F48DAE7D445}">
          <p14:sldIdLst>
            <p14:sldId id="305"/>
            <p14:sldId id="317"/>
            <p14:sldId id="318"/>
            <p14:sldId id="296"/>
            <p14:sldId id="328"/>
            <p14:sldId id="306"/>
            <p14:sldId id="259"/>
            <p14:sldId id="314"/>
          </p14:sldIdLst>
        </p14:section>
        <p14:section name="Section sans titre" id="{64658B24-5746-48A6-AB68-0298562414DC}">
          <p14:sldIdLst>
            <p14:sldId id="309"/>
            <p14:sldId id="323"/>
            <p14:sldId id="324"/>
            <p14:sldId id="321"/>
            <p14:sldId id="325"/>
            <p14:sldId id="326"/>
            <p14:sldId id="327"/>
            <p14:sldId id="329"/>
            <p14:sldId id="330"/>
            <p14:sldId id="331"/>
            <p14:sldId id="332"/>
            <p14:sldId id="333"/>
            <p14:sldId id="334"/>
            <p14:sldId id="335"/>
            <p14:sldId id="337"/>
            <p14:sldId id="338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879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pPr rtl="0"/>
          <a:r>
            <a:rPr lang="fr-FR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Comment établir un bon </a:t>
          </a:r>
          <a:r>
            <a:rPr lang="fr-FR" sz="1600" b="0" i="0" dirty="0" err="1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calendrié</a:t>
          </a:r>
          <a:r>
            <a:rPr lang="fr-FR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pour le déroulement des l’évènements</a:t>
          </a:r>
          <a:endParaRPr lang="en-US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fr-FR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Robes de marié</a:t>
          </a:r>
          <a:endParaRPr lang="en-US" sz="20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fr-FR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Quelles</a:t>
          </a:r>
          <a:r>
            <a:rPr lang="fr-FR" sz="1600" b="0" i="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sont les boutiques qui offres des services de qualités et à des prix raisonnables?</a:t>
          </a:r>
          <a:endParaRPr lang="en-US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fr-FR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Bague d’alliance</a:t>
          </a:r>
          <a:endParaRPr lang="en-US" sz="20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fr-FR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Où</a:t>
          </a:r>
          <a:r>
            <a:rPr lang="fr-FR" sz="1600" b="0" i="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trouvez des alliances de qualités et a des bon prix,</a:t>
          </a:r>
        </a:p>
        <a:p>
          <a:r>
            <a:rPr lang="fr-FR" sz="1600" b="0" i="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Quelles sont et où sont les </a:t>
          </a:r>
          <a:r>
            <a:rPr lang="fr-FR" sz="1600" b="0" i="0" baseline="0" dirty="0" err="1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meuilleurs</a:t>
          </a:r>
          <a:r>
            <a:rPr lang="fr-FR" sz="1600" b="0" i="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boutiques?</a:t>
          </a:r>
          <a:endParaRPr lang="en-US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fr-FR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Le lieu et la</a:t>
          </a:r>
          <a:r>
            <a:rPr lang="fr-FR" sz="2000" baseline="0" dirty="0"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  <a:r>
            <a:rPr lang="fr-FR" sz="2000" baseline="0" dirty="0" err="1">
              <a:latin typeface="Baskerville Old Face" panose="02020602080505020303" pitchFamily="18" charset="77"/>
              <a:ea typeface="Baskerville" panose="02020502070401020303" pitchFamily="18" charset="0"/>
            </a:rPr>
            <a:t>decoration</a:t>
          </a:r>
          <a:endParaRPr lang="en-US" sz="20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fr-FR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Comment trouver un lieu pour le déroulement de ces cérémonies</a:t>
          </a:r>
          <a:endParaRPr lang="en-US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fr-FR" sz="1800" dirty="0" err="1">
              <a:latin typeface="Baskerville Old Face" panose="02020602080505020303" pitchFamily="18" charset="77"/>
              <a:ea typeface="Baskerville" panose="02020502070401020303" pitchFamily="18" charset="0"/>
            </a:rPr>
            <a:t>Calendrié</a:t>
          </a:r>
          <a:r>
            <a:rPr lang="fr-FR" sz="1800" dirty="0">
              <a:latin typeface="Baskerville Old Face" panose="02020602080505020303" pitchFamily="18" charset="77"/>
              <a:ea typeface="Baskerville" panose="02020502070401020303" pitchFamily="18" charset="0"/>
            </a:rPr>
            <a:t> pour le  bon déroulement</a:t>
          </a:r>
          <a:endParaRPr lang="en-US" sz="18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4" custLinFactNeighborY="-56478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4" custScaleY="173526" custLinFactNeighborY="13200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4" custFlipVert="0" custScaleY="100000" custLinFactNeighborY="-56478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4" custScaleY="139047" custLinFactNeighborY="13200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4" custLinFactNeighborY="-56478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4" custScaleX="98191" custScaleY="189394" custLinFactNeighborX="2462" custLinFactNeighborY="22050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3" presStyleCnt="4" custLinFactNeighborY="-56478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3" presStyleCnt="4" custScaleX="99917" custScaleY="204066" custLinFactNeighborX="536" custLinFactNeighborY="20883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3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2608DA2F-9259-4A20-98D1-9A5F5780B66F}" type="presParOf" srcId="{E4B4F7C4-5024-45F0-9FD7-C5068A1AE6C4}" destId="{647B2244-AC3A-441A-A6FB-6136FA04F429}" srcOrd="6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2565" y="0"/>
          <a:ext cx="2541775" cy="762532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Robes de marié</a:t>
          </a:r>
          <a:endParaRPr lang="en-US" sz="20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12565" y="0"/>
        <a:ext cx="2541775" cy="762532"/>
      </dsp:txXfrm>
    </dsp:sp>
    <dsp:sp modelId="{22359DD7-1BFB-4900-BAE6-6084F2F57988}">
      <dsp:nvSpPr>
        <dsp:cNvPr id="0" name=""/>
        <dsp:cNvSpPr/>
      </dsp:nvSpPr>
      <dsp:spPr>
        <a:xfrm>
          <a:off x="12565" y="682942"/>
          <a:ext cx="2541775" cy="2619605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Quelles</a:t>
          </a:r>
          <a:r>
            <a:rPr lang="fr-FR" sz="1600" b="0" i="0" kern="120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sont les boutiques qui offres des services de qualités et à des prix raisonnables?</a:t>
          </a:r>
          <a:endParaRPr lang="en-US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12565" y="682942"/>
        <a:ext cx="2541775" cy="2619605"/>
      </dsp:txXfrm>
    </dsp:sp>
    <dsp:sp modelId="{C4F84DEA-2002-4D32-8E80-70EEE05E345A}">
      <dsp:nvSpPr>
        <dsp:cNvPr id="0" name=""/>
        <dsp:cNvSpPr/>
      </dsp:nvSpPr>
      <dsp:spPr>
        <a:xfrm>
          <a:off x="2662130" y="0"/>
          <a:ext cx="2541775" cy="762532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Bague d’alliance</a:t>
          </a:r>
          <a:endParaRPr lang="en-US" sz="20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2662130" y="0"/>
        <a:ext cx="2541775" cy="762532"/>
      </dsp:txXfrm>
    </dsp:sp>
    <dsp:sp modelId="{4FEB85EB-D046-4CDB-8A62-BBCE260C4490}">
      <dsp:nvSpPr>
        <dsp:cNvPr id="0" name=""/>
        <dsp:cNvSpPr/>
      </dsp:nvSpPr>
      <dsp:spPr>
        <a:xfrm>
          <a:off x="2662130" y="787777"/>
          <a:ext cx="2541775" cy="2535001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Où</a:t>
          </a:r>
          <a:r>
            <a:rPr lang="fr-FR" sz="1600" b="0" i="0" kern="120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trouvez des alliances de qualités et a des bon prix,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Quelles sont et où sont les </a:t>
          </a:r>
          <a:r>
            <a:rPr lang="fr-FR" sz="1600" b="0" i="0" kern="1200" baseline="0" dirty="0" err="1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meuilleurs</a:t>
          </a:r>
          <a:r>
            <a:rPr lang="fr-FR" sz="1600" b="0" i="0" kern="120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boutiques?</a:t>
          </a:r>
          <a:endParaRPr lang="en-US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2662130" y="787777"/>
        <a:ext cx="2541775" cy="2535001"/>
      </dsp:txXfrm>
    </dsp:sp>
    <dsp:sp modelId="{49B7F8FA-D256-41EF-9327-52A3551D9A60}">
      <dsp:nvSpPr>
        <dsp:cNvPr id="0" name=""/>
        <dsp:cNvSpPr/>
      </dsp:nvSpPr>
      <dsp:spPr>
        <a:xfrm>
          <a:off x="5311694" y="0"/>
          <a:ext cx="2541775" cy="762532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Le lieu et la</a:t>
          </a:r>
          <a:r>
            <a:rPr lang="fr-FR" sz="2000" kern="1200" baseline="0" dirty="0"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  <a:r>
            <a:rPr lang="fr-FR" sz="2000" kern="1200" baseline="0" dirty="0" err="1">
              <a:latin typeface="Baskerville Old Face" panose="02020602080505020303" pitchFamily="18" charset="77"/>
              <a:ea typeface="Baskerville" panose="02020502070401020303" pitchFamily="18" charset="0"/>
            </a:rPr>
            <a:t>decoration</a:t>
          </a:r>
          <a:endParaRPr lang="en-US" sz="20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5311694" y="0"/>
        <a:ext cx="2541775" cy="762532"/>
      </dsp:txXfrm>
    </dsp:sp>
    <dsp:sp modelId="{6B5FE59C-B471-448A-AA7A-B526DCC4D4CA}">
      <dsp:nvSpPr>
        <dsp:cNvPr id="0" name=""/>
        <dsp:cNvSpPr/>
      </dsp:nvSpPr>
      <dsp:spPr>
        <a:xfrm>
          <a:off x="5395797" y="862590"/>
          <a:ext cx="2453041" cy="2502912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0" tIns="246770" rIns="246770" bIns="24677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Comment trouver un lieu pour le déroulement de ces cérémonies</a:t>
          </a:r>
          <a:endParaRPr lang="en-US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5395797" y="862590"/>
        <a:ext cx="2453041" cy="2502912"/>
      </dsp:txXfrm>
    </dsp:sp>
    <dsp:sp modelId="{59606EB9-9F10-4D12-A33F-A242FDCC0D0F}">
      <dsp:nvSpPr>
        <dsp:cNvPr id="0" name=""/>
        <dsp:cNvSpPr/>
      </dsp:nvSpPr>
      <dsp:spPr>
        <a:xfrm>
          <a:off x="7961258" y="0"/>
          <a:ext cx="2541775" cy="762532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>
              <a:latin typeface="Baskerville Old Face" panose="02020602080505020303" pitchFamily="18" charset="77"/>
              <a:ea typeface="Baskerville" panose="02020502070401020303" pitchFamily="18" charset="0"/>
            </a:rPr>
            <a:t>Calendrié</a:t>
          </a:r>
          <a:r>
            <a:rPr lang="fr-FR" sz="18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 pour le  bon déroulement</a:t>
          </a:r>
          <a:endParaRPr lang="en-US" sz="18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7961258" y="0"/>
        <a:ext cx="2541775" cy="762532"/>
      </dsp:txXfrm>
    </dsp:sp>
    <dsp:sp modelId="{C8429E68-36DD-4F6A-A2F4-7CCDADCEFAD1}">
      <dsp:nvSpPr>
        <dsp:cNvPr id="0" name=""/>
        <dsp:cNvSpPr/>
      </dsp:nvSpPr>
      <dsp:spPr>
        <a:xfrm>
          <a:off x="7975934" y="392802"/>
          <a:ext cx="2539665" cy="308064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Comment établir un bon </a:t>
          </a:r>
          <a:r>
            <a:rPr lang="fr-FR" sz="1600" b="0" i="0" kern="1200" dirty="0" err="1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calendrié</a:t>
          </a:r>
          <a:r>
            <a:rPr lang="fr-FR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pour le déroulement des l’évènements</a:t>
          </a:r>
          <a:endParaRPr lang="en-US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7975934" y="392802"/>
        <a:ext cx="2539665" cy="3080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minonaboubacars@gmail.com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953" y="2660904"/>
            <a:ext cx="5553635" cy="1088136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sz="2400" dirty="0"/>
              <a:t> PROJET DE CONCEPTION D’UN SITE DE MARIAGE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05400" y="3041374"/>
            <a:ext cx="6728012" cy="3816626"/>
          </a:xfrm>
        </p:spPr>
        <p:txBody>
          <a:bodyPr>
            <a:normAutofit/>
          </a:bodyPr>
          <a:lstStyle/>
          <a:p>
            <a:r>
              <a:rPr lang="fr-FR" b="1" dirty="0"/>
              <a:t>Description du projet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plateforme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mise </a:t>
            </a:r>
            <a:r>
              <a:rPr lang="en-US" dirty="0" err="1"/>
              <a:t>en</a:t>
            </a:r>
            <a:r>
              <a:rPr lang="en-US" dirty="0"/>
              <a:t> place pour </a:t>
            </a:r>
            <a:r>
              <a:rPr lang="en-US" dirty="0" err="1"/>
              <a:t>faciliter</a:t>
            </a:r>
            <a:r>
              <a:rPr lang="en-US" dirty="0"/>
              <a:t> </a:t>
            </a:r>
            <a:r>
              <a:rPr lang="en-US" dirty="0" err="1"/>
              <a:t>l’organisation</a:t>
            </a:r>
            <a:r>
              <a:rPr lang="en-US" dirty="0"/>
              <a:t>  des </a:t>
            </a:r>
            <a:r>
              <a:rPr lang="en-US" dirty="0" err="1"/>
              <a:t>mariages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faite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aurais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qu’il</a:t>
            </a:r>
            <a:r>
              <a:rPr lang="en-US" dirty="0"/>
              <a:t> faut sur </a:t>
            </a:r>
            <a:r>
              <a:rPr lang="en-US" dirty="0" err="1"/>
              <a:t>ce</a:t>
            </a:r>
            <a:r>
              <a:rPr lang="en-US" dirty="0"/>
              <a:t> site pour organizer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mariage.une</a:t>
            </a:r>
            <a:r>
              <a:rPr lang="en-US" dirty="0"/>
              <a:t> equipe </a:t>
            </a:r>
            <a:r>
              <a:rPr lang="en-US" dirty="0" err="1"/>
              <a:t>speciale</a:t>
            </a:r>
            <a:r>
              <a:rPr lang="en-US" dirty="0"/>
              <a:t> sera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pour </a:t>
            </a:r>
            <a:r>
              <a:rPr lang="en-US" dirty="0" err="1"/>
              <a:t>repondre</a:t>
            </a:r>
            <a:r>
              <a:rPr lang="en-US" dirty="0"/>
              <a:t> a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besoins</a:t>
            </a:r>
            <a:r>
              <a:rPr lang="en-US" dirty="0"/>
              <a:t> </a:t>
            </a:r>
            <a:r>
              <a:rPr lang="en-US" dirty="0" err="1"/>
              <a:t>concernant</a:t>
            </a:r>
            <a:r>
              <a:rPr lang="en-US" dirty="0"/>
              <a:t> </a:t>
            </a:r>
            <a:r>
              <a:rPr lang="en-US" dirty="0" err="1"/>
              <a:t>cet</a:t>
            </a:r>
            <a:r>
              <a:rPr lang="en-US" dirty="0"/>
              <a:t> </a:t>
            </a:r>
            <a:r>
              <a:rPr lang="en-US" dirty="0" err="1"/>
              <a:t>évènement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990600" y="3041374"/>
            <a:ext cx="3505200" cy="357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Nom du projet</a:t>
            </a:r>
          </a:p>
          <a:p>
            <a:endParaRPr lang="fr-FR" dirty="0"/>
          </a:p>
          <a:p>
            <a:pPr marL="0" indent="0" algn="ctr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fr-FR" dirty="0">
                <a:solidFill>
                  <a:srgbClr val="FF0000"/>
                </a:solidFill>
              </a:rPr>
              <a:t>Heureux mariage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7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Cible projet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5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3456" y="2404871"/>
            <a:ext cx="8705088" cy="2524937"/>
          </a:xfrm>
        </p:spPr>
        <p:txBody>
          <a:bodyPr/>
          <a:lstStyle/>
          <a:p>
            <a:r>
              <a:rPr lang="fr-FR" dirty="0"/>
              <a:t>Ce projet cible les couples qui visent à ce marié et qui cherche à organisé un mariage épanouissant.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10803835" y="3698239"/>
            <a:ext cx="1143000" cy="13614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8478" y="1818861"/>
            <a:ext cx="1232452" cy="12722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6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668" y="3977640"/>
            <a:ext cx="9884664" cy="868680"/>
          </a:xfrm>
        </p:spPr>
        <p:txBody>
          <a:bodyPr>
            <a:noAutofit/>
          </a:bodyPr>
          <a:lstStyle/>
          <a:p>
            <a:r>
              <a:rPr lang="fr-FR" sz="6600" dirty="0"/>
              <a:t>Objectifs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3100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25600" y="1389888"/>
            <a:ext cx="8950960" cy="997712"/>
          </a:xfrm>
        </p:spPr>
        <p:txBody>
          <a:bodyPr>
            <a:normAutofit fontScale="90000"/>
          </a:bodyPr>
          <a:lstStyle/>
          <a:p>
            <a:r>
              <a:rPr lang="fr-FR" sz="6600" dirty="0"/>
              <a:t>Objectif générale</a:t>
            </a:r>
            <a:endParaRPr lang="en-US" sz="6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5600" y="2529840"/>
            <a:ext cx="8950960" cy="2712720"/>
          </a:xfrm>
        </p:spPr>
        <p:txBody>
          <a:bodyPr>
            <a:normAutofit/>
          </a:bodyPr>
          <a:lstStyle/>
          <a:p>
            <a:endParaRPr lang="fr-FR" sz="3600" dirty="0"/>
          </a:p>
          <a:p>
            <a:r>
              <a:rPr lang="fr-FR" sz="3600" dirty="0"/>
              <a:t>Cette plateforme a pour objectif de facilités l’organisation d’un bon mariage </a:t>
            </a:r>
            <a:endParaRPr lang="en-US" sz="3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9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</a:t>
            </a:r>
            <a:r>
              <a:rPr lang="fr-FR" dirty="0" err="1"/>
              <a:t>spéciphiques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/>
              <a:t>Offrir des service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/>
              <a:t>Mettre en contact avec les agents commerciaux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/>
              <a:t>Accompagnée dans la bonne démarche de ces cérémonies…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668" y="3657600"/>
            <a:ext cx="9884664" cy="1719470"/>
          </a:xfrm>
        </p:spPr>
        <p:txBody>
          <a:bodyPr>
            <a:normAutofit/>
          </a:bodyPr>
          <a:lstStyle/>
          <a:p>
            <a:r>
              <a:rPr lang="en-US" b="1" dirty="0">
                <a:latin typeface="Baskerville Old Face" panose="02020602080505020303" pitchFamily="18" charset="0"/>
              </a:rPr>
              <a:t>Conception du </a:t>
            </a:r>
            <a:r>
              <a:rPr lang="en-US" b="1" dirty="0" err="1">
                <a:latin typeface="Baskerville Old Face" panose="02020602080505020303" pitchFamily="18" charset="0"/>
              </a:rPr>
              <a:t>projet</a:t>
            </a:r>
            <a:br>
              <a:rPr lang="en-US" b="1" dirty="0">
                <a:latin typeface="Baskerville Old Face" panose="02020602080505020303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4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365125"/>
          </a:xfrm>
        </p:spPr>
        <p:txBody>
          <a:bodyPr>
            <a:normAutofit fontScale="90000"/>
          </a:bodyPr>
          <a:lstStyle/>
          <a:p>
            <a:r>
              <a:rPr lang="fr-FR" dirty="0"/>
              <a:t>Les diagrammes</a:t>
            </a:r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BB58A4A-0900-C1E1-9A98-0B463B005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755014"/>
            <a:ext cx="9372600" cy="3933092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8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technologies utilisées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4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8028" y="1292087"/>
            <a:ext cx="8695944" cy="834887"/>
          </a:xfrm>
        </p:spPr>
        <p:txBody>
          <a:bodyPr/>
          <a:lstStyle/>
          <a:p>
            <a:r>
              <a:rPr lang="fr-FR" dirty="0"/>
              <a:t>Comme technologies nous utiliserons: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78454" y="2405270"/>
            <a:ext cx="2664946" cy="2879613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Pour le front-end        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fr-FR" dirty="0"/>
              <a:t>Html</a:t>
            </a:r>
          </a:p>
          <a:p>
            <a:pPr algn="l"/>
            <a:endParaRPr lang="fr-FR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fr-FR" dirty="0" err="1"/>
              <a:t>Css</a:t>
            </a:r>
            <a:endParaRPr lang="fr-FR" dirty="0"/>
          </a:p>
          <a:p>
            <a:pPr algn="l"/>
            <a:endParaRPr lang="fr-FR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fr-FR" dirty="0" err="1"/>
              <a:t>Java-script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7573617" y="2405271"/>
            <a:ext cx="3001618" cy="287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1pPr>
            <a:lvl2pPr marL="685800" indent="-22860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Pour le back-end        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fr-FR" dirty="0" err="1"/>
              <a:t>Php</a:t>
            </a:r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fr-FR" dirty="0" err="1"/>
              <a:t>Laravel</a:t>
            </a:r>
            <a:endParaRPr lang="fr-FR" dirty="0"/>
          </a:p>
          <a:p>
            <a:pPr algn="l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EE063D4-D098-6F0D-5766-7A45C586E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852" y="2845576"/>
            <a:ext cx="813547" cy="62932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D35AABD-C738-C79E-C21D-B01C525DE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852" y="3638747"/>
            <a:ext cx="852857" cy="63116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A0658CC-518D-7BAD-1D70-AD7C2F641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362" y="4433748"/>
            <a:ext cx="753037" cy="72911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F00D09C-C7B1-C6BC-12E8-3A1708807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2258" y="2840479"/>
            <a:ext cx="1111713" cy="78919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1AB7670-3A96-0446-7DEA-9FCC424D4A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008" y="4064881"/>
            <a:ext cx="1235964" cy="109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05C8B-E69C-E3C8-0859-6F4B00C2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Thème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08A84C-44E3-D9A4-404F-F47E7D4D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DC666E-2796-AC22-5C2D-F182BDB9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D406982-0F87-AF06-F3C3-8D509E28331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endParaRPr lang="fr-FR" dirty="0">
              <a:latin typeface="Baskerville Old Face" panose="02020602080505020303" pitchFamily="18" charset="0"/>
            </a:endParaRPr>
          </a:p>
          <a:p>
            <a:pPr algn="ctr"/>
            <a:r>
              <a:rPr lang="fr-FR" sz="2800" dirty="0">
                <a:latin typeface="Baskerville Old Face" panose="02020602080505020303" pitchFamily="18" charset="0"/>
              </a:rPr>
              <a:t>Plateforme d’organisation des mariages</a:t>
            </a:r>
            <a:endParaRPr lang="en-US" sz="2800" dirty="0">
              <a:latin typeface="Baskerville Old Face" panose="02020602080505020303" pitchFamily="18" charset="0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EE7D963-3A7C-AA1C-26D6-6BC1251607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</a:t>
            </a:r>
            <a:endParaRPr lang="en-US" dirty="0"/>
          </a:p>
        </p:txBody>
      </p:sp>
      <p:pic>
        <p:nvPicPr>
          <p:cNvPr id="7" name="Picture 1928" descr="Floral leaf accent">
            <a:extLst>
              <a:ext uri="{FF2B5EF4-FFF2-40B4-BE49-F238E27FC236}">
                <a16:creationId xmlns:a16="http://schemas.microsoft.com/office/drawing/2014/main" id="{7C37749D-24D8-900E-CA21-B5BF7E6CA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62" y="2773260"/>
            <a:ext cx="1791038" cy="20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4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1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492700"/>
          </a:xfrm>
        </p:spPr>
        <p:txBody>
          <a:bodyPr>
            <a:normAutofit fontScale="90000"/>
          </a:bodyPr>
          <a:lstStyle/>
          <a:p>
            <a:r>
              <a:rPr lang="fr-FR" dirty="0"/>
              <a:t>Les </a:t>
            </a:r>
            <a:r>
              <a:rPr lang="fr-FR" dirty="0" err="1"/>
              <a:t>fontionnalités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3647" y="2043954"/>
            <a:ext cx="8942294" cy="314661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200" b="1" dirty="0"/>
              <a:t>Gestion des utilisateurs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200" b="1" dirty="0" err="1"/>
              <a:t>Possibillitée</a:t>
            </a:r>
            <a:r>
              <a:rPr lang="fr-FR" sz="2200" b="1" dirty="0"/>
              <a:t> d’</a:t>
            </a:r>
            <a:r>
              <a:rPr lang="fr-FR" sz="2200" b="1" dirty="0" err="1"/>
              <a:t>éffectuer</a:t>
            </a:r>
            <a:r>
              <a:rPr lang="fr-FR" sz="2200" b="1" dirty="0"/>
              <a:t> une demande en ligne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200" b="1" dirty="0" err="1"/>
              <a:t>Possibillitée</a:t>
            </a:r>
            <a:r>
              <a:rPr lang="fr-FR" sz="2200" b="1" dirty="0"/>
              <a:t> d’</a:t>
            </a:r>
            <a:r>
              <a:rPr lang="fr-FR" sz="2200" b="1" dirty="0" err="1"/>
              <a:t>éffectuer</a:t>
            </a:r>
            <a:r>
              <a:rPr lang="fr-FR" sz="2200" b="1" dirty="0"/>
              <a:t> un achat en ligne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200" b="1" dirty="0"/>
              <a:t> Laisser un commentaire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/>
              <a:t>…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11D75-BF6A-1F25-B9FD-72E01F85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 économique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0F010A-1B34-CF1C-1CDB-D32C55906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7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00DFCF-4C17-D956-1C48-D48251426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482" y="1385047"/>
            <a:ext cx="8525436" cy="3724835"/>
          </a:xfrm>
        </p:spPr>
        <p:txBody>
          <a:bodyPr/>
          <a:lstStyle/>
          <a:p>
            <a:pPr algn="just"/>
            <a:endParaRPr lang="fr-FR" dirty="0"/>
          </a:p>
          <a:p>
            <a:pPr algn="just"/>
            <a:endParaRPr lang="fr-FR" dirty="0"/>
          </a:p>
          <a:p>
            <a:r>
              <a:rPr lang="fr-FR" b="1" dirty="0"/>
              <a:t>Revenu en pourcentage avec les différentes boutiques,</a:t>
            </a:r>
          </a:p>
          <a:p>
            <a:r>
              <a:rPr lang="fr-FR" b="1" dirty="0"/>
              <a:t>Revenu en pourcentage avec les différentes </a:t>
            </a:r>
            <a:r>
              <a:rPr lang="fr-FR" b="1" dirty="0" err="1"/>
              <a:t>asistances</a:t>
            </a:r>
            <a:r>
              <a:rPr lang="fr-FR" b="1" dirty="0"/>
              <a:t> service,</a:t>
            </a:r>
          </a:p>
          <a:p>
            <a:r>
              <a:rPr lang="fr-FR" b="1" dirty="0"/>
              <a:t>Revenu en pourcentage avec les agences de paiement,</a:t>
            </a:r>
          </a:p>
          <a:p>
            <a:r>
              <a:rPr lang="fr-FR" b="1" dirty="0"/>
              <a:t>Pourcentage sur .</a:t>
            </a:r>
            <a:endParaRPr lang="en-US" b="1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5640A6-5FFB-ECD1-F173-8ACB615467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74EEDF-A768-2437-14D5-C84CA5481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2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</a:t>
            </a:r>
            <a:r>
              <a:rPr lang="en-US" dirty="0" err="1"/>
              <a:t>erci</a:t>
            </a:r>
            <a:r>
              <a:rPr lang="en-US" dirty="0"/>
              <a:t> à </a:t>
            </a:r>
            <a:r>
              <a:rPr lang="en-US" dirty="0" err="1"/>
              <a:t>vous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3118" y="2011680"/>
            <a:ext cx="4545106" cy="2843784"/>
          </a:xfrm>
        </p:spPr>
        <p:txBody>
          <a:bodyPr/>
          <a:lstStyle/>
          <a:p>
            <a:r>
              <a:rPr lang="en-US" dirty="0" err="1"/>
              <a:t>Aboubacar</a:t>
            </a:r>
            <a:r>
              <a:rPr lang="en-US" dirty="0"/>
              <a:t> </a:t>
            </a:r>
            <a:r>
              <a:rPr lang="en-US" dirty="0" err="1"/>
              <a:t>Soulama</a:t>
            </a:r>
            <a:endParaRPr lang="en-US" dirty="0"/>
          </a:p>
          <a:p>
            <a:r>
              <a:rPr lang="en-US" dirty="0">
                <a:hlinkClick r:id="rId2"/>
              </a:rPr>
              <a:t>minonaboubacars@gmail.com</a:t>
            </a:r>
            <a:endParaRPr lang="en-US" dirty="0"/>
          </a:p>
          <a:p>
            <a:r>
              <a:rPr lang="en-US" dirty="0"/>
              <a:t>+226 67347481</a:t>
            </a:r>
          </a:p>
          <a:p>
            <a:r>
              <a:rPr lang="en-US" dirty="0"/>
              <a:t>www.heureux-mariage.com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2A927-5437-AF56-E794-BFBDBBF0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931" y="978408"/>
            <a:ext cx="4888990" cy="132588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4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Présentation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64DE6A-7EC9-A63C-ED72-89285528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496DA3-FEBA-16A3-6BC7-72483029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7DF8BB5-289F-4859-515C-16BE4A620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42094" y="2194560"/>
            <a:ext cx="4849906" cy="4306824"/>
          </a:xfrm>
        </p:spPr>
        <p:txBody>
          <a:bodyPr/>
          <a:lstStyle/>
          <a:p>
            <a:r>
              <a:rPr lang="fr-FR" b="1" dirty="0">
                <a:latin typeface="Baskerville Old Face" panose="02020602080505020303" pitchFamily="18" charset="0"/>
              </a:rPr>
              <a:t>Nom</a:t>
            </a:r>
            <a:r>
              <a:rPr lang="fr-FR" dirty="0">
                <a:latin typeface="Baskerville Old Face" panose="02020602080505020303" pitchFamily="18" charset="0"/>
              </a:rPr>
              <a:t>: SOULAMA</a:t>
            </a:r>
          </a:p>
          <a:p>
            <a:r>
              <a:rPr lang="fr-FR" b="1" dirty="0">
                <a:latin typeface="Baskerville Old Face" panose="02020602080505020303" pitchFamily="18" charset="0"/>
              </a:rPr>
              <a:t>Prénom:</a:t>
            </a:r>
            <a:r>
              <a:rPr lang="fr-FR" dirty="0">
                <a:latin typeface="Baskerville Old Face" panose="02020602080505020303" pitchFamily="18" charset="0"/>
              </a:rPr>
              <a:t> Minon Aboubacar</a:t>
            </a:r>
          </a:p>
          <a:p>
            <a:r>
              <a:rPr lang="en-US" b="1" dirty="0" err="1">
                <a:latin typeface="Baskerville Old Face" panose="02020602080505020303" pitchFamily="18" charset="0"/>
              </a:rPr>
              <a:t>Année</a:t>
            </a:r>
            <a:r>
              <a:rPr lang="en-US" b="1" dirty="0">
                <a:latin typeface="Baskerville Old Face" panose="02020602080505020303" pitchFamily="18" charset="0"/>
              </a:rPr>
              <a:t> de formation:  </a:t>
            </a:r>
            <a:r>
              <a:rPr lang="en-US" dirty="0">
                <a:latin typeface="Baskerville Old Face" panose="02020602080505020303" pitchFamily="18" charset="0"/>
              </a:rPr>
              <a:t>2023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Option: </a:t>
            </a:r>
            <a:r>
              <a:rPr lang="en-US" dirty="0">
                <a:latin typeface="Baskerville Old Face" panose="02020602080505020303" pitchFamily="18" charset="0"/>
              </a:rPr>
              <a:t>Development web et mobile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Contact: </a:t>
            </a:r>
            <a:r>
              <a:rPr lang="en-US" dirty="0">
                <a:latin typeface="Baskerville Old Face" panose="02020602080505020303" pitchFamily="18" charset="0"/>
              </a:rPr>
              <a:t>67 34 74 81 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Email: </a:t>
            </a:r>
            <a:r>
              <a:rPr lang="en-US" dirty="0" err="1">
                <a:latin typeface="Baskerville Old Face" panose="02020602080505020303" pitchFamily="18" charset="0"/>
              </a:rPr>
              <a:t>minonaboubacars@gmail</a:t>
            </a:r>
            <a:r>
              <a:rPr lang="fr-FR" dirty="0">
                <a:latin typeface="Baskerville Old Face" panose="02020602080505020303" pitchFamily="18" charset="0"/>
              </a:rPr>
              <a:t>.</a:t>
            </a:r>
            <a:r>
              <a:rPr lang="en-US" dirty="0">
                <a:latin typeface="Baskerville Old Face" panose="02020602080505020303" pitchFamily="18" charset="0"/>
              </a:rPr>
              <a:t>com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31ADE3C-D213-15B3-3591-1761A4645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</a:t>
            </a:r>
            <a:endParaRPr lang="en-US" dirty="0"/>
          </a:p>
        </p:txBody>
      </p:sp>
      <p:pic>
        <p:nvPicPr>
          <p:cNvPr id="7" name="Picture 1928" descr="Floral leaf accent">
            <a:extLst>
              <a:ext uri="{FF2B5EF4-FFF2-40B4-BE49-F238E27FC236}">
                <a16:creationId xmlns:a16="http://schemas.microsoft.com/office/drawing/2014/main" id="{E9DDDBE8-4506-E7AC-813D-4D59F7A50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62" y="2531024"/>
            <a:ext cx="1791038" cy="20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5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  <a:cs typeface="Calibri Light"/>
              </a:rPr>
              <a:t>Agenda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6634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algn="ctr">
              <a:lnSpc>
                <a:spcPct val="150000"/>
              </a:lnSpc>
              <a:buFont typeface="+mj-lt"/>
              <a:buAutoNum type="romanUcPeriod"/>
            </a:pPr>
            <a:r>
              <a:rPr lang="en-US" b="1" dirty="0" err="1">
                <a:latin typeface="Georgia" panose="02040502050405020303" pitchFamily="18" charset="0"/>
                <a:cs typeface="Gill Sans Light" panose="020B0302020104020203" pitchFamily="34" charset="-79"/>
              </a:rPr>
              <a:t>Thematique</a:t>
            </a:r>
            <a:r>
              <a:rPr lang="en-US" b="1" dirty="0">
                <a:latin typeface="Georgia" panose="02040502050405020303" pitchFamily="18" charset="0"/>
                <a:cs typeface="Gill Sans Light" panose="020B0302020104020203" pitchFamily="34" charset="-79"/>
              </a:rPr>
              <a:t> </a:t>
            </a:r>
            <a:r>
              <a:rPr lang="en-US" b="1" dirty="0" err="1">
                <a:latin typeface="Georgia" panose="02040502050405020303" pitchFamily="18" charset="0"/>
                <a:cs typeface="Gill Sans Light" panose="020B0302020104020203" pitchFamily="34" charset="-79"/>
              </a:rPr>
              <a:t>projet</a:t>
            </a:r>
            <a:endParaRPr lang="en-US" b="1" dirty="0">
              <a:latin typeface="Georgia" panose="02040502050405020303" pitchFamily="18" charset="0"/>
              <a:cs typeface="Gill Sans Light" panose="020B0302020104020203" pitchFamily="34" charset="-79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>
                <a:latin typeface="Georgia" panose="02040502050405020303" pitchFamily="18" charset="0"/>
                <a:cs typeface="Gill Sans Light" panose="020B0302020104020203" pitchFamily="34" charset="-79"/>
              </a:rPr>
              <a:t>Conception du </a:t>
            </a:r>
            <a:r>
              <a:rPr lang="en-US" b="1" dirty="0" err="1">
                <a:latin typeface="Georgia" panose="02040502050405020303" pitchFamily="18" charset="0"/>
                <a:cs typeface="Gill Sans Light" panose="020B0302020104020203" pitchFamily="34" charset="-79"/>
              </a:rPr>
              <a:t>projet</a:t>
            </a:r>
            <a:endParaRPr lang="en-US" b="1" dirty="0">
              <a:latin typeface="Georgia" panose="02040502050405020303" pitchFamily="18" charset="0"/>
              <a:cs typeface="Gill Sans Light" panose="020B0302020104020203" pitchFamily="34" charset="-79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>
                <a:latin typeface="Georgia" panose="02040502050405020303" pitchFamily="18" charset="0"/>
                <a:cs typeface="Gill Sans Light" panose="020B0302020104020203" pitchFamily="34" charset="-79"/>
              </a:rPr>
              <a:t> </a:t>
            </a:r>
            <a:r>
              <a:rPr lang="en-US" b="1" dirty="0" err="1">
                <a:latin typeface="Georgia" panose="02040502050405020303" pitchFamily="18" charset="0"/>
                <a:cs typeface="Gill Sans Light" panose="020B0302020104020203" pitchFamily="34" charset="-79"/>
              </a:rPr>
              <a:t>Présentation</a:t>
            </a:r>
            <a:r>
              <a:rPr lang="en-US" b="1" dirty="0">
                <a:latin typeface="Georgia" panose="02040502050405020303" pitchFamily="18" charset="0"/>
                <a:cs typeface="Gill Sans Light" panose="020B0302020104020203" pitchFamily="34" charset="-79"/>
              </a:rPr>
              <a:t> du </a:t>
            </a:r>
            <a:r>
              <a:rPr lang="en-US" b="1" dirty="0" err="1">
                <a:latin typeface="Georgia" panose="02040502050405020303" pitchFamily="18" charset="0"/>
                <a:cs typeface="Gill Sans Light" panose="020B0302020104020203" pitchFamily="34" charset="-79"/>
              </a:rPr>
              <a:t>projet</a:t>
            </a:r>
            <a:r>
              <a:rPr lang="en-US" b="1" dirty="0">
                <a:latin typeface="Georgia" panose="02040502050405020303" pitchFamily="18" charset="0"/>
                <a:cs typeface="Gill Sans Light" panose="020B0302020104020203" pitchFamily="34" charset="-79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>
                <a:latin typeface="Georgia" panose="02040502050405020303" pitchFamily="18" charset="0"/>
                <a:cs typeface="Gill Sans Light" panose="020B0302020104020203" pitchFamily="34" charset="-79"/>
              </a:rPr>
              <a:t>Le model </a:t>
            </a:r>
            <a:r>
              <a:rPr lang="en-US" b="1" dirty="0" err="1">
                <a:latin typeface="Georgia" panose="02040502050405020303" pitchFamily="18" charset="0"/>
                <a:cs typeface="Gill Sans Light" panose="020B0302020104020203" pitchFamily="34" charset="-79"/>
              </a:rPr>
              <a:t>économique</a:t>
            </a:r>
            <a:endParaRPr lang="en-US" b="1" dirty="0">
              <a:latin typeface="Georgia" panose="02040502050405020303" pitchFamily="18" charset="0"/>
              <a:cs typeface="Gill Sans Light" panose="020B0302020104020203" pitchFamily="34" charset="-79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en-US" b="1" dirty="0">
              <a:latin typeface="Georgia" panose="02040502050405020303" pitchFamily="18" charset="0"/>
              <a:cs typeface="Gill Sans Light" panose="020B0302020104020203" pitchFamily="34" charset="-79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en-US" b="1" dirty="0">
              <a:latin typeface="Georgia" panose="02040502050405020303" pitchFamily="18" charset="0"/>
              <a:cs typeface="Gill Sans Light" panose="020B0302020104020203" pitchFamily="34" charset="-79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en-US" b="1" dirty="0">
              <a:latin typeface="Georgia" panose="02040502050405020303" pitchFamily="18" charset="0"/>
              <a:cs typeface="Gill Sans Light" panose="020B0302020104020203" pitchFamily="34" charset="-79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en-US" b="1" dirty="0">
              <a:latin typeface="Georgia" panose="02040502050405020303" pitchFamily="18" charset="0"/>
              <a:cs typeface="Gill Sans Light" panose="020B0302020104020203" pitchFamily="34" charset="-79"/>
            </a:endParaRPr>
          </a:p>
          <a:p>
            <a:pPr marL="514350" indent="-514350" algn="ctr">
              <a:lnSpc>
                <a:spcPct val="150000"/>
              </a:lnSpc>
              <a:buFont typeface="+mj-lt"/>
              <a:buAutoNum type="romanUcPeriod"/>
            </a:pPr>
            <a:endParaRPr lang="en-US" sz="2400" b="1" dirty="0">
              <a:solidFill>
                <a:schemeClr val="accent3"/>
              </a:solidFill>
              <a:latin typeface="Georgia" panose="02040502050405020303" pitchFamily="18" charset="0"/>
              <a:cs typeface="Gill Sans Light" panose="020B0302020104020203" pitchFamily="34" charset="-79"/>
            </a:endParaRPr>
          </a:p>
          <a:p>
            <a:pPr marL="514350" indent="-514350" algn="ctr">
              <a:lnSpc>
                <a:spcPct val="150000"/>
              </a:lnSpc>
              <a:buFont typeface="+mj-lt"/>
              <a:buAutoNum type="romanUcPeriod"/>
            </a:pPr>
            <a:endParaRPr lang="en-US" sz="2400" b="1" dirty="0">
              <a:solidFill>
                <a:schemeClr val="accent3"/>
              </a:solidFill>
              <a:latin typeface="Georgia" panose="02040502050405020303" pitchFamily="18" charset="0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  <a:latin typeface="Baskerville Old Face" panose="02020602080505020303" pitchFamily="18" charset="0"/>
              <a:cs typeface="Gill Sans Light" panose="020B0302020104020203" pitchFamily="34" charset="-79"/>
            </a:endParaRPr>
          </a:p>
          <a:p>
            <a:endParaRPr lang="en-US" b="1" dirty="0">
              <a:latin typeface="Baskerville Old Face" panose="02020602080505020303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  <a:latin typeface="Baskerville Old Face" panose="02020602080505020303" pitchFamily="18" charset="0"/>
              <a:cs typeface="Gill Sans Light" panose="020B0302020104020203" pitchFamily="34" charset="-79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chemeClr val="accent3"/>
              </a:solidFill>
              <a:latin typeface="Baskerville Old Face" panose="02020602080505020303" pitchFamily="18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668" y="3548270"/>
            <a:ext cx="9884664" cy="1759226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Georgia" panose="02040502050405020303" pitchFamily="18" charset="0"/>
                <a:cs typeface="Gill Sans Light" panose="020B0302020104020203" pitchFamily="34" charset="-79"/>
              </a:rPr>
              <a:t>Périmetre</a:t>
            </a:r>
            <a:r>
              <a:rPr lang="en-US" b="1" dirty="0">
                <a:latin typeface="Georgia" panose="02040502050405020303" pitchFamily="18" charset="0"/>
                <a:cs typeface="Gill Sans Light" panose="020B0302020104020203" pitchFamily="34" charset="-79"/>
              </a:rPr>
              <a:t> du </a:t>
            </a:r>
            <a:r>
              <a:rPr lang="en-US" b="1" dirty="0" err="1">
                <a:latin typeface="Georgia" panose="02040502050405020303" pitchFamily="18" charset="0"/>
                <a:cs typeface="Gill Sans Light" panose="020B0302020104020203" pitchFamily="34" charset="-79"/>
              </a:rPr>
              <a:t>projet</a:t>
            </a:r>
            <a:br>
              <a:rPr lang="en-US" b="1" dirty="0">
                <a:latin typeface="Georgia" panose="02040502050405020303" pitchFamily="18" charset="0"/>
                <a:cs typeface="Gill Sans Light" panose="020B0302020104020203" pitchFamily="34" charset="-79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8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262270"/>
            <a:ext cx="8695944" cy="695739"/>
          </a:xfrm>
        </p:spPr>
        <p:txBody>
          <a:bodyPr>
            <a:normAutofit fontScale="90000"/>
          </a:bodyPr>
          <a:lstStyle/>
          <a:p>
            <a:r>
              <a:rPr lang="fr-FR" dirty="0"/>
              <a:t>C</a:t>
            </a:r>
            <a:r>
              <a:rPr lang="en-US" dirty="0" err="1"/>
              <a:t>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1958010"/>
            <a:ext cx="7744968" cy="3260034"/>
          </a:xfrm>
        </p:spPr>
        <p:txBody>
          <a:bodyPr/>
          <a:lstStyle/>
          <a:p>
            <a:pPr algn="just"/>
            <a:r>
              <a:rPr lang="fr-FR" dirty="0"/>
              <a:t>Le mariage étant l’union conjugale contractuelle et/ou rituelle à durée illimitée entre deux individus de sexe opposer, reconnue  et encadrée par une institution juridique ou religieuse  occupe une place  très important dans la société.</a:t>
            </a:r>
          </a:p>
          <a:p>
            <a:pPr algn="just"/>
            <a:r>
              <a:rPr lang="fr-FR" dirty="0"/>
              <a:t>Bien évidement pour organiser un évènement réussi dans le but de d’unir deux personnes par le lien du mariage n’est pas une chose simple.</a:t>
            </a:r>
          </a:p>
          <a:p>
            <a:pPr algn="just"/>
            <a:r>
              <a:rPr lang="fr-FR" dirty="0"/>
              <a:t>C’est donc dans ce contexte que avons mis en place une plateforme dans le but faciliter l’organisation de ces évènements historique.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005470"/>
            <a:ext cx="9884664" cy="974034"/>
          </a:xfrm>
        </p:spPr>
        <p:txBody>
          <a:bodyPr/>
          <a:lstStyle/>
          <a:p>
            <a:r>
              <a:rPr lang="fr-FR" dirty="0"/>
              <a:t>P</a:t>
            </a:r>
            <a:r>
              <a:rPr lang="en-US" dirty="0" err="1"/>
              <a:t>roblématiques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859" y="2438400"/>
            <a:ext cx="9905757" cy="2550160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dirty="0"/>
              <a:t>Nous remarquons de nos jours que beaucoup de personnes se stress face a l ’approche de cette évènement aussi important de leur vie.</a:t>
            </a:r>
            <a:br>
              <a:rPr lang="fr-FR" sz="3200" dirty="0"/>
            </a:br>
            <a:br>
              <a:rPr lang="fr-FR" sz="3200" dirty="0"/>
            </a:br>
            <a:r>
              <a:rPr lang="fr-FR" sz="3200" dirty="0"/>
              <a:t>Ce stress fait allusion généralement au fait qu’on est des </a:t>
            </a:r>
            <a:r>
              <a:rPr lang="fr-FR" sz="3200" dirty="0" err="1"/>
              <a:t>difficutés</a:t>
            </a:r>
            <a:r>
              <a:rPr lang="fr-FR" sz="3200" dirty="0"/>
              <a:t> a faire de bon choix</a:t>
            </a:r>
            <a:endParaRPr lang="en-US" sz="32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965" y="1818641"/>
            <a:ext cx="927895" cy="1046479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02617" y="4073317"/>
            <a:ext cx="934279" cy="1052502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F00B7-F64B-BD9F-339A-EE343262F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8664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797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Content Placeholder 3" descr="Timeline Placeholder ">
            <a:extLst>
              <a:ext uri="{FF2B5EF4-FFF2-40B4-BE49-F238E27FC236}">
                <a16:creationId xmlns:a16="http://schemas.microsoft.com/office/drawing/2014/main" id="{C1D7FEFA-7A16-2FA3-C133-D72EC12F2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167944"/>
              </p:ext>
            </p:extLst>
          </p:nvPr>
        </p:nvGraphicFramePr>
        <p:xfrm>
          <a:off x="838200" y="2990850"/>
          <a:ext cx="10515600" cy="347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Où trouver et comment faire un bon choix?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{F4ECCA07-C009-4311-A8C9-65AE201F123B}tf56410444_win32</Template>
  <TotalTime>634</TotalTime>
  <Words>533</Words>
  <Application>Microsoft Office PowerPoint</Application>
  <PresentationFormat>Grand écran</PresentationFormat>
  <Paragraphs>133</Paragraphs>
  <Slides>25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6" baseType="lpstr">
      <vt:lpstr>Algerian</vt:lpstr>
      <vt:lpstr>Arial</vt:lpstr>
      <vt:lpstr>Baskerville</vt:lpstr>
      <vt:lpstr>Baskerville Old Face</vt:lpstr>
      <vt:lpstr>Calibri</vt:lpstr>
      <vt:lpstr>Georgia</vt:lpstr>
      <vt:lpstr>Gill Sans Light</vt:lpstr>
      <vt:lpstr>Gill Sans Nova</vt:lpstr>
      <vt:lpstr>Gill Sans Nova Light</vt:lpstr>
      <vt:lpstr>Wingdings</vt:lpstr>
      <vt:lpstr>Thème Office</vt:lpstr>
      <vt:lpstr>  PROJET DE CONCEPTION D’UN SITE DE MARIAGE</vt:lpstr>
      <vt:lpstr>Thème</vt:lpstr>
      <vt:lpstr>Présentation</vt:lpstr>
      <vt:lpstr>Agenda</vt:lpstr>
      <vt:lpstr>Périmetre du projet </vt:lpstr>
      <vt:lpstr>Context</vt:lpstr>
      <vt:lpstr>Problématiques</vt:lpstr>
      <vt:lpstr>Nous remarquons de nos jours que beaucoup de personnes se stress face a l ’approche de cette évènement aussi important de leur vie.  Ce stress fait allusion généralement au fait qu’on est des difficutés a faire de bon choix</vt:lpstr>
      <vt:lpstr>Où trouver et comment faire un bon choix?</vt:lpstr>
      <vt:lpstr>Description du projet</vt:lpstr>
      <vt:lpstr>Cible projet</vt:lpstr>
      <vt:lpstr>Ce projet cible les couples qui visent à ce marié et qui cherche à organisé un mariage épanouissant.</vt:lpstr>
      <vt:lpstr>Objectifs</vt:lpstr>
      <vt:lpstr>Objectif générale</vt:lpstr>
      <vt:lpstr>Objectif spéciphiques</vt:lpstr>
      <vt:lpstr>Conception du projet </vt:lpstr>
      <vt:lpstr>Les diagrammes</vt:lpstr>
      <vt:lpstr>Les technologies utilisées</vt:lpstr>
      <vt:lpstr>Comme technologies nous utiliserons:</vt:lpstr>
      <vt:lpstr>Présentation du projet </vt:lpstr>
      <vt:lpstr>Les fontionnalités</vt:lpstr>
      <vt:lpstr>Démonstration </vt:lpstr>
      <vt:lpstr>Model  économique</vt:lpstr>
      <vt:lpstr>Présentation PowerPoint</vt:lpstr>
      <vt:lpstr>Merci à vous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CONCEPTION PROJET DE FIN DE FORMATION</dc:title>
  <dc:creator>RUBEN OKODUGHA</dc:creator>
  <cp:lastModifiedBy>RUBEN OKODUGHA</cp:lastModifiedBy>
  <cp:revision>45</cp:revision>
  <dcterms:created xsi:type="dcterms:W3CDTF">2023-10-25T10:23:15Z</dcterms:created>
  <dcterms:modified xsi:type="dcterms:W3CDTF">2023-11-22T16:35:00Z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