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4" r:id="rId3"/>
    <p:sldId id="275" r:id="rId4"/>
    <p:sldId id="276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 Classes and Name Mangling Overview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822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44843-2F79-4142-A809-456C3B5C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What is Name Mangling?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B30B-5393-EF48-9FFF-3F6E8C15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This is a way to localize a name to the particular Python Class that created it</a:t>
            </a:r>
          </a:p>
          <a:p>
            <a:r>
              <a:rPr lang="en-US" dirty="0"/>
              <a:t>It does not prevent access to it from code outside the class that created it – it does not grant the class true privacy that is.</a:t>
            </a:r>
          </a:p>
          <a:p>
            <a:r>
              <a:rPr lang="en-US" dirty="0"/>
              <a:t>Its chief objective is to avoid namespace collisions in instances</a:t>
            </a:r>
          </a:p>
          <a:p>
            <a:r>
              <a:rPr lang="en-US" dirty="0"/>
              <a:t>Mangling only happens for names that appear inside a class statement’s code.</a:t>
            </a:r>
          </a:p>
        </p:txBody>
      </p:sp>
    </p:spTree>
    <p:extLst>
      <p:ext uri="{BB962C8B-B14F-4D97-AF65-F5344CB8AC3E}">
        <p14:creationId xmlns:p14="http://schemas.microsoft.com/office/powerpoint/2010/main" val="265675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DE46E-2CFF-6A42-AD00-C87E5BCD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How does mangling work?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2F40-71C2-FA4D-8A7D-422D3B92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 class’s statement- any name that start begin with a double underscore (‘__’), but doesn’t end with them, will automatically include its class name in front of it with a single underscore… in this format: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so </a:t>
            </a:r>
            <a:r>
              <a:rPr lang="en-US" b="1" dirty="0">
                <a:solidFill>
                  <a:srgbClr val="0432FF"/>
                </a:solidFill>
              </a:rPr>
              <a:t>__foo </a:t>
            </a:r>
            <a:r>
              <a:rPr lang="en-US" dirty="0"/>
              <a:t> would be automatically changed to: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432FF"/>
                </a:solidFill>
              </a:rPr>
              <a:t>_Class1__foo  </a:t>
            </a:r>
            <a:r>
              <a:rPr lang="en-US" dirty="0"/>
              <a:t>for a method name or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self._Class1__foo  </a:t>
            </a:r>
            <a:r>
              <a:rPr lang="en-US" dirty="0"/>
              <a:t>(for an instance name)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>
                <a:solidFill>
                  <a:srgbClr val="0432FF"/>
                </a:solidFill>
              </a:rPr>
              <a:t>Class1</a:t>
            </a:r>
            <a:r>
              <a:rPr lang="en-US" dirty="0"/>
              <a:t> is the class in which object </a:t>
            </a:r>
            <a:r>
              <a:rPr lang="en-US" dirty="0">
                <a:solidFill>
                  <a:srgbClr val="0432FF"/>
                </a:solidFill>
              </a:rPr>
              <a:t>__foo </a:t>
            </a:r>
            <a:r>
              <a:rPr lang="en-US" dirty="0"/>
              <a:t>has been created</a:t>
            </a:r>
          </a:p>
          <a:p>
            <a:r>
              <a:rPr lang="en-US" dirty="0"/>
              <a:t>So, to guarantee that the created object belongs to the class that created it, name it with the leading “__” and use it that way wherever you have call to use it within your code</a:t>
            </a:r>
          </a:p>
        </p:txBody>
      </p:sp>
    </p:spTree>
    <p:extLst>
      <p:ext uri="{BB962C8B-B14F-4D97-AF65-F5344CB8AC3E}">
        <p14:creationId xmlns:p14="http://schemas.microsoft.com/office/powerpoint/2010/main" val="41085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CA0ED-2F84-304F-9E67-E09657D95382}"/>
              </a:ext>
            </a:extLst>
          </p:cNvPr>
          <p:cNvSpPr txBox="1"/>
          <p:nvPr/>
        </p:nvSpPr>
        <p:spPr>
          <a:xfrm>
            <a:off x="3647872" y="107005"/>
            <a:ext cx="428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 is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EE6DE-4327-8F4E-97B8-5BD3FD38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3" y="638085"/>
            <a:ext cx="5841187" cy="5758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71F8D-CC63-054E-B4F4-607FA98C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26" y="638085"/>
            <a:ext cx="5484798" cy="1020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19364098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224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Python –  Classes and Name Mangling Overview</vt:lpstr>
      <vt:lpstr>What is Name Mangling?</vt:lpstr>
      <vt:lpstr>How does mangling work?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 Classes and Name Mangling Overview</dc:title>
  <dc:creator>Claudia Acerra</dc:creator>
  <cp:lastModifiedBy>Claudia Acerra</cp:lastModifiedBy>
  <cp:revision>5</cp:revision>
  <dcterms:created xsi:type="dcterms:W3CDTF">2019-01-25T19:00:41Z</dcterms:created>
  <dcterms:modified xsi:type="dcterms:W3CDTF">2019-01-25T19:29:49Z</dcterms:modified>
</cp:coreProperties>
</file>