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2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136" d="100"/>
          <a:sy n="13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24DFE2-9A58-438F-8500-95A01634382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89C5FB9-43C9-4D36-90DB-888B7529FFE3}">
      <dgm:prSet/>
      <dgm:spPr/>
      <dgm:t>
        <a:bodyPr/>
        <a:lstStyle/>
        <a:p>
          <a:r>
            <a:rPr lang="en-US" dirty="0"/>
            <a:t>The python </a:t>
          </a:r>
          <a:r>
            <a:rPr lang="en-US" b="1" i="1" dirty="0"/>
            <a:t>os module </a:t>
          </a:r>
          <a:r>
            <a:rPr lang="en-US" dirty="0"/>
            <a:t>is from the Python Standard Library and it provides a portable way of accessing and using operating system dependent functionality</a:t>
          </a:r>
        </a:p>
      </dgm:t>
    </dgm:pt>
    <dgm:pt modelId="{5E277FCC-F0C6-4CE7-B83C-97A00B648861}" type="parTrans" cxnId="{D2466685-B45F-480A-99D8-2CA832AEF05B}">
      <dgm:prSet/>
      <dgm:spPr/>
      <dgm:t>
        <a:bodyPr/>
        <a:lstStyle/>
        <a:p>
          <a:endParaRPr lang="en-US"/>
        </a:p>
      </dgm:t>
    </dgm:pt>
    <dgm:pt modelId="{4C17EB14-CFE2-4CA8-831D-C201A571F016}" type="sibTrans" cxnId="{D2466685-B45F-480A-99D8-2CA832AEF05B}">
      <dgm:prSet/>
      <dgm:spPr/>
      <dgm:t>
        <a:bodyPr/>
        <a:lstStyle/>
        <a:p>
          <a:endParaRPr lang="en-US"/>
        </a:p>
      </dgm:t>
    </dgm:pt>
    <dgm:pt modelId="{1E738817-3BEB-445C-B04E-A28291B31794}">
      <dgm:prSet/>
      <dgm:spPr/>
      <dgm:t>
        <a:bodyPr/>
        <a:lstStyle/>
        <a:p>
          <a:r>
            <a:rPr lang="en-US" dirty="0"/>
            <a:t>The </a:t>
          </a:r>
          <a:r>
            <a:rPr lang="en-US" b="1" i="1" dirty="0"/>
            <a:t>os.path module </a:t>
          </a:r>
          <a:r>
            <a:rPr lang="en-US" dirty="0"/>
            <a:t>is used to manipulate file and directory paths and pathnames</a:t>
          </a:r>
        </a:p>
      </dgm:t>
    </dgm:pt>
    <dgm:pt modelId="{F00EC919-0C55-4E3D-AADC-2BE6498047AE}" type="parTrans" cxnId="{AFD22058-41B5-458A-B7FE-48ADA206440C}">
      <dgm:prSet/>
      <dgm:spPr/>
      <dgm:t>
        <a:bodyPr/>
        <a:lstStyle/>
        <a:p>
          <a:endParaRPr lang="en-US"/>
        </a:p>
      </dgm:t>
    </dgm:pt>
    <dgm:pt modelId="{77A2C3B9-F7C9-4FFC-BB68-949384AEF358}" type="sibTrans" cxnId="{AFD22058-41B5-458A-B7FE-48ADA206440C}">
      <dgm:prSet/>
      <dgm:spPr/>
      <dgm:t>
        <a:bodyPr/>
        <a:lstStyle/>
        <a:p>
          <a:endParaRPr lang="en-US"/>
        </a:p>
      </dgm:t>
    </dgm:pt>
    <dgm:pt modelId="{47938CEF-3F6A-40A6-88C6-F1ED7E0B93CF}" type="pres">
      <dgm:prSet presAssocID="{C824DFE2-9A58-438F-8500-95A01634382D}" presName="root" presStyleCnt="0">
        <dgm:presLayoutVars>
          <dgm:dir/>
          <dgm:resizeHandles val="exact"/>
        </dgm:presLayoutVars>
      </dgm:prSet>
      <dgm:spPr/>
    </dgm:pt>
    <dgm:pt modelId="{E3C6342D-85E2-459B-8F34-82661D432EF6}" type="pres">
      <dgm:prSet presAssocID="{789C5FB9-43C9-4D36-90DB-888B7529FFE3}" presName="compNode" presStyleCnt="0"/>
      <dgm:spPr/>
    </dgm:pt>
    <dgm:pt modelId="{C874B5FE-5C2F-47B0-B660-26E3DD67D558}" type="pres">
      <dgm:prSet presAssocID="{789C5FB9-43C9-4D36-90DB-888B7529FFE3}" presName="bgRect" presStyleLbl="bgShp" presStyleIdx="0" presStyleCnt="2"/>
      <dgm:spPr/>
    </dgm:pt>
    <dgm:pt modelId="{2722BD83-50CB-4199-9C17-48B244F1274D}" type="pres">
      <dgm:prSet presAssocID="{789C5FB9-43C9-4D36-90DB-888B7529FF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129EB92-9CD3-4156-8405-715933062715}" type="pres">
      <dgm:prSet presAssocID="{789C5FB9-43C9-4D36-90DB-888B7529FFE3}" presName="spaceRect" presStyleCnt="0"/>
      <dgm:spPr/>
    </dgm:pt>
    <dgm:pt modelId="{04A6B004-2D04-4552-A13F-C688A2495D4E}" type="pres">
      <dgm:prSet presAssocID="{789C5FB9-43C9-4D36-90DB-888B7529FFE3}" presName="parTx" presStyleLbl="revTx" presStyleIdx="0" presStyleCnt="2">
        <dgm:presLayoutVars>
          <dgm:chMax val="0"/>
          <dgm:chPref val="0"/>
        </dgm:presLayoutVars>
      </dgm:prSet>
      <dgm:spPr/>
    </dgm:pt>
    <dgm:pt modelId="{BD7BD246-021B-49F7-9679-E228E1EEB2CD}" type="pres">
      <dgm:prSet presAssocID="{4C17EB14-CFE2-4CA8-831D-C201A571F016}" presName="sibTrans" presStyleCnt="0"/>
      <dgm:spPr/>
    </dgm:pt>
    <dgm:pt modelId="{4CB0F622-A2EB-4697-888F-8F68AFE4B67C}" type="pres">
      <dgm:prSet presAssocID="{1E738817-3BEB-445C-B04E-A28291B31794}" presName="compNode" presStyleCnt="0"/>
      <dgm:spPr/>
    </dgm:pt>
    <dgm:pt modelId="{10AE4879-4CE0-43FA-9600-466F490ED6CE}" type="pres">
      <dgm:prSet presAssocID="{1E738817-3BEB-445C-B04E-A28291B31794}" presName="bgRect" presStyleLbl="bgShp" presStyleIdx="1" presStyleCnt="2"/>
      <dgm:spPr/>
    </dgm:pt>
    <dgm:pt modelId="{CBDADDE6-677E-43DF-B33A-0229FA3B0A08}" type="pres">
      <dgm:prSet presAssocID="{1E738817-3BEB-445C-B04E-A28291B3179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8301124-3E0A-43F4-964B-5B327FD92049}" type="pres">
      <dgm:prSet presAssocID="{1E738817-3BEB-445C-B04E-A28291B31794}" presName="spaceRect" presStyleCnt="0"/>
      <dgm:spPr/>
    </dgm:pt>
    <dgm:pt modelId="{DFBC68DF-6582-4061-B99A-021B9887F6F1}" type="pres">
      <dgm:prSet presAssocID="{1E738817-3BEB-445C-B04E-A28291B3179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4202B12-071E-4940-8473-9A46072FF222}" type="presOf" srcId="{1E738817-3BEB-445C-B04E-A28291B31794}" destId="{DFBC68DF-6582-4061-B99A-021B9887F6F1}" srcOrd="0" destOrd="0" presId="urn:microsoft.com/office/officeart/2018/2/layout/IconVerticalSolidList"/>
    <dgm:cxn modelId="{AFD22058-41B5-458A-B7FE-48ADA206440C}" srcId="{C824DFE2-9A58-438F-8500-95A01634382D}" destId="{1E738817-3BEB-445C-B04E-A28291B31794}" srcOrd="1" destOrd="0" parTransId="{F00EC919-0C55-4E3D-AADC-2BE6498047AE}" sibTransId="{77A2C3B9-F7C9-4FFC-BB68-949384AEF358}"/>
    <dgm:cxn modelId="{7EC56059-2910-4EA4-8DB1-B5F483A89536}" type="presOf" srcId="{789C5FB9-43C9-4D36-90DB-888B7529FFE3}" destId="{04A6B004-2D04-4552-A13F-C688A2495D4E}" srcOrd="0" destOrd="0" presId="urn:microsoft.com/office/officeart/2018/2/layout/IconVerticalSolidList"/>
    <dgm:cxn modelId="{D2466685-B45F-480A-99D8-2CA832AEF05B}" srcId="{C824DFE2-9A58-438F-8500-95A01634382D}" destId="{789C5FB9-43C9-4D36-90DB-888B7529FFE3}" srcOrd="0" destOrd="0" parTransId="{5E277FCC-F0C6-4CE7-B83C-97A00B648861}" sibTransId="{4C17EB14-CFE2-4CA8-831D-C201A571F016}"/>
    <dgm:cxn modelId="{EE04DFF4-317B-44BE-9DE0-D5154395502E}" type="presOf" srcId="{C824DFE2-9A58-438F-8500-95A01634382D}" destId="{47938CEF-3F6A-40A6-88C6-F1ED7E0B93CF}" srcOrd="0" destOrd="0" presId="urn:microsoft.com/office/officeart/2018/2/layout/IconVerticalSolidList"/>
    <dgm:cxn modelId="{ED7F69F0-B85B-44BA-B0B6-EA0CC3AB8F7D}" type="presParOf" srcId="{47938CEF-3F6A-40A6-88C6-F1ED7E0B93CF}" destId="{E3C6342D-85E2-459B-8F34-82661D432EF6}" srcOrd="0" destOrd="0" presId="urn:microsoft.com/office/officeart/2018/2/layout/IconVerticalSolidList"/>
    <dgm:cxn modelId="{6A932DEC-7147-4E58-8938-0BBB2BB0DAA0}" type="presParOf" srcId="{E3C6342D-85E2-459B-8F34-82661D432EF6}" destId="{C874B5FE-5C2F-47B0-B660-26E3DD67D558}" srcOrd="0" destOrd="0" presId="urn:microsoft.com/office/officeart/2018/2/layout/IconVerticalSolidList"/>
    <dgm:cxn modelId="{4D6EDAAD-CED6-44A5-88C5-28492A2AA193}" type="presParOf" srcId="{E3C6342D-85E2-459B-8F34-82661D432EF6}" destId="{2722BD83-50CB-4199-9C17-48B244F1274D}" srcOrd="1" destOrd="0" presId="urn:microsoft.com/office/officeart/2018/2/layout/IconVerticalSolidList"/>
    <dgm:cxn modelId="{DBB7588B-C461-4E7B-A2D3-920C7930E873}" type="presParOf" srcId="{E3C6342D-85E2-459B-8F34-82661D432EF6}" destId="{C129EB92-9CD3-4156-8405-715933062715}" srcOrd="2" destOrd="0" presId="urn:microsoft.com/office/officeart/2018/2/layout/IconVerticalSolidList"/>
    <dgm:cxn modelId="{66F66643-FC06-4E66-BC34-2F9880E66758}" type="presParOf" srcId="{E3C6342D-85E2-459B-8F34-82661D432EF6}" destId="{04A6B004-2D04-4552-A13F-C688A2495D4E}" srcOrd="3" destOrd="0" presId="urn:microsoft.com/office/officeart/2018/2/layout/IconVerticalSolidList"/>
    <dgm:cxn modelId="{A847B604-6EA4-4165-AC09-8D4A8902C27C}" type="presParOf" srcId="{47938CEF-3F6A-40A6-88C6-F1ED7E0B93CF}" destId="{BD7BD246-021B-49F7-9679-E228E1EEB2CD}" srcOrd="1" destOrd="0" presId="urn:microsoft.com/office/officeart/2018/2/layout/IconVerticalSolidList"/>
    <dgm:cxn modelId="{398E65C8-0E26-4C58-91E5-26F4008E2F53}" type="presParOf" srcId="{47938CEF-3F6A-40A6-88C6-F1ED7E0B93CF}" destId="{4CB0F622-A2EB-4697-888F-8F68AFE4B67C}" srcOrd="2" destOrd="0" presId="urn:microsoft.com/office/officeart/2018/2/layout/IconVerticalSolidList"/>
    <dgm:cxn modelId="{D77B4860-D4D3-4DA9-8087-BE6627F142B1}" type="presParOf" srcId="{4CB0F622-A2EB-4697-888F-8F68AFE4B67C}" destId="{10AE4879-4CE0-43FA-9600-466F490ED6CE}" srcOrd="0" destOrd="0" presId="urn:microsoft.com/office/officeart/2018/2/layout/IconVerticalSolidList"/>
    <dgm:cxn modelId="{64A7C5ED-61ED-46EB-80CB-CA71DE8D4694}" type="presParOf" srcId="{4CB0F622-A2EB-4697-888F-8F68AFE4B67C}" destId="{CBDADDE6-677E-43DF-B33A-0229FA3B0A08}" srcOrd="1" destOrd="0" presId="urn:microsoft.com/office/officeart/2018/2/layout/IconVerticalSolidList"/>
    <dgm:cxn modelId="{E3EACD7B-56AE-4D97-BBE4-E469EDE9EC55}" type="presParOf" srcId="{4CB0F622-A2EB-4697-888F-8F68AFE4B67C}" destId="{88301124-3E0A-43F4-964B-5B327FD92049}" srcOrd="2" destOrd="0" presId="urn:microsoft.com/office/officeart/2018/2/layout/IconVerticalSolidList"/>
    <dgm:cxn modelId="{723910A7-5FF1-47F5-A52A-91463ECA472B}" type="presParOf" srcId="{4CB0F622-A2EB-4697-888F-8F68AFE4B67C}" destId="{DFBC68DF-6582-4061-B99A-021B9887F6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B8513E-737C-45E5-889C-8FF2493DC79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84D0075-ABB1-4781-99E1-0E750BABAF5B}">
      <dgm:prSet/>
      <dgm:spPr/>
      <dgm:t>
        <a:bodyPr/>
        <a:lstStyle/>
        <a:p>
          <a:r>
            <a:rPr lang="en-US"/>
            <a:t>Get name of the operating system</a:t>
          </a:r>
        </a:p>
      </dgm:t>
    </dgm:pt>
    <dgm:pt modelId="{471C56EE-3303-4000-AB75-D57A23813159}" type="parTrans" cxnId="{E5F78643-CDCE-4022-8D03-B616C30B5109}">
      <dgm:prSet/>
      <dgm:spPr/>
      <dgm:t>
        <a:bodyPr/>
        <a:lstStyle/>
        <a:p>
          <a:endParaRPr lang="en-US"/>
        </a:p>
      </dgm:t>
    </dgm:pt>
    <dgm:pt modelId="{65E63DD8-F018-443C-8E0C-739447677354}" type="sibTrans" cxnId="{E5F78643-CDCE-4022-8D03-B616C30B5109}">
      <dgm:prSet/>
      <dgm:spPr/>
      <dgm:t>
        <a:bodyPr/>
        <a:lstStyle/>
        <a:p>
          <a:endParaRPr lang="en-US"/>
        </a:p>
      </dgm:t>
    </dgm:pt>
    <dgm:pt modelId="{6A577D40-E3FB-48F0-AFB2-34643282322A}">
      <dgm:prSet/>
      <dgm:spPr/>
      <dgm:t>
        <a:bodyPr/>
        <a:lstStyle/>
        <a:p>
          <a:r>
            <a:rPr lang="en-US"/>
            <a:t>Get current working directory</a:t>
          </a:r>
        </a:p>
      </dgm:t>
    </dgm:pt>
    <dgm:pt modelId="{59AA1F64-C6DE-4D4D-97E8-380D967E1A0A}" type="parTrans" cxnId="{E3B18415-8696-45C5-AE00-43639CF59219}">
      <dgm:prSet/>
      <dgm:spPr/>
      <dgm:t>
        <a:bodyPr/>
        <a:lstStyle/>
        <a:p>
          <a:endParaRPr lang="en-US"/>
        </a:p>
      </dgm:t>
    </dgm:pt>
    <dgm:pt modelId="{A9F833D9-DC53-4558-B8FF-509AB98EFEA7}" type="sibTrans" cxnId="{E3B18415-8696-45C5-AE00-43639CF59219}">
      <dgm:prSet/>
      <dgm:spPr/>
      <dgm:t>
        <a:bodyPr/>
        <a:lstStyle/>
        <a:p>
          <a:endParaRPr lang="en-US"/>
        </a:p>
      </dgm:t>
    </dgm:pt>
    <dgm:pt modelId="{92ADC9F2-2DB6-49E4-9BCE-2B32FD70B419}">
      <dgm:prSet/>
      <dgm:spPr/>
      <dgm:t>
        <a:bodyPr/>
        <a:lstStyle/>
        <a:p>
          <a:r>
            <a:rPr lang="en-US"/>
            <a:t>Change directories</a:t>
          </a:r>
        </a:p>
      </dgm:t>
    </dgm:pt>
    <dgm:pt modelId="{AADB857A-9DBF-482B-99B1-06AECBBAAAB1}" type="parTrans" cxnId="{4EF7F089-618D-48AF-9D18-A26537E32841}">
      <dgm:prSet/>
      <dgm:spPr/>
      <dgm:t>
        <a:bodyPr/>
        <a:lstStyle/>
        <a:p>
          <a:endParaRPr lang="en-US"/>
        </a:p>
      </dgm:t>
    </dgm:pt>
    <dgm:pt modelId="{06F2B80B-5CE8-4AA6-B71C-801009881D2F}" type="sibTrans" cxnId="{4EF7F089-618D-48AF-9D18-A26537E32841}">
      <dgm:prSet/>
      <dgm:spPr/>
      <dgm:t>
        <a:bodyPr/>
        <a:lstStyle/>
        <a:p>
          <a:endParaRPr lang="en-US"/>
        </a:p>
      </dgm:t>
    </dgm:pt>
    <dgm:pt modelId="{F8FFBB6A-6CAB-481C-9219-A6C19726F576}">
      <dgm:prSet/>
      <dgm:spPr/>
      <dgm:t>
        <a:bodyPr/>
        <a:lstStyle/>
        <a:p>
          <a:r>
            <a:rPr lang="en-US"/>
            <a:t>Get/Set user and group information/values</a:t>
          </a:r>
        </a:p>
      </dgm:t>
    </dgm:pt>
    <dgm:pt modelId="{5F4F3F4B-9F39-4294-914B-E6550A88599C}" type="parTrans" cxnId="{3B238369-A264-4F4F-9297-48A7B8C1F150}">
      <dgm:prSet/>
      <dgm:spPr/>
      <dgm:t>
        <a:bodyPr/>
        <a:lstStyle/>
        <a:p>
          <a:endParaRPr lang="en-US"/>
        </a:p>
      </dgm:t>
    </dgm:pt>
    <dgm:pt modelId="{55DB9683-12FB-48C8-938F-184650CAF8D7}" type="sibTrans" cxnId="{3B238369-A264-4F4F-9297-48A7B8C1F150}">
      <dgm:prSet/>
      <dgm:spPr/>
      <dgm:t>
        <a:bodyPr/>
        <a:lstStyle/>
        <a:p>
          <a:endParaRPr lang="en-US"/>
        </a:p>
      </dgm:t>
    </dgm:pt>
    <dgm:pt modelId="{205BE74B-36AB-467C-9FFF-201E269C0263}">
      <dgm:prSet/>
      <dgm:spPr/>
      <dgm:t>
        <a:bodyPr/>
        <a:lstStyle/>
        <a:p>
          <a:r>
            <a:rPr lang="en-US"/>
            <a:t>Test for access to a path and see if a file/directory exists</a:t>
          </a:r>
        </a:p>
      </dgm:t>
    </dgm:pt>
    <dgm:pt modelId="{18979D52-25C0-4B37-AD19-A6FE79875FE9}" type="parTrans" cxnId="{728CB6E0-5E61-4D5E-8D80-9C44BC761E4A}">
      <dgm:prSet/>
      <dgm:spPr/>
      <dgm:t>
        <a:bodyPr/>
        <a:lstStyle/>
        <a:p>
          <a:endParaRPr lang="en-US"/>
        </a:p>
      </dgm:t>
    </dgm:pt>
    <dgm:pt modelId="{BA98D017-67F6-49A1-B9DE-2C8C5604F2BF}" type="sibTrans" cxnId="{728CB6E0-5E61-4D5E-8D80-9C44BC761E4A}">
      <dgm:prSet/>
      <dgm:spPr/>
      <dgm:t>
        <a:bodyPr/>
        <a:lstStyle/>
        <a:p>
          <a:endParaRPr lang="en-US"/>
        </a:p>
      </dgm:t>
    </dgm:pt>
    <dgm:pt modelId="{421ECE37-EEC8-473B-B476-A766418F3DD4}">
      <dgm:prSet/>
      <dgm:spPr/>
      <dgm:t>
        <a:bodyPr/>
        <a:lstStyle/>
        <a:p>
          <a:r>
            <a:rPr lang="en-US"/>
            <a:t>Return a list of entities in a directory</a:t>
          </a:r>
        </a:p>
      </dgm:t>
    </dgm:pt>
    <dgm:pt modelId="{74D046A1-6A45-4E88-89F4-B36E42DCDEFE}" type="parTrans" cxnId="{0CBA40F9-1DCE-428A-A62E-573B532A7898}">
      <dgm:prSet/>
      <dgm:spPr/>
      <dgm:t>
        <a:bodyPr/>
        <a:lstStyle/>
        <a:p>
          <a:endParaRPr lang="en-US"/>
        </a:p>
      </dgm:t>
    </dgm:pt>
    <dgm:pt modelId="{BA53CB9D-801A-4A49-9891-08D83D84BC8E}" type="sibTrans" cxnId="{0CBA40F9-1DCE-428A-A62E-573B532A7898}">
      <dgm:prSet/>
      <dgm:spPr/>
      <dgm:t>
        <a:bodyPr/>
        <a:lstStyle/>
        <a:p>
          <a:endParaRPr lang="en-US"/>
        </a:p>
      </dgm:t>
    </dgm:pt>
    <dgm:pt modelId="{55F1235E-E4EF-4815-9255-52AA0B2CA744}">
      <dgm:prSet/>
      <dgm:spPr/>
      <dgm:t>
        <a:bodyPr/>
        <a:lstStyle/>
        <a:p>
          <a:r>
            <a:rPr lang="en-US"/>
            <a:t>Create a directory</a:t>
          </a:r>
        </a:p>
      </dgm:t>
    </dgm:pt>
    <dgm:pt modelId="{1CC8CE75-30A3-4F30-A344-1FFAAFF318FB}" type="parTrans" cxnId="{67961C4C-8D7A-4E53-86AE-2BF6FF0AF5C8}">
      <dgm:prSet/>
      <dgm:spPr/>
      <dgm:t>
        <a:bodyPr/>
        <a:lstStyle/>
        <a:p>
          <a:endParaRPr lang="en-US"/>
        </a:p>
      </dgm:t>
    </dgm:pt>
    <dgm:pt modelId="{AA1B2573-A7AB-46A0-B755-0702046294E2}" type="sibTrans" cxnId="{67961C4C-8D7A-4E53-86AE-2BF6FF0AF5C8}">
      <dgm:prSet/>
      <dgm:spPr/>
      <dgm:t>
        <a:bodyPr/>
        <a:lstStyle/>
        <a:p>
          <a:endParaRPr lang="en-US"/>
        </a:p>
      </dgm:t>
    </dgm:pt>
    <dgm:pt modelId="{25DA9047-4A76-4035-943F-271F6D18D292}">
      <dgm:prSet/>
      <dgm:spPr/>
      <dgm:t>
        <a:bodyPr/>
        <a:lstStyle/>
        <a:p>
          <a:r>
            <a:rPr lang="en-US"/>
            <a:t>Remove and rename files/directories</a:t>
          </a:r>
        </a:p>
      </dgm:t>
    </dgm:pt>
    <dgm:pt modelId="{266A1D9B-AF63-4A2C-B901-9734BCCD5E28}" type="parTrans" cxnId="{3AE4F08F-0291-4D82-A641-CD56864D53BB}">
      <dgm:prSet/>
      <dgm:spPr/>
      <dgm:t>
        <a:bodyPr/>
        <a:lstStyle/>
        <a:p>
          <a:endParaRPr lang="en-US"/>
        </a:p>
      </dgm:t>
    </dgm:pt>
    <dgm:pt modelId="{429E1705-3719-492E-81CD-871719481C3E}" type="sibTrans" cxnId="{3AE4F08F-0291-4D82-A641-CD56864D53BB}">
      <dgm:prSet/>
      <dgm:spPr/>
      <dgm:t>
        <a:bodyPr/>
        <a:lstStyle/>
        <a:p>
          <a:endParaRPr lang="en-US"/>
        </a:p>
      </dgm:t>
    </dgm:pt>
    <dgm:pt modelId="{F886FCAC-BA76-4747-911D-39F3E50B0F46}">
      <dgm:prSet/>
      <dgm:spPr/>
      <dgm:t>
        <a:bodyPr/>
        <a:lstStyle/>
        <a:p>
          <a:r>
            <a:rPr lang="en-US" dirty="0"/>
            <a:t>Get stats for a file (i.e. size, dates)</a:t>
          </a:r>
        </a:p>
      </dgm:t>
    </dgm:pt>
    <dgm:pt modelId="{3F887E35-3DD1-4025-B930-E2114CD65512}" type="parTrans" cxnId="{7091077F-29A4-42F1-AA38-6376414F4F23}">
      <dgm:prSet/>
      <dgm:spPr/>
      <dgm:t>
        <a:bodyPr/>
        <a:lstStyle/>
        <a:p>
          <a:endParaRPr lang="en-US"/>
        </a:p>
      </dgm:t>
    </dgm:pt>
    <dgm:pt modelId="{6CD994B6-5E69-4CBC-867B-511A33CB7FD0}" type="sibTrans" cxnId="{7091077F-29A4-42F1-AA38-6376414F4F23}">
      <dgm:prSet/>
      <dgm:spPr/>
      <dgm:t>
        <a:bodyPr/>
        <a:lstStyle/>
        <a:p>
          <a:endParaRPr lang="en-US"/>
        </a:p>
      </dgm:t>
    </dgm:pt>
    <dgm:pt modelId="{181B0C15-E7DE-4E71-9BDF-42C713B6A9E2}">
      <dgm:prSet/>
      <dgm:spPr/>
      <dgm:t>
        <a:bodyPr/>
        <a:lstStyle/>
        <a:p>
          <a:r>
            <a:rPr lang="en-US"/>
            <a:t>Recursively generate files and directory names</a:t>
          </a:r>
        </a:p>
      </dgm:t>
    </dgm:pt>
    <dgm:pt modelId="{CFA883FA-F85E-41F0-BC5A-1077E4A94008}" type="parTrans" cxnId="{182342CA-371D-45FE-B6EF-5FB848F5DE19}">
      <dgm:prSet/>
      <dgm:spPr/>
      <dgm:t>
        <a:bodyPr/>
        <a:lstStyle/>
        <a:p>
          <a:endParaRPr lang="en-US"/>
        </a:p>
      </dgm:t>
    </dgm:pt>
    <dgm:pt modelId="{C4A5C334-9C18-472A-960A-3E22950DD147}" type="sibTrans" cxnId="{182342CA-371D-45FE-B6EF-5FB848F5DE19}">
      <dgm:prSet/>
      <dgm:spPr/>
      <dgm:t>
        <a:bodyPr/>
        <a:lstStyle/>
        <a:p>
          <a:endParaRPr lang="en-US"/>
        </a:p>
      </dgm:t>
    </dgm:pt>
    <dgm:pt modelId="{E112EF3D-149A-43BF-A9F1-ABEE22889F17}">
      <dgm:prSet/>
      <dgm:spPr/>
      <dgm:t>
        <a:bodyPr/>
        <a:lstStyle/>
        <a:p>
          <a:r>
            <a:rPr lang="en-US"/>
            <a:t>Kill a proces</a:t>
          </a:r>
        </a:p>
      </dgm:t>
    </dgm:pt>
    <dgm:pt modelId="{2539176A-5CE5-4D71-9264-7B06FB38E54C}" type="parTrans" cxnId="{B08E6B33-5567-4693-8F74-027654372641}">
      <dgm:prSet/>
      <dgm:spPr/>
      <dgm:t>
        <a:bodyPr/>
        <a:lstStyle/>
        <a:p>
          <a:endParaRPr lang="en-US"/>
        </a:p>
      </dgm:t>
    </dgm:pt>
    <dgm:pt modelId="{9BB6BFCE-3C50-4097-862E-FF6C9140B9D5}" type="sibTrans" cxnId="{B08E6B33-5567-4693-8F74-027654372641}">
      <dgm:prSet/>
      <dgm:spPr/>
      <dgm:t>
        <a:bodyPr/>
        <a:lstStyle/>
        <a:p>
          <a:endParaRPr lang="en-US"/>
        </a:p>
      </dgm:t>
    </dgm:pt>
    <dgm:pt modelId="{EE43473E-5B01-8B4E-AE28-684D816A1078}" type="pres">
      <dgm:prSet presAssocID="{B4B8513E-737C-45E5-889C-8FF2493DC79C}" presName="diagram" presStyleCnt="0">
        <dgm:presLayoutVars>
          <dgm:dir/>
          <dgm:resizeHandles val="exact"/>
        </dgm:presLayoutVars>
      </dgm:prSet>
      <dgm:spPr/>
    </dgm:pt>
    <dgm:pt modelId="{9479551E-056A-AC4E-8A21-E32D1EE230E2}" type="pres">
      <dgm:prSet presAssocID="{084D0075-ABB1-4781-99E1-0E750BABAF5B}" presName="node" presStyleLbl="node1" presStyleIdx="0" presStyleCnt="11">
        <dgm:presLayoutVars>
          <dgm:bulletEnabled val="1"/>
        </dgm:presLayoutVars>
      </dgm:prSet>
      <dgm:spPr/>
    </dgm:pt>
    <dgm:pt modelId="{F24ADA58-DDE7-1047-A67D-602A76A13991}" type="pres">
      <dgm:prSet presAssocID="{65E63DD8-F018-443C-8E0C-739447677354}" presName="sibTrans" presStyleCnt="0"/>
      <dgm:spPr/>
    </dgm:pt>
    <dgm:pt modelId="{C9BA32C8-6101-AB45-8909-683538CD1259}" type="pres">
      <dgm:prSet presAssocID="{6A577D40-E3FB-48F0-AFB2-34643282322A}" presName="node" presStyleLbl="node1" presStyleIdx="1" presStyleCnt="11">
        <dgm:presLayoutVars>
          <dgm:bulletEnabled val="1"/>
        </dgm:presLayoutVars>
      </dgm:prSet>
      <dgm:spPr/>
    </dgm:pt>
    <dgm:pt modelId="{372D7345-9B13-264B-9922-A5611B0CB13A}" type="pres">
      <dgm:prSet presAssocID="{A9F833D9-DC53-4558-B8FF-509AB98EFEA7}" presName="sibTrans" presStyleCnt="0"/>
      <dgm:spPr/>
    </dgm:pt>
    <dgm:pt modelId="{CD6F7C48-BA98-4544-B5BE-E2B6A178FE73}" type="pres">
      <dgm:prSet presAssocID="{92ADC9F2-2DB6-49E4-9BCE-2B32FD70B419}" presName="node" presStyleLbl="node1" presStyleIdx="2" presStyleCnt="11">
        <dgm:presLayoutVars>
          <dgm:bulletEnabled val="1"/>
        </dgm:presLayoutVars>
      </dgm:prSet>
      <dgm:spPr/>
    </dgm:pt>
    <dgm:pt modelId="{64AEC613-5548-3341-8F20-23BC95ECF036}" type="pres">
      <dgm:prSet presAssocID="{06F2B80B-5CE8-4AA6-B71C-801009881D2F}" presName="sibTrans" presStyleCnt="0"/>
      <dgm:spPr/>
    </dgm:pt>
    <dgm:pt modelId="{0C0DC732-F6A1-0743-8D00-D63578D393B4}" type="pres">
      <dgm:prSet presAssocID="{F8FFBB6A-6CAB-481C-9219-A6C19726F576}" presName="node" presStyleLbl="node1" presStyleIdx="3" presStyleCnt="11">
        <dgm:presLayoutVars>
          <dgm:bulletEnabled val="1"/>
        </dgm:presLayoutVars>
      </dgm:prSet>
      <dgm:spPr/>
    </dgm:pt>
    <dgm:pt modelId="{902D6A9D-9229-ED44-A54B-695BAD516BE9}" type="pres">
      <dgm:prSet presAssocID="{55DB9683-12FB-48C8-938F-184650CAF8D7}" presName="sibTrans" presStyleCnt="0"/>
      <dgm:spPr/>
    </dgm:pt>
    <dgm:pt modelId="{FB7B26C8-D71D-224B-B7F7-87441DAC59E4}" type="pres">
      <dgm:prSet presAssocID="{205BE74B-36AB-467C-9FFF-201E269C0263}" presName="node" presStyleLbl="node1" presStyleIdx="4" presStyleCnt="11">
        <dgm:presLayoutVars>
          <dgm:bulletEnabled val="1"/>
        </dgm:presLayoutVars>
      </dgm:prSet>
      <dgm:spPr/>
    </dgm:pt>
    <dgm:pt modelId="{9A285902-36C6-1841-9B47-E16FFFED65D5}" type="pres">
      <dgm:prSet presAssocID="{BA98D017-67F6-49A1-B9DE-2C8C5604F2BF}" presName="sibTrans" presStyleCnt="0"/>
      <dgm:spPr/>
    </dgm:pt>
    <dgm:pt modelId="{021E1352-F60C-1649-8D3A-8B8CA789B013}" type="pres">
      <dgm:prSet presAssocID="{421ECE37-EEC8-473B-B476-A766418F3DD4}" presName="node" presStyleLbl="node1" presStyleIdx="5" presStyleCnt="11">
        <dgm:presLayoutVars>
          <dgm:bulletEnabled val="1"/>
        </dgm:presLayoutVars>
      </dgm:prSet>
      <dgm:spPr/>
    </dgm:pt>
    <dgm:pt modelId="{BE15D4BE-5501-1D44-8144-E369D656CBB5}" type="pres">
      <dgm:prSet presAssocID="{BA53CB9D-801A-4A49-9891-08D83D84BC8E}" presName="sibTrans" presStyleCnt="0"/>
      <dgm:spPr/>
    </dgm:pt>
    <dgm:pt modelId="{0B461216-F238-7848-8A7A-9A652D8D1A05}" type="pres">
      <dgm:prSet presAssocID="{55F1235E-E4EF-4815-9255-52AA0B2CA744}" presName="node" presStyleLbl="node1" presStyleIdx="6" presStyleCnt="11">
        <dgm:presLayoutVars>
          <dgm:bulletEnabled val="1"/>
        </dgm:presLayoutVars>
      </dgm:prSet>
      <dgm:spPr/>
    </dgm:pt>
    <dgm:pt modelId="{FDA9FA6E-7A3A-114D-919A-26BA1D41B02A}" type="pres">
      <dgm:prSet presAssocID="{AA1B2573-A7AB-46A0-B755-0702046294E2}" presName="sibTrans" presStyleCnt="0"/>
      <dgm:spPr/>
    </dgm:pt>
    <dgm:pt modelId="{FA4EA429-F6C4-DE4D-B9E5-7D708E1C01E0}" type="pres">
      <dgm:prSet presAssocID="{25DA9047-4A76-4035-943F-271F6D18D292}" presName="node" presStyleLbl="node1" presStyleIdx="7" presStyleCnt="11">
        <dgm:presLayoutVars>
          <dgm:bulletEnabled val="1"/>
        </dgm:presLayoutVars>
      </dgm:prSet>
      <dgm:spPr/>
    </dgm:pt>
    <dgm:pt modelId="{F46BDC6B-DF9A-2343-8CA7-D1A4CB3B1E87}" type="pres">
      <dgm:prSet presAssocID="{429E1705-3719-492E-81CD-871719481C3E}" presName="sibTrans" presStyleCnt="0"/>
      <dgm:spPr/>
    </dgm:pt>
    <dgm:pt modelId="{12BBBAE3-E481-9F4F-83DF-87969A2B2BDD}" type="pres">
      <dgm:prSet presAssocID="{F886FCAC-BA76-4747-911D-39F3E50B0F46}" presName="node" presStyleLbl="node1" presStyleIdx="8" presStyleCnt="11">
        <dgm:presLayoutVars>
          <dgm:bulletEnabled val="1"/>
        </dgm:presLayoutVars>
      </dgm:prSet>
      <dgm:spPr/>
    </dgm:pt>
    <dgm:pt modelId="{5D712122-356B-334B-B818-6B5936B5FBFC}" type="pres">
      <dgm:prSet presAssocID="{6CD994B6-5E69-4CBC-867B-511A33CB7FD0}" presName="sibTrans" presStyleCnt="0"/>
      <dgm:spPr/>
    </dgm:pt>
    <dgm:pt modelId="{A0BE864E-6634-0E40-BAC5-022759013361}" type="pres">
      <dgm:prSet presAssocID="{181B0C15-E7DE-4E71-9BDF-42C713B6A9E2}" presName="node" presStyleLbl="node1" presStyleIdx="9" presStyleCnt="11">
        <dgm:presLayoutVars>
          <dgm:bulletEnabled val="1"/>
        </dgm:presLayoutVars>
      </dgm:prSet>
      <dgm:spPr/>
    </dgm:pt>
    <dgm:pt modelId="{00E4C82F-C419-6A44-9038-6255EF1C1D87}" type="pres">
      <dgm:prSet presAssocID="{C4A5C334-9C18-472A-960A-3E22950DD147}" presName="sibTrans" presStyleCnt="0"/>
      <dgm:spPr/>
    </dgm:pt>
    <dgm:pt modelId="{8621D565-E48B-4642-B03E-EB42DBC01806}" type="pres">
      <dgm:prSet presAssocID="{E112EF3D-149A-43BF-A9F1-ABEE22889F17}" presName="node" presStyleLbl="node1" presStyleIdx="10" presStyleCnt="11">
        <dgm:presLayoutVars>
          <dgm:bulletEnabled val="1"/>
        </dgm:presLayoutVars>
      </dgm:prSet>
      <dgm:spPr/>
    </dgm:pt>
  </dgm:ptLst>
  <dgm:cxnLst>
    <dgm:cxn modelId="{566C3C0E-D78D-1E42-ABED-C334B80A637B}" type="presOf" srcId="{6A577D40-E3FB-48F0-AFB2-34643282322A}" destId="{C9BA32C8-6101-AB45-8909-683538CD1259}" srcOrd="0" destOrd="0" presId="urn:microsoft.com/office/officeart/2005/8/layout/default"/>
    <dgm:cxn modelId="{E3B18415-8696-45C5-AE00-43639CF59219}" srcId="{B4B8513E-737C-45E5-889C-8FF2493DC79C}" destId="{6A577D40-E3FB-48F0-AFB2-34643282322A}" srcOrd="1" destOrd="0" parTransId="{59AA1F64-C6DE-4D4D-97E8-380D967E1A0A}" sibTransId="{A9F833D9-DC53-4558-B8FF-509AB98EFEA7}"/>
    <dgm:cxn modelId="{B29C5B2A-624E-5744-9C67-016DF423F08C}" type="presOf" srcId="{205BE74B-36AB-467C-9FFF-201E269C0263}" destId="{FB7B26C8-D71D-224B-B7F7-87441DAC59E4}" srcOrd="0" destOrd="0" presId="urn:microsoft.com/office/officeart/2005/8/layout/default"/>
    <dgm:cxn modelId="{B08E6B33-5567-4693-8F74-027654372641}" srcId="{B4B8513E-737C-45E5-889C-8FF2493DC79C}" destId="{E112EF3D-149A-43BF-A9F1-ABEE22889F17}" srcOrd="10" destOrd="0" parTransId="{2539176A-5CE5-4D71-9264-7B06FB38E54C}" sibTransId="{9BB6BFCE-3C50-4097-862E-FF6C9140B9D5}"/>
    <dgm:cxn modelId="{63DBC733-4B2E-334C-9FEE-FD40399E45B2}" type="presOf" srcId="{B4B8513E-737C-45E5-889C-8FF2493DC79C}" destId="{EE43473E-5B01-8B4E-AE28-684D816A1078}" srcOrd="0" destOrd="0" presId="urn:microsoft.com/office/officeart/2005/8/layout/default"/>
    <dgm:cxn modelId="{E5F78643-CDCE-4022-8D03-B616C30B5109}" srcId="{B4B8513E-737C-45E5-889C-8FF2493DC79C}" destId="{084D0075-ABB1-4781-99E1-0E750BABAF5B}" srcOrd="0" destOrd="0" parTransId="{471C56EE-3303-4000-AB75-D57A23813159}" sibTransId="{65E63DD8-F018-443C-8E0C-739447677354}"/>
    <dgm:cxn modelId="{6D357F47-ED21-FF48-A08A-ED67DB35CF3F}" type="presOf" srcId="{181B0C15-E7DE-4E71-9BDF-42C713B6A9E2}" destId="{A0BE864E-6634-0E40-BAC5-022759013361}" srcOrd="0" destOrd="0" presId="urn:microsoft.com/office/officeart/2005/8/layout/default"/>
    <dgm:cxn modelId="{67961C4C-8D7A-4E53-86AE-2BF6FF0AF5C8}" srcId="{B4B8513E-737C-45E5-889C-8FF2493DC79C}" destId="{55F1235E-E4EF-4815-9255-52AA0B2CA744}" srcOrd="6" destOrd="0" parTransId="{1CC8CE75-30A3-4F30-A344-1FFAAFF318FB}" sibTransId="{AA1B2573-A7AB-46A0-B755-0702046294E2}"/>
    <dgm:cxn modelId="{D75F5664-B3D7-A249-8C98-866D1B7BCADA}" type="presOf" srcId="{F8FFBB6A-6CAB-481C-9219-A6C19726F576}" destId="{0C0DC732-F6A1-0743-8D00-D63578D393B4}" srcOrd="0" destOrd="0" presId="urn:microsoft.com/office/officeart/2005/8/layout/default"/>
    <dgm:cxn modelId="{3B238369-A264-4F4F-9297-48A7B8C1F150}" srcId="{B4B8513E-737C-45E5-889C-8FF2493DC79C}" destId="{F8FFBB6A-6CAB-481C-9219-A6C19726F576}" srcOrd="3" destOrd="0" parTransId="{5F4F3F4B-9F39-4294-914B-E6550A88599C}" sibTransId="{55DB9683-12FB-48C8-938F-184650CAF8D7}"/>
    <dgm:cxn modelId="{BBC6D06E-EA2F-584A-9C35-65641BFF1D6A}" type="presOf" srcId="{92ADC9F2-2DB6-49E4-9BCE-2B32FD70B419}" destId="{CD6F7C48-BA98-4544-B5BE-E2B6A178FE73}" srcOrd="0" destOrd="0" presId="urn:microsoft.com/office/officeart/2005/8/layout/default"/>
    <dgm:cxn modelId="{B3E91471-D357-A74E-9E5E-CFF4AFF4132D}" type="presOf" srcId="{E112EF3D-149A-43BF-A9F1-ABEE22889F17}" destId="{8621D565-E48B-4642-B03E-EB42DBC01806}" srcOrd="0" destOrd="0" presId="urn:microsoft.com/office/officeart/2005/8/layout/default"/>
    <dgm:cxn modelId="{7091077F-29A4-42F1-AA38-6376414F4F23}" srcId="{B4B8513E-737C-45E5-889C-8FF2493DC79C}" destId="{F886FCAC-BA76-4747-911D-39F3E50B0F46}" srcOrd="8" destOrd="0" parTransId="{3F887E35-3DD1-4025-B930-E2114CD65512}" sibTransId="{6CD994B6-5E69-4CBC-867B-511A33CB7FD0}"/>
    <dgm:cxn modelId="{49858C86-E8EF-0D43-BD58-B82C460AE421}" type="presOf" srcId="{25DA9047-4A76-4035-943F-271F6D18D292}" destId="{FA4EA429-F6C4-DE4D-B9E5-7D708E1C01E0}" srcOrd="0" destOrd="0" presId="urn:microsoft.com/office/officeart/2005/8/layout/default"/>
    <dgm:cxn modelId="{4EF7F089-618D-48AF-9D18-A26537E32841}" srcId="{B4B8513E-737C-45E5-889C-8FF2493DC79C}" destId="{92ADC9F2-2DB6-49E4-9BCE-2B32FD70B419}" srcOrd="2" destOrd="0" parTransId="{AADB857A-9DBF-482B-99B1-06AECBBAAAB1}" sibTransId="{06F2B80B-5CE8-4AA6-B71C-801009881D2F}"/>
    <dgm:cxn modelId="{273A458D-813E-434E-8E94-4755897E552E}" type="presOf" srcId="{F886FCAC-BA76-4747-911D-39F3E50B0F46}" destId="{12BBBAE3-E481-9F4F-83DF-87969A2B2BDD}" srcOrd="0" destOrd="0" presId="urn:microsoft.com/office/officeart/2005/8/layout/default"/>
    <dgm:cxn modelId="{3AE4F08F-0291-4D82-A641-CD56864D53BB}" srcId="{B4B8513E-737C-45E5-889C-8FF2493DC79C}" destId="{25DA9047-4A76-4035-943F-271F6D18D292}" srcOrd="7" destOrd="0" parTransId="{266A1D9B-AF63-4A2C-B901-9734BCCD5E28}" sibTransId="{429E1705-3719-492E-81CD-871719481C3E}"/>
    <dgm:cxn modelId="{182342CA-371D-45FE-B6EF-5FB848F5DE19}" srcId="{B4B8513E-737C-45E5-889C-8FF2493DC79C}" destId="{181B0C15-E7DE-4E71-9BDF-42C713B6A9E2}" srcOrd="9" destOrd="0" parTransId="{CFA883FA-F85E-41F0-BC5A-1077E4A94008}" sibTransId="{C4A5C334-9C18-472A-960A-3E22950DD147}"/>
    <dgm:cxn modelId="{728CB6E0-5E61-4D5E-8D80-9C44BC761E4A}" srcId="{B4B8513E-737C-45E5-889C-8FF2493DC79C}" destId="{205BE74B-36AB-467C-9FFF-201E269C0263}" srcOrd="4" destOrd="0" parTransId="{18979D52-25C0-4B37-AD19-A6FE79875FE9}" sibTransId="{BA98D017-67F6-49A1-B9DE-2C8C5604F2BF}"/>
    <dgm:cxn modelId="{A44956EE-5684-8046-AC18-EDA40C1A2209}" type="presOf" srcId="{55F1235E-E4EF-4815-9255-52AA0B2CA744}" destId="{0B461216-F238-7848-8A7A-9A652D8D1A05}" srcOrd="0" destOrd="0" presId="urn:microsoft.com/office/officeart/2005/8/layout/default"/>
    <dgm:cxn modelId="{0CBA40F9-1DCE-428A-A62E-573B532A7898}" srcId="{B4B8513E-737C-45E5-889C-8FF2493DC79C}" destId="{421ECE37-EEC8-473B-B476-A766418F3DD4}" srcOrd="5" destOrd="0" parTransId="{74D046A1-6A45-4E88-89F4-B36E42DCDEFE}" sibTransId="{BA53CB9D-801A-4A49-9891-08D83D84BC8E}"/>
    <dgm:cxn modelId="{768AD1F9-F8EA-C047-9A71-005743E8975E}" type="presOf" srcId="{421ECE37-EEC8-473B-B476-A766418F3DD4}" destId="{021E1352-F60C-1649-8D3A-8B8CA789B013}" srcOrd="0" destOrd="0" presId="urn:microsoft.com/office/officeart/2005/8/layout/default"/>
    <dgm:cxn modelId="{97834BFB-A98B-0246-911F-DFBFF2F82C51}" type="presOf" srcId="{084D0075-ABB1-4781-99E1-0E750BABAF5B}" destId="{9479551E-056A-AC4E-8A21-E32D1EE230E2}" srcOrd="0" destOrd="0" presId="urn:microsoft.com/office/officeart/2005/8/layout/default"/>
    <dgm:cxn modelId="{6DCCB1AC-8144-D146-8167-C612B0A0A130}" type="presParOf" srcId="{EE43473E-5B01-8B4E-AE28-684D816A1078}" destId="{9479551E-056A-AC4E-8A21-E32D1EE230E2}" srcOrd="0" destOrd="0" presId="urn:microsoft.com/office/officeart/2005/8/layout/default"/>
    <dgm:cxn modelId="{CCECE2E7-5C83-0542-88F0-E659BDB27A57}" type="presParOf" srcId="{EE43473E-5B01-8B4E-AE28-684D816A1078}" destId="{F24ADA58-DDE7-1047-A67D-602A76A13991}" srcOrd="1" destOrd="0" presId="urn:microsoft.com/office/officeart/2005/8/layout/default"/>
    <dgm:cxn modelId="{2FE35525-63D1-B246-8F5D-A73E5FAC034C}" type="presParOf" srcId="{EE43473E-5B01-8B4E-AE28-684D816A1078}" destId="{C9BA32C8-6101-AB45-8909-683538CD1259}" srcOrd="2" destOrd="0" presId="urn:microsoft.com/office/officeart/2005/8/layout/default"/>
    <dgm:cxn modelId="{9B5DDD73-FCBA-CC4E-83AF-FF6ED58380EE}" type="presParOf" srcId="{EE43473E-5B01-8B4E-AE28-684D816A1078}" destId="{372D7345-9B13-264B-9922-A5611B0CB13A}" srcOrd="3" destOrd="0" presId="urn:microsoft.com/office/officeart/2005/8/layout/default"/>
    <dgm:cxn modelId="{84838C04-D481-0444-8D0C-958E18C14A04}" type="presParOf" srcId="{EE43473E-5B01-8B4E-AE28-684D816A1078}" destId="{CD6F7C48-BA98-4544-B5BE-E2B6A178FE73}" srcOrd="4" destOrd="0" presId="urn:microsoft.com/office/officeart/2005/8/layout/default"/>
    <dgm:cxn modelId="{D74A8236-C314-6849-B0FE-834D83510844}" type="presParOf" srcId="{EE43473E-5B01-8B4E-AE28-684D816A1078}" destId="{64AEC613-5548-3341-8F20-23BC95ECF036}" srcOrd="5" destOrd="0" presId="urn:microsoft.com/office/officeart/2005/8/layout/default"/>
    <dgm:cxn modelId="{D931E8B8-7C5E-F24B-8F4D-6BC422D32C54}" type="presParOf" srcId="{EE43473E-5B01-8B4E-AE28-684D816A1078}" destId="{0C0DC732-F6A1-0743-8D00-D63578D393B4}" srcOrd="6" destOrd="0" presId="urn:microsoft.com/office/officeart/2005/8/layout/default"/>
    <dgm:cxn modelId="{84F30163-7599-0D4E-8C44-0D63A9249665}" type="presParOf" srcId="{EE43473E-5B01-8B4E-AE28-684D816A1078}" destId="{902D6A9D-9229-ED44-A54B-695BAD516BE9}" srcOrd="7" destOrd="0" presId="urn:microsoft.com/office/officeart/2005/8/layout/default"/>
    <dgm:cxn modelId="{DE7C1739-CD1A-2E4C-A207-6D1E2732122A}" type="presParOf" srcId="{EE43473E-5B01-8B4E-AE28-684D816A1078}" destId="{FB7B26C8-D71D-224B-B7F7-87441DAC59E4}" srcOrd="8" destOrd="0" presId="urn:microsoft.com/office/officeart/2005/8/layout/default"/>
    <dgm:cxn modelId="{0FDEC552-67C8-C448-8B12-81F2C69D8D69}" type="presParOf" srcId="{EE43473E-5B01-8B4E-AE28-684D816A1078}" destId="{9A285902-36C6-1841-9B47-E16FFFED65D5}" srcOrd="9" destOrd="0" presId="urn:microsoft.com/office/officeart/2005/8/layout/default"/>
    <dgm:cxn modelId="{D96AE56F-C656-FA41-A60E-CFD6250F7814}" type="presParOf" srcId="{EE43473E-5B01-8B4E-AE28-684D816A1078}" destId="{021E1352-F60C-1649-8D3A-8B8CA789B013}" srcOrd="10" destOrd="0" presId="urn:microsoft.com/office/officeart/2005/8/layout/default"/>
    <dgm:cxn modelId="{F5AFC390-BEE9-0444-AB10-341356C872C3}" type="presParOf" srcId="{EE43473E-5B01-8B4E-AE28-684D816A1078}" destId="{BE15D4BE-5501-1D44-8144-E369D656CBB5}" srcOrd="11" destOrd="0" presId="urn:microsoft.com/office/officeart/2005/8/layout/default"/>
    <dgm:cxn modelId="{83A08D5B-2369-C94C-9A54-B4AE47D3109E}" type="presParOf" srcId="{EE43473E-5B01-8B4E-AE28-684D816A1078}" destId="{0B461216-F238-7848-8A7A-9A652D8D1A05}" srcOrd="12" destOrd="0" presId="urn:microsoft.com/office/officeart/2005/8/layout/default"/>
    <dgm:cxn modelId="{094D2545-5715-3F4A-A3E0-20EC56EB7D06}" type="presParOf" srcId="{EE43473E-5B01-8B4E-AE28-684D816A1078}" destId="{FDA9FA6E-7A3A-114D-919A-26BA1D41B02A}" srcOrd="13" destOrd="0" presId="urn:microsoft.com/office/officeart/2005/8/layout/default"/>
    <dgm:cxn modelId="{D181B0A0-79E7-1B4A-96BD-296FB5C396A9}" type="presParOf" srcId="{EE43473E-5B01-8B4E-AE28-684D816A1078}" destId="{FA4EA429-F6C4-DE4D-B9E5-7D708E1C01E0}" srcOrd="14" destOrd="0" presId="urn:microsoft.com/office/officeart/2005/8/layout/default"/>
    <dgm:cxn modelId="{606083ED-A5D8-8C48-B940-4EC61EB43142}" type="presParOf" srcId="{EE43473E-5B01-8B4E-AE28-684D816A1078}" destId="{F46BDC6B-DF9A-2343-8CA7-D1A4CB3B1E87}" srcOrd="15" destOrd="0" presId="urn:microsoft.com/office/officeart/2005/8/layout/default"/>
    <dgm:cxn modelId="{A253C5A1-D102-2A48-A24C-13E93010B7DE}" type="presParOf" srcId="{EE43473E-5B01-8B4E-AE28-684D816A1078}" destId="{12BBBAE3-E481-9F4F-83DF-87969A2B2BDD}" srcOrd="16" destOrd="0" presId="urn:microsoft.com/office/officeart/2005/8/layout/default"/>
    <dgm:cxn modelId="{4DE39C79-8A5F-1448-BF00-0443C5CA4675}" type="presParOf" srcId="{EE43473E-5B01-8B4E-AE28-684D816A1078}" destId="{5D712122-356B-334B-B818-6B5936B5FBFC}" srcOrd="17" destOrd="0" presId="urn:microsoft.com/office/officeart/2005/8/layout/default"/>
    <dgm:cxn modelId="{A98CC29E-7C0F-7C49-9DC5-AB64A737605E}" type="presParOf" srcId="{EE43473E-5B01-8B4E-AE28-684D816A1078}" destId="{A0BE864E-6634-0E40-BAC5-022759013361}" srcOrd="18" destOrd="0" presId="urn:microsoft.com/office/officeart/2005/8/layout/default"/>
    <dgm:cxn modelId="{A094D9F9-3C13-3D40-8D5D-E91A5CBA0F94}" type="presParOf" srcId="{EE43473E-5B01-8B4E-AE28-684D816A1078}" destId="{00E4C82F-C419-6A44-9038-6255EF1C1D87}" srcOrd="19" destOrd="0" presId="urn:microsoft.com/office/officeart/2005/8/layout/default"/>
    <dgm:cxn modelId="{6E08E5EC-ECD2-4040-8768-019567273C92}" type="presParOf" srcId="{EE43473E-5B01-8B4E-AE28-684D816A1078}" destId="{8621D565-E48B-4642-B03E-EB42DBC01806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B8513E-737C-45E5-889C-8FF2493DC79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84D0075-ABB1-4781-99E1-0E750BABAF5B}">
      <dgm:prSet/>
      <dgm:spPr/>
      <dgm:t>
        <a:bodyPr/>
        <a:lstStyle/>
        <a:p>
          <a:r>
            <a:rPr lang="en-US" dirty="0"/>
            <a:t>Return directory names</a:t>
          </a:r>
        </a:p>
      </dgm:t>
    </dgm:pt>
    <dgm:pt modelId="{471C56EE-3303-4000-AB75-D57A23813159}" type="parTrans" cxnId="{E5F78643-CDCE-4022-8D03-B616C30B5109}">
      <dgm:prSet/>
      <dgm:spPr/>
      <dgm:t>
        <a:bodyPr/>
        <a:lstStyle/>
        <a:p>
          <a:endParaRPr lang="en-US"/>
        </a:p>
      </dgm:t>
    </dgm:pt>
    <dgm:pt modelId="{65E63DD8-F018-443C-8E0C-739447677354}" type="sibTrans" cxnId="{E5F78643-CDCE-4022-8D03-B616C30B5109}">
      <dgm:prSet/>
      <dgm:spPr/>
      <dgm:t>
        <a:bodyPr/>
        <a:lstStyle/>
        <a:p>
          <a:endParaRPr lang="en-US"/>
        </a:p>
      </dgm:t>
    </dgm:pt>
    <dgm:pt modelId="{6A577D40-E3FB-48F0-AFB2-34643282322A}">
      <dgm:prSet/>
      <dgm:spPr/>
      <dgm:t>
        <a:bodyPr/>
        <a:lstStyle/>
        <a:p>
          <a:r>
            <a:rPr lang="en-US" dirty="0"/>
            <a:t>Split the Directory/file from its Path</a:t>
          </a:r>
        </a:p>
      </dgm:t>
    </dgm:pt>
    <dgm:pt modelId="{59AA1F64-C6DE-4D4D-97E8-380D967E1A0A}" type="parTrans" cxnId="{E3B18415-8696-45C5-AE00-43639CF59219}">
      <dgm:prSet/>
      <dgm:spPr/>
      <dgm:t>
        <a:bodyPr/>
        <a:lstStyle/>
        <a:p>
          <a:endParaRPr lang="en-US"/>
        </a:p>
      </dgm:t>
    </dgm:pt>
    <dgm:pt modelId="{A9F833D9-DC53-4558-B8FF-509AB98EFEA7}" type="sibTrans" cxnId="{E3B18415-8696-45C5-AE00-43639CF59219}">
      <dgm:prSet/>
      <dgm:spPr/>
      <dgm:t>
        <a:bodyPr/>
        <a:lstStyle/>
        <a:p>
          <a:endParaRPr lang="en-US"/>
        </a:p>
      </dgm:t>
    </dgm:pt>
    <dgm:pt modelId="{92ADC9F2-2DB6-49E4-9BCE-2B32FD70B419}">
      <dgm:prSet/>
      <dgm:spPr/>
      <dgm:t>
        <a:bodyPr/>
        <a:lstStyle/>
        <a:p>
          <a:r>
            <a:rPr lang="en-US" dirty="0"/>
            <a:t>Determine if a path exists</a:t>
          </a:r>
        </a:p>
      </dgm:t>
    </dgm:pt>
    <dgm:pt modelId="{AADB857A-9DBF-482B-99B1-06AECBBAAAB1}" type="parTrans" cxnId="{4EF7F089-618D-48AF-9D18-A26537E32841}">
      <dgm:prSet/>
      <dgm:spPr/>
      <dgm:t>
        <a:bodyPr/>
        <a:lstStyle/>
        <a:p>
          <a:endParaRPr lang="en-US"/>
        </a:p>
      </dgm:t>
    </dgm:pt>
    <dgm:pt modelId="{06F2B80B-5CE8-4AA6-B71C-801009881D2F}" type="sibTrans" cxnId="{4EF7F089-618D-48AF-9D18-A26537E32841}">
      <dgm:prSet/>
      <dgm:spPr/>
      <dgm:t>
        <a:bodyPr/>
        <a:lstStyle/>
        <a:p>
          <a:endParaRPr lang="en-US"/>
        </a:p>
      </dgm:t>
    </dgm:pt>
    <dgm:pt modelId="{F8FFBB6A-6CAB-481C-9219-A6C19726F576}">
      <dgm:prSet/>
      <dgm:spPr/>
      <dgm:t>
        <a:bodyPr/>
        <a:lstStyle/>
        <a:p>
          <a:r>
            <a:rPr lang="en-US" dirty="0"/>
            <a:t>Determine when the directory was last accessed/modified</a:t>
          </a:r>
        </a:p>
      </dgm:t>
    </dgm:pt>
    <dgm:pt modelId="{5F4F3F4B-9F39-4294-914B-E6550A88599C}" type="parTrans" cxnId="{3B238369-A264-4F4F-9297-48A7B8C1F150}">
      <dgm:prSet/>
      <dgm:spPr/>
      <dgm:t>
        <a:bodyPr/>
        <a:lstStyle/>
        <a:p>
          <a:endParaRPr lang="en-US"/>
        </a:p>
      </dgm:t>
    </dgm:pt>
    <dgm:pt modelId="{55DB9683-12FB-48C8-938F-184650CAF8D7}" type="sibTrans" cxnId="{3B238369-A264-4F4F-9297-48A7B8C1F150}">
      <dgm:prSet/>
      <dgm:spPr/>
      <dgm:t>
        <a:bodyPr/>
        <a:lstStyle/>
        <a:p>
          <a:endParaRPr lang="en-US"/>
        </a:p>
      </dgm:t>
    </dgm:pt>
    <dgm:pt modelId="{205BE74B-36AB-467C-9FFF-201E269C0263}">
      <dgm:prSet/>
      <dgm:spPr/>
      <dgm:t>
        <a:bodyPr/>
        <a:lstStyle/>
        <a:p>
          <a:r>
            <a:rPr lang="en-US" dirty="0"/>
            <a:t>Get the size of a directory</a:t>
          </a:r>
        </a:p>
      </dgm:t>
    </dgm:pt>
    <dgm:pt modelId="{18979D52-25C0-4B37-AD19-A6FE79875FE9}" type="parTrans" cxnId="{728CB6E0-5E61-4D5E-8D80-9C44BC761E4A}">
      <dgm:prSet/>
      <dgm:spPr/>
      <dgm:t>
        <a:bodyPr/>
        <a:lstStyle/>
        <a:p>
          <a:endParaRPr lang="en-US"/>
        </a:p>
      </dgm:t>
    </dgm:pt>
    <dgm:pt modelId="{BA98D017-67F6-49A1-B9DE-2C8C5604F2BF}" type="sibTrans" cxnId="{728CB6E0-5E61-4D5E-8D80-9C44BC761E4A}">
      <dgm:prSet/>
      <dgm:spPr/>
      <dgm:t>
        <a:bodyPr/>
        <a:lstStyle/>
        <a:p>
          <a:endParaRPr lang="en-US"/>
        </a:p>
      </dgm:t>
    </dgm:pt>
    <dgm:pt modelId="{421ECE37-EEC8-473B-B476-A766418F3DD4}">
      <dgm:prSet/>
      <dgm:spPr/>
      <dgm:t>
        <a:bodyPr/>
        <a:lstStyle/>
        <a:p>
          <a:r>
            <a:rPr lang="en-US" dirty="0"/>
            <a:t>Determine if a object is a directory/file</a:t>
          </a:r>
        </a:p>
      </dgm:t>
    </dgm:pt>
    <dgm:pt modelId="{74D046A1-6A45-4E88-89F4-B36E42DCDEFE}" type="parTrans" cxnId="{0CBA40F9-1DCE-428A-A62E-573B532A7898}">
      <dgm:prSet/>
      <dgm:spPr/>
      <dgm:t>
        <a:bodyPr/>
        <a:lstStyle/>
        <a:p>
          <a:endParaRPr lang="en-US"/>
        </a:p>
      </dgm:t>
    </dgm:pt>
    <dgm:pt modelId="{BA53CB9D-801A-4A49-9891-08D83D84BC8E}" type="sibTrans" cxnId="{0CBA40F9-1DCE-428A-A62E-573B532A7898}">
      <dgm:prSet/>
      <dgm:spPr/>
      <dgm:t>
        <a:bodyPr/>
        <a:lstStyle/>
        <a:p>
          <a:endParaRPr lang="en-US"/>
        </a:p>
      </dgm:t>
    </dgm:pt>
    <dgm:pt modelId="{55F1235E-E4EF-4815-9255-52AA0B2CA744}">
      <dgm:prSet/>
      <dgm:spPr/>
      <dgm:t>
        <a:bodyPr/>
        <a:lstStyle/>
        <a:p>
          <a:r>
            <a:rPr lang="en-US" dirty="0"/>
            <a:t>Join path and file elements together</a:t>
          </a:r>
        </a:p>
      </dgm:t>
    </dgm:pt>
    <dgm:pt modelId="{1CC8CE75-30A3-4F30-A344-1FFAAFF318FB}" type="parTrans" cxnId="{67961C4C-8D7A-4E53-86AE-2BF6FF0AF5C8}">
      <dgm:prSet/>
      <dgm:spPr/>
      <dgm:t>
        <a:bodyPr/>
        <a:lstStyle/>
        <a:p>
          <a:endParaRPr lang="en-US"/>
        </a:p>
      </dgm:t>
    </dgm:pt>
    <dgm:pt modelId="{AA1B2573-A7AB-46A0-B755-0702046294E2}" type="sibTrans" cxnId="{67961C4C-8D7A-4E53-86AE-2BF6FF0AF5C8}">
      <dgm:prSet/>
      <dgm:spPr/>
      <dgm:t>
        <a:bodyPr/>
        <a:lstStyle/>
        <a:p>
          <a:endParaRPr lang="en-US"/>
        </a:p>
      </dgm:t>
    </dgm:pt>
    <dgm:pt modelId="{25DA9047-4A76-4035-943F-271F6D18D292}">
      <dgm:prSet/>
      <dgm:spPr/>
      <dgm:t>
        <a:bodyPr/>
        <a:lstStyle/>
        <a:p>
          <a:r>
            <a:rPr lang="en-US" dirty="0"/>
            <a:t>Normalize a path’s case</a:t>
          </a:r>
        </a:p>
      </dgm:t>
    </dgm:pt>
    <dgm:pt modelId="{266A1D9B-AF63-4A2C-B901-9734BCCD5E28}" type="parTrans" cxnId="{3AE4F08F-0291-4D82-A641-CD56864D53BB}">
      <dgm:prSet/>
      <dgm:spPr/>
      <dgm:t>
        <a:bodyPr/>
        <a:lstStyle/>
        <a:p>
          <a:endParaRPr lang="en-US"/>
        </a:p>
      </dgm:t>
    </dgm:pt>
    <dgm:pt modelId="{429E1705-3719-492E-81CD-871719481C3E}" type="sibTrans" cxnId="{3AE4F08F-0291-4D82-A641-CD56864D53BB}">
      <dgm:prSet/>
      <dgm:spPr/>
      <dgm:t>
        <a:bodyPr/>
        <a:lstStyle/>
        <a:p>
          <a:endParaRPr lang="en-US"/>
        </a:p>
      </dgm:t>
    </dgm:pt>
    <dgm:pt modelId="{F886FCAC-BA76-4747-911D-39F3E50B0F46}">
      <dgm:prSet/>
      <dgm:spPr/>
      <dgm:t>
        <a:bodyPr/>
        <a:lstStyle/>
        <a:p>
          <a:r>
            <a:rPr lang="en-US" dirty="0"/>
            <a:t>Determine if two files are the same</a:t>
          </a:r>
        </a:p>
      </dgm:t>
    </dgm:pt>
    <dgm:pt modelId="{3F887E35-3DD1-4025-B930-E2114CD65512}" type="parTrans" cxnId="{7091077F-29A4-42F1-AA38-6376414F4F23}">
      <dgm:prSet/>
      <dgm:spPr/>
      <dgm:t>
        <a:bodyPr/>
        <a:lstStyle/>
        <a:p>
          <a:endParaRPr lang="en-US"/>
        </a:p>
      </dgm:t>
    </dgm:pt>
    <dgm:pt modelId="{6CD994B6-5E69-4CBC-867B-511A33CB7FD0}" type="sibTrans" cxnId="{7091077F-29A4-42F1-AA38-6376414F4F23}">
      <dgm:prSet/>
      <dgm:spPr/>
      <dgm:t>
        <a:bodyPr/>
        <a:lstStyle/>
        <a:p>
          <a:endParaRPr lang="en-US"/>
        </a:p>
      </dgm:t>
    </dgm:pt>
    <dgm:pt modelId="{EE43473E-5B01-8B4E-AE28-684D816A1078}" type="pres">
      <dgm:prSet presAssocID="{B4B8513E-737C-45E5-889C-8FF2493DC79C}" presName="diagram" presStyleCnt="0">
        <dgm:presLayoutVars>
          <dgm:dir/>
          <dgm:resizeHandles val="exact"/>
        </dgm:presLayoutVars>
      </dgm:prSet>
      <dgm:spPr/>
    </dgm:pt>
    <dgm:pt modelId="{9479551E-056A-AC4E-8A21-E32D1EE230E2}" type="pres">
      <dgm:prSet presAssocID="{084D0075-ABB1-4781-99E1-0E750BABAF5B}" presName="node" presStyleLbl="node1" presStyleIdx="0" presStyleCnt="9">
        <dgm:presLayoutVars>
          <dgm:bulletEnabled val="1"/>
        </dgm:presLayoutVars>
      </dgm:prSet>
      <dgm:spPr/>
    </dgm:pt>
    <dgm:pt modelId="{F24ADA58-DDE7-1047-A67D-602A76A13991}" type="pres">
      <dgm:prSet presAssocID="{65E63DD8-F018-443C-8E0C-739447677354}" presName="sibTrans" presStyleCnt="0"/>
      <dgm:spPr/>
    </dgm:pt>
    <dgm:pt modelId="{C9BA32C8-6101-AB45-8909-683538CD1259}" type="pres">
      <dgm:prSet presAssocID="{6A577D40-E3FB-48F0-AFB2-34643282322A}" presName="node" presStyleLbl="node1" presStyleIdx="1" presStyleCnt="9">
        <dgm:presLayoutVars>
          <dgm:bulletEnabled val="1"/>
        </dgm:presLayoutVars>
      </dgm:prSet>
      <dgm:spPr/>
    </dgm:pt>
    <dgm:pt modelId="{372D7345-9B13-264B-9922-A5611B0CB13A}" type="pres">
      <dgm:prSet presAssocID="{A9F833D9-DC53-4558-B8FF-509AB98EFEA7}" presName="sibTrans" presStyleCnt="0"/>
      <dgm:spPr/>
    </dgm:pt>
    <dgm:pt modelId="{CD6F7C48-BA98-4544-B5BE-E2B6A178FE73}" type="pres">
      <dgm:prSet presAssocID="{92ADC9F2-2DB6-49E4-9BCE-2B32FD70B419}" presName="node" presStyleLbl="node1" presStyleIdx="2" presStyleCnt="9">
        <dgm:presLayoutVars>
          <dgm:bulletEnabled val="1"/>
        </dgm:presLayoutVars>
      </dgm:prSet>
      <dgm:spPr/>
    </dgm:pt>
    <dgm:pt modelId="{64AEC613-5548-3341-8F20-23BC95ECF036}" type="pres">
      <dgm:prSet presAssocID="{06F2B80B-5CE8-4AA6-B71C-801009881D2F}" presName="sibTrans" presStyleCnt="0"/>
      <dgm:spPr/>
    </dgm:pt>
    <dgm:pt modelId="{0C0DC732-F6A1-0743-8D00-D63578D393B4}" type="pres">
      <dgm:prSet presAssocID="{F8FFBB6A-6CAB-481C-9219-A6C19726F576}" presName="node" presStyleLbl="node1" presStyleIdx="3" presStyleCnt="9">
        <dgm:presLayoutVars>
          <dgm:bulletEnabled val="1"/>
        </dgm:presLayoutVars>
      </dgm:prSet>
      <dgm:spPr/>
    </dgm:pt>
    <dgm:pt modelId="{902D6A9D-9229-ED44-A54B-695BAD516BE9}" type="pres">
      <dgm:prSet presAssocID="{55DB9683-12FB-48C8-938F-184650CAF8D7}" presName="sibTrans" presStyleCnt="0"/>
      <dgm:spPr/>
    </dgm:pt>
    <dgm:pt modelId="{FB7B26C8-D71D-224B-B7F7-87441DAC59E4}" type="pres">
      <dgm:prSet presAssocID="{205BE74B-36AB-467C-9FFF-201E269C0263}" presName="node" presStyleLbl="node1" presStyleIdx="4" presStyleCnt="9">
        <dgm:presLayoutVars>
          <dgm:bulletEnabled val="1"/>
        </dgm:presLayoutVars>
      </dgm:prSet>
      <dgm:spPr/>
    </dgm:pt>
    <dgm:pt modelId="{9A285902-36C6-1841-9B47-E16FFFED65D5}" type="pres">
      <dgm:prSet presAssocID="{BA98D017-67F6-49A1-B9DE-2C8C5604F2BF}" presName="sibTrans" presStyleCnt="0"/>
      <dgm:spPr/>
    </dgm:pt>
    <dgm:pt modelId="{021E1352-F60C-1649-8D3A-8B8CA789B013}" type="pres">
      <dgm:prSet presAssocID="{421ECE37-EEC8-473B-B476-A766418F3DD4}" presName="node" presStyleLbl="node1" presStyleIdx="5" presStyleCnt="9">
        <dgm:presLayoutVars>
          <dgm:bulletEnabled val="1"/>
        </dgm:presLayoutVars>
      </dgm:prSet>
      <dgm:spPr/>
    </dgm:pt>
    <dgm:pt modelId="{BE15D4BE-5501-1D44-8144-E369D656CBB5}" type="pres">
      <dgm:prSet presAssocID="{BA53CB9D-801A-4A49-9891-08D83D84BC8E}" presName="sibTrans" presStyleCnt="0"/>
      <dgm:spPr/>
    </dgm:pt>
    <dgm:pt modelId="{0B461216-F238-7848-8A7A-9A652D8D1A05}" type="pres">
      <dgm:prSet presAssocID="{55F1235E-E4EF-4815-9255-52AA0B2CA744}" presName="node" presStyleLbl="node1" presStyleIdx="6" presStyleCnt="9">
        <dgm:presLayoutVars>
          <dgm:bulletEnabled val="1"/>
        </dgm:presLayoutVars>
      </dgm:prSet>
      <dgm:spPr/>
    </dgm:pt>
    <dgm:pt modelId="{FDA9FA6E-7A3A-114D-919A-26BA1D41B02A}" type="pres">
      <dgm:prSet presAssocID="{AA1B2573-A7AB-46A0-B755-0702046294E2}" presName="sibTrans" presStyleCnt="0"/>
      <dgm:spPr/>
    </dgm:pt>
    <dgm:pt modelId="{FA4EA429-F6C4-DE4D-B9E5-7D708E1C01E0}" type="pres">
      <dgm:prSet presAssocID="{25DA9047-4A76-4035-943F-271F6D18D292}" presName="node" presStyleLbl="node1" presStyleIdx="7" presStyleCnt="9">
        <dgm:presLayoutVars>
          <dgm:bulletEnabled val="1"/>
        </dgm:presLayoutVars>
      </dgm:prSet>
      <dgm:spPr/>
    </dgm:pt>
    <dgm:pt modelId="{F46BDC6B-DF9A-2343-8CA7-D1A4CB3B1E87}" type="pres">
      <dgm:prSet presAssocID="{429E1705-3719-492E-81CD-871719481C3E}" presName="sibTrans" presStyleCnt="0"/>
      <dgm:spPr/>
    </dgm:pt>
    <dgm:pt modelId="{12BBBAE3-E481-9F4F-83DF-87969A2B2BDD}" type="pres">
      <dgm:prSet presAssocID="{F886FCAC-BA76-4747-911D-39F3E50B0F46}" presName="node" presStyleLbl="node1" presStyleIdx="8" presStyleCnt="9">
        <dgm:presLayoutVars>
          <dgm:bulletEnabled val="1"/>
        </dgm:presLayoutVars>
      </dgm:prSet>
      <dgm:spPr/>
    </dgm:pt>
  </dgm:ptLst>
  <dgm:cxnLst>
    <dgm:cxn modelId="{566C3C0E-D78D-1E42-ABED-C334B80A637B}" type="presOf" srcId="{6A577D40-E3FB-48F0-AFB2-34643282322A}" destId="{C9BA32C8-6101-AB45-8909-683538CD1259}" srcOrd="0" destOrd="0" presId="urn:microsoft.com/office/officeart/2005/8/layout/default"/>
    <dgm:cxn modelId="{E3B18415-8696-45C5-AE00-43639CF59219}" srcId="{B4B8513E-737C-45E5-889C-8FF2493DC79C}" destId="{6A577D40-E3FB-48F0-AFB2-34643282322A}" srcOrd="1" destOrd="0" parTransId="{59AA1F64-C6DE-4D4D-97E8-380D967E1A0A}" sibTransId="{A9F833D9-DC53-4558-B8FF-509AB98EFEA7}"/>
    <dgm:cxn modelId="{B29C5B2A-624E-5744-9C67-016DF423F08C}" type="presOf" srcId="{205BE74B-36AB-467C-9FFF-201E269C0263}" destId="{FB7B26C8-D71D-224B-B7F7-87441DAC59E4}" srcOrd="0" destOrd="0" presId="urn:microsoft.com/office/officeart/2005/8/layout/default"/>
    <dgm:cxn modelId="{63DBC733-4B2E-334C-9FEE-FD40399E45B2}" type="presOf" srcId="{B4B8513E-737C-45E5-889C-8FF2493DC79C}" destId="{EE43473E-5B01-8B4E-AE28-684D816A1078}" srcOrd="0" destOrd="0" presId="urn:microsoft.com/office/officeart/2005/8/layout/default"/>
    <dgm:cxn modelId="{E5F78643-CDCE-4022-8D03-B616C30B5109}" srcId="{B4B8513E-737C-45E5-889C-8FF2493DC79C}" destId="{084D0075-ABB1-4781-99E1-0E750BABAF5B}" srcOrd="0" destOrd="0" parTransId="{471C56EE-3303-4000-AB75-D57A23813159}" sibTransId="{65E63DD8-F018-443C-8E0C-739447677354}"/>
    <dgm:cxn modelId="{67961C4C-8D7A-4E53-86AE-2BF6FF0AF5C8}" srcId="{B4B8513E-737C-45E5-889C-8FF2493DC79C}" destId="{55F1235E-E4EF-4815-9255-52AA0B2CA744}" srcOrd="6" destOrd="0" parTransId="{1CC8CE75-30A3-4F30-A344-1FFAAFF318FB}" sibTransId="{AA1B2573-A7AB-46A0-B755-0702046294E2}"/>
    <dgm:cxn modelId="{D75F5664-B3D7-A249-8C98-866D1B7BCADA}" type="presOf" srcId="{F8FFBB6A-6CAB-481C-9219-A6C19726F576}" destId="{0C0DC732-F6A1-0743-8D00-D63578D393B4}" srcOrd="0" destOrd="0" presId="urn:microsoft.com/office/officeart/2005/8/layout/default"/>
    <dgm:cxn modelId="{3B238369-A264-4F4F-9297-48A7B8C1F150}" srcId="{B4B8513E-737C-45E5-889C-8FF2493DC79C}" destId="{F8FFBB6A-6CAB-481C-9219-A6C19726F576}" srcOrd="3" destOrd="0" parTransId="{5F4F3F4B-9F39-4294-914B-E6550A88599C}" sibTransId="{55DB9683-12FB-48C8-938F-184650CAF8D7}"/>
    <dgm:cxn modelId="{BBC6D06E-EA2F-584A-9C35-65641BFF1D6A}" type="presOf" srcId="{92ADC9F2-2DB6-49E4-9BCE-2B32FD70B419}" destId="{CD6F7C48-BA98-4544-B5BE-E2B6A178FE73}" srcOrd="0" destOrd="0" presId="urn:microsoft.com/office/officeart/2005/8/layout/default"/>
    <dgm:cxn modelId="{7091077F-29A4-42F1-AA38-6376414F4F23}" srcId="{B4B8513E-737C-45E5-889C-8FF2493DC79C}" destId="{F886FCAC-BA76-4747-911D-39F3E50B0F46}" srcOrd="8" destOrd="0" parTransId="{3F887E35-3DD1-4025-B930-E2114CD65512}" sibTransId="{6CD994B6-5E69-4CBC-867B-511A33CB7FD0}"/>
    <dgm:cxn modelId="{49858C86-E8EF-0D43-BD58-B82C460AE421}" type="presOf" srcId="{25DA9047-4A76-4035-943F-271F6D18D292}" destId="{FA4EA429-F6C4-DE4D-B9E5-7D708E1C01E0}" srcOrd="0" destOrd="0" presId="urn:microsoft.com/office/officeart/2005/8/layout/default"/>
    <dgm:cxn modelId="{4EF7F089-618D-48AF-9D18-A26537E32841}" srcId="{B4B8513E-737C-45E5-889C-8FF2493DC79C}" destId="{92ADC9F2-2DB6-49E4-9BCE-2B32FD70B419}" srcOrd="2" destOrd="0" parTransId="{AADB857A-9DBF-482B-99B1-06AECBBAAAB1}" sibTransId="{06F2B80B-5CE8-4AA6-B71C-801009881D2F}"/>
    <dgm:cxn modelId="{273A458D-813E-434E-8E94-4755897E552E}" type="presOf" srcId="{F886FCAC-BA76-4747-911D-39F3E50B0F46}" destId="{12BBBAE3-E481-9F4F-83DF-87969A2B2BDD}" srcOrd="0" destOrd="0" presId="urn:microsoft.com/office/officeart/2005/8/layout/default"/>
    <dgm:cxn modelId="{3AE4F08F-0291-4D82-A641-CD56864D53BB}" srcId="{B4B8513E-737C-45E5-889C-8FF2493DC79C}" destId="{25DA9047-4A76-4035-943F-271F6D18D292}" srcOrd="7" destOrd="0" parTransId="{266A1D9B-AF63-4A2C-B901-9734BCCD5E28}" sibTransId="{429E1705-3719-492E-81CD-871719481C3E}"/>
    <dgm:cxn modelId="{728CB6E0-5E61-4D5E-8D80-9C44BC761E4A}" srcId="{B4B8513E-737C-45E5-889C-8FF2493DC79C}" destId="{205BE74B-36AB-467C-9FFF-201E269C0263}" srcOrd="4" destOrd="0" parTransId="{18979D52-25C0-4B37-AD19-A6FE79875FE9}" sibTransId="{BA98D017-67F6-49A1-B9DE-2C8C5604F2BF}"/>
    <dgm:cxn modelId="{A44956EE-5684-8046-AC18-EDA40C1A2209}" type="presOf" srcId="{55F1235E-E4EF-4815-9255-52AA0B2CA744}" destId="{0B461216-F238-7848-8A7A-9A652D8D1A05}" srcOrd="0" destOrd="0" presId="urn:microsoft.com/office/officeart/2005/8/layout/default"/>
    <dgm:cxn modelId="{0CBA40F9-1DCE-428A-A62E-573B532A7898}" srcId="{B4B8513E-737C-45E5-889C-8FF2493DC79C}" destId="{421ECE37-EEC8-473B-B476-A766418F3DD4}" srcOrd="5" destOrd="0" parTransId="{74D046A1-6A45-4E88-89F4-B36E42DCDEFE}" sibTransId="{BA53CB9D-801A-4A49-9891-08D83D84BC8E}"/>
    <dgm:cxn modelId="{768AD1F9-F8EA-C047-9A71-005743E8975E}" type="presOf" srcId="{421ECE37-EEC8-473B-B476-A766418F3DD4}" destId="{021E1352-F60C-1649-8D3A-8B8CA789B013}" srcOrd="0" destOrd="0" presId="urn:microsoft.com/office/officeart/2005/8/layout/default"/>
    <dgm:cxn modelId="{97834BFB-A98B-0246-911F-DFBFF2F82C51}" type="presOf" srcId="{084D0075-ABB1-4781-99E1-0E750BABAF5B}" destId="{9479551E-056A-AC4E-8A21-E32D1EE230E2}" srcOrd="0" destOrd="0" presId="urn:microsoft.com/office/officeart/2005/8/layout/default"/>
    <dgm:cxn modelId="{6DCCB1AC-8144-D146-8167-C612B0A0A130}" type="presParOf" srcId="{EE43473E-5B01-8B4E-AE28-684D816A1078}" destId="{9479551E-056A-AC4E-8A21-E32D1EE230E2}" srcOrd="0" destOrd="0" presId="urn:microsoft.com/office/officeart/2005/8/layout/default"/>
    <dgm:cxn modelId="{CCECE2E7-5C83-0542-88F0-E659BDB27A57}" type="presParOf" srcId="{EE43473E-5B01-8B4E-AE28-684D816A1078}" destId="{F24ADA58-DDE7-1047-A67D-602A76A13991}" srcOrd="1" destOrd="0" presId="urn:microsoft.com/office/officeart/2005/8/layout/default"/>
    <dgm:cxn modelId="{2FE35525-63D1-B246-8F5D-A73E5FAC034C}" type="presParOf" srcId="{EE43473E-5B01-8B4E-AE28-684D816A1078}" destId="{C9BA32C8-6101-AB45-8909-683538CD1259}" srcOrd="2" destOrd="0" presId="urn:microsoft.com/office/officeart/2005/8/layout/default"/>
    <dgm:cxn modelId="{9B5DDD73-FCBA-CC4E-83AF-FF6ED58380EE}" type="presParOf" srcId="{EE43473E-5B01-8B4E-AE28-684D816A1078}" destId="{372D7345-9B13-264B-9922-A5611B0CB13A}" srcOrd="3" destOrd="0" presId="urn:microsoft.com/office/officeart/2005/8/layout/default"/>
    <dgm:cxn modelId="{84838C04-D481-0444-8D0C-958E18C14A04}" type="presParOf" srcId="{EE43473E-5B01-8B4E-AE28-684D816A1078}" destId="{CD6F7C48-BA98-4544-B5BE-E2B6A178FE73}" srcOrd="4" destOrd="0" presId="urn:microsoft.com/office/officeart/2005/8/layout/default"/>
    <dgm:cxn modelId="{D74A8236-C314-6849-B0FE-834D83510844}" type="presParOf" srcId="{EE43473E-5B01-8B4E-AE28-684D816A1078}" destId="{64AEC613-5548-3341-8F20-23BC95ECF036}" srcOrd="5" destOrd="0" presId="urn:microsoft.com/office/officeart/2005/8/layout/default"/>
    <dgm:cxn modelId="{D931E8B8-7C5E-F24B-8F4D-6BC422D32C54}" type="presParOf" srcId="{EE43473E-5B01-8B4E-AE28-684D816A1078}" destId="{0C0DC732-F6A1-0743-8D00-D63578D393B4}" srcOrd="6" destOrd="0" presId="urn:microsoft.com/office/officeart/2005/8/layout/default"/>
    <dgm:cxn modelId="{84F30163-7599-0D4E-8C44-0D63A9249665}" type="presParOf" srcId="{EE43473E-5B01-8B4E-AE28-684D816A1078}" destId="{902D6A9D-9229-ED44-A54B-695BAD516BE9}" srcOrd="7" destOrd="0" presId="urn:microsoft.com/office/officeart/2005/8/layout/default"/>
    <dgm:cxn modelId="{DE7C1739-CD1A-2E4C-A207-6D1E2732122A}" type="presParOf" srcId="{EE43473E-5B01-8B4E-AE28-684D816A1078}" destId="{FB7B26C8-D71D-224B-B7F7-87441DAC59E4}" srcOrd="8" destOrd="0" presId="urn:microsoft.com/office/officeart/2005/8/layout/default"/>
    <dgm:cxn modelId="{0FDEC552-67C8-C448-8B12-81F2C69D8D69}" type="presParOf" srcId="{EE43473E-5B01-8B4E-AE28-684D816A1078}" destId="{9A285902-36C6-1841-9B47-E16FFFED65D5}" srcOrd="9" destOrd="0" presId="urn:microsoft.com/office/officeart/2005/8/layout/default"/>
    <dgm:cxn modelId="{D96AE56F-C656-FA41-A60E-CFD6250F7814}" type="presParOf" srcId="{EE43473E-5B01-8B4E-AE28-684D816A1078}" destId="{021E1352-F60C-1649-8D3A-8B8CA789B013}" srcOrd="10" destOrd="0" presId="urn:microsoft.com/office/officeart/2005/8/layout/default"/>
    <dgm:cxn modelId="{F5AFC390-BEE9-0444-AB10-341356C872C3}" type="presParOf" srcId="{EE43473E-5B01-8B4E-AE28-684D816A1078}" destId="{BE15D4BE-5501-1D44-8144-E369D656CBB5}" srcOrd="11" destOrd="0" presId="urn:microsoft.com/office/officeart/2005/8/layout/default"/>
    <dgm:cxn modelId="{83A08D5B-2369-C94C-9A54-B4AE47D3109E}" type="presParOf" srcId="{EE43473E-5B01-8B4E-AE28-684D816A1078}" destId="{0B461216-F238-7848-8A7A-9A652D8D1A05}" srcOrd="12" destOrd="0" presId="urn:microsoft.com/office/officeart/2005/8/layout/default"/>
    <dgm:cxn modelId="{094D2545-5715-3F4A-A3E0-20EC56EB7D06}" type="presParOf" srcId="{EE43473E-5B01-8B4E-AE28-684D816A1078}" destId="{FDA9FA6E-7A3A-114D-919A-26BA1D41B02A}" srcOrd="13" destOrd="0" presId="urn:microsoft.com/office/officeart/2005/8/layout/default"/>
    <dgm:cxn modelId="{D181B0A0-79E7-1B4A-96BD-296FB5C396A9}" type="presParOf" srcId="{EE43473E-5B01-8B4E-AE28-684D816A1078}" destId="{FA4EA429-F6C4-DE4D-B9E5-7D708E1C01E0}" srcOrd="14" destOrd="0" presId="urn:microsoft.com/office/officeart/2005/8/layout/default"/>
    <dgm:cxn modelId="{606083ED-A5D8-8C48-B940-4EC61EB43142}" type="presParOf" srcId="{EE43473E-5B01-8B4E-AE28-684D816A1078}" destId="{F46BDC6B-DF9A-2343-8CA7-D1A4CB3B1E87}" srcOrd="15" destOrd="0" presId="urn:microsoft.com/office/officeart/2005/8/layout/default"/>
    <dgm:cxn modelId="{A253C5A1-D102-2A48-A24C-13E93010B7DE}" type="presParOf" srcId="{EE43473E-5B01-8B4E-AE28-684D816A1078}" destId="{12BBBAE3-E481-9F4F-83DF-87969A2B2BDD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4B5FE-5C2F-47B0-B660-26E3DD67D558}">
      <dsp:nvSpPr>
        <dsp:cNvPr id="0" name=""/>
        <dsp:cNvSpPr/>
      </dsp:nvSpPr>
      <dsp:spPr>
        <a:xfrm>
          <a:off x="0" y="678513"/>
          <a:ext cx="10576558" cy="1252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22BD83-50CB-4199-9C17-48B244F1274D}">
      <dsp:nvSpPr>
        <dsp:cNvPr id="0" name=""/>
        <dsp:cNvSpPr/>
      </dsp:nvSpPr>
      <dsp:spPr>
        <a:xfrm>
          <a:off x="378923" y="960357"/>
          <a:ext cx="688952" cy="6889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A6B004-2D04-4552-A13F-C688A2495D4E}">
      <dsp:nvSpPr>
        <dsp:cNvPr id="0" name=""/>
        <dsp:cNvSpPr/>
      </dsp:nvSpPr>
      <dsp:spPr>
        <a:xfrm>
          <a:off x="1446799" y="678513"/>
          <a:ext cx="9129758" cy="125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571" tIns="132571" rIns="132571" bIns="13257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python </a:t>
          </a:r>
          <a:r>
            <a:rPr lang="en-US" sz="2400" b="1" i="1" kern="1200" dirty="0"/>
            <a:t>os module </a:t>
          </a:r>
          <a:r>
            <a:rPr lang="en-US" sz="2400" kern="1200" dirty="0"/>
            <a:t>is from the Python Standard Library and it provides a portable way of accessing and using operating system dependent functionality</a:t>
          </a:r>
        </a:p>
      </dsp:txBody>
      <dsp:txXfrm>
        <a:off x="1446799" y="678513"/>
        <a:ext cx="9129758" cy="1252640"/>
      </dsp:txXfrm>
    </dsp:sp>
    <dsp:sp modelId="{10AE4879-4CE0-43FA-9600-466F490ED6CE}">
      <dsp:nvSpPr>
        <dsp:cNvPr id="0" name=""/>
        <dsp:cNvSpPr/>
      </dsp:nvSpPr>
      <dsp:spPr>
        <a:xfrm>
          <a:off x="0" y="2244314"/>
          <a:ext cx="10576558" cy="12526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DADDE6-677E-43DF-B33A-0229FA3B0A08}">
      <dsp:nvSpPr>
        <dsp:cNvPr id="0" name=""/>
        <dsp:cNvSpPr/>
      </dsp:nvSpPr>
      <dsp:spPr>
        <a:xfrm>
          <a:off x="378923" y="2526158"/>
          <a:ext cx="688952" cy="6889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BC68DF-6582-4061-B99A-021B9887F6F1}">
      <dsp:nvSpPr>
        <dsp:cNvPr id="0" name=""/>
        <dsp:cNvSpPr/>
      </dsp:nvSpPr>
      <dsp:spPr>
        <a:xfrm>
          <a:off x="1446799" y="2244314"/>
          <a:ext cx="9129758" cy="125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571" tIns="132571" rIns="132571" bIns="13257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</a:t>
          </a:r>
          <a:r>
            <a:rPr lang="en-US" sz="2400" b="1" i="1" kern="1200" dirty="0"/>
            <a:t>os.path module </a:t>
          </a:r>
          <a:r>
            <a:rPr lang="en-US" sz="2400" kern="1200" dirty="0"/>
            <a:t>is used to manipulate file and directory paths and pathnames</a:t>
          </a:r>
        </a:p>
      </dsp:txBody>
      <dsp:txXfrm>
        <a:off x="1446799" y="2244314"/>
        <a:ext cx="9129758" cy="1252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9551E-056A-AC4E-8A21-E32D1EE230E2}">
      <dsp:nvSpPr>
        <dsp:cNvPr id="0" name=""/>
        <dsp:cNvSpPr/>
      </dsp:nvSpPr>
      <dsp:spPr>
        <a:xfrm>
          <a:off x="802537" y="1342"/>
          <a:ext cx="2086391" cy="12518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Get name of the operating system</a:t>
          </a:r>
        </a:p>
      </dsp:txBody>
      <dsp:txXfrm>
        <a:off x="802537" y="1342"/>
        <a:ext cx="2086391" cy="1251834"/>
      </dsp:txXfrm>
    </dsp:sp>
    <dsp:sp modelId="{C9BA32C8-6101-AB45-8909-683538CD1259}">
      <dsp:nvSpPr>
        <dsp:cNvPr id="0" name=""/>
        <dsp:cNvSpPr/>
      </dsp:nvSpPr>
      <dsp:spPr>
        <a:xfrm>
          <a:off x="3097568" y="1342"/>
          <a:ext cx="2086391" cy="1251834"/>
        </a:xfrm>
        <a:prstGeom prst="rect">
          <a:avLst/>
        </a:prstGeom>
        <a:solidFill>
          <a:schemeClr val="accent2">
            <a:hueOff val="252993"/>
            <a:satOff val="-4786"/>
            <a:lumOff val="-33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Get current working directory</a:t>
          </a:r>
        </a:p>
      </dsp:txBody>
      <dsp:txXfrm>
        <a:off x="3097568" y="1342"/>
        <a:ext cx="2086391" cy="1251834"/>
      </dsp:txXfrm>
    </dsp:sp>
    <dsp:sp modelId="{CD6F7C48-BA98-4544-B5BE-E2B6A178FE73}">
      <dsp:nvSpPr>
        <dsp:cNvPr id="0" name=""/>
        <dsp:cNvSpPr/>
      </dsp:nvSpPr>
      <dsp:spPr>
        <a:xfrm>
          <a:off x="5392598" y="1342"/>
          <a:ext cx="2086391" cy="1251834"/>
        </a:xfrm>
        <a:prstGeom prst="rect">
          <a:avLst/>
        </a:prstGeom>
        <a:solidFill>
          <a:schemeClr val="accent2">
            <a:hueOff val="505987"/>
            <a:satOff val="-9572"/>
            <a:lumOff val="-66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Change directories</a:t>
          </a:r>
        </a:p>
      </dsp:txBody>
      <dsp:txXfrm>
        <a:off x="5392598" y="1342"/>
        <a:ext cx="2086391" cy="1251834"/>
      </dsp:txXfrm>
    </dsp:sp>
    <dsp:sp modelId="{0C0DC732-F6A1-0743-8D00-D63578D393B4}">
      <dsp:nvSpPr>
        <dsp:cNvPr id="0" name=""/>
        <dsp:cNvSpPr/>
      </dsp:nvSpPr>
      <dsp:spPr>
        <a:xfrm>
          <a:off x="7687629" y="1342"/>
          <a:ext cx="2086391" cy="1251834"/>
        </a:xfrm>
        <a:prstGeom prst="rect">
          <a:avLst/>
        </a:prstGeom>
        <a:solidFill>
          <a:schemeClr val="accent2">
            <a:hueOff val="758980"/>
            <a:satOff val="-14359"/>
            <a:lumOff val="-100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Get/Set user and group information/values</a:t>
          </a:r>
        </a:p>
      </dsp:txBody>
      <dsp:txXfrm>
        <a:off x="7687629" y="1342"/>
        <a:ext cx="2086391" cy="1251834"/>
      </dsp:txXfrm>
    </dsp:sp>
    <dsp:sp modelId="{FB7B26C8-D71D-224B-B7F7-87441DAC59E4}">
      <dsp:nvSpPr>
        <dsp:cNvPr id="0" name=""/>
        <dsp:cNvSpPr/>
      </dsp:nvSpPr>
      <dsp:spPr>
        <a:xfrm>
          <a:off x="802537" y="1461816"/>
          <a:ext cx="2086391" cy="1251834"/>
        </a:xfrm>
        <a:prstGeom prst="rect">
          <a:avLst/>
        </a:prstGeom>
        <a:solidFill>
          <a:schemeClr val="accent2">
            <a:hueOff val="1011974"/>
            <a:satOff val="-19145"/>
            <a:lumOff val="-1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 for access to a path and see if a file/directory exists</a:t>
          </a:r>
        </a:p>
      </dsp:txBody>
      <dsp:txXfrm>
        <a:off x="802537" y="1461816"/>
        <a:ext cx="2086391" cy="1251834"/>
      </dsp:txXfrm>
    </dsp:sp>
    <dsp:sp modelId="{021E1352-F60C-1649-8D3A-8B8CA789B013}">
      <dsp:nvSpPr>
        <dsp:cNvPr id="0" name=""/>
        <dsp:cNvSpPr/>
      </dsp:nvSpPr>
      <dsp:spPr>
        <a:xfrm>
          <a:off x="3097568" y="1461816"/>
          <a:ext cx="2086391" cy="1251834"/>
        </a:xfrm>
        <a:prstGeom prst="rect">
          <a:avLst/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Return a list of entities in a directory</a:t>
          </a:r>
        </a:p>
      </dsp:txBody>
      <dsp:txXfrm>
        <a:off x="3097568" y="1461816"/>
        <a:ext cx="2086391" cy="1251834"/>
      </dsp:txXfrm>
    </dsp:sp>
    <dsp:sp modelId="{0B461216-F238-7848-8A7A-9A652D8D1A05}">
      <dsp:nvSpPr>
        <dsp:cNvPr id="0" name=""/>
        <dsp:cNvSpPr/>
      </dsp:nvSpPr>
      <dsp:spPr>
        <a:xfrm>
          <a:off x="5392598" y="1461816"/>
          <a:ext cx="2086391" cy="1251834"/>
        </a:xfrm>
        <a:prstGeom prst="rect">
          <a:avLst/>
        </a:prstGeom>
        <a:solidFill>
          <a:schemeClr val="accent2">
            <a:hueOff val="1517960"/>
            <a:satOff val="-28717"/>
            <a:lumOff val="-200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 a directory</a:t>
          </a:r>
        </a:p>
      </dsp:txBody>
      <dsp:txXfrm>
        <a:off x="5392598" y="1461816"/>
        <a:ext cx="2086391" cy="1251834"/>
      </dsp:txXfrm>
    </dsp:sp>
    <dsp:sp modelId="{FA4EA429-F6C4-DE4D-B9E5-7D708E1C01E0}">
      <dsp:nvSpPr>
        <dsp:cNvPr id="0" name=""/>
        <dsp:cNvSpPr/>
      </dsp:nvSpPr>
      <dsp:spPr>
        <a:xfrm>
          <a:off x="7687629" y="1461816"/>
          <a:ext cx="2086391" cy="1251834"/>
        </a:xfrm>
        <a:prstGeom prst="rect">
          <a:avLst/>
        </a:prstGeom>
        <a:solidFill>
          <a:schemeClr val="accent2">
            <a:hueOff val="1770954"/>
            <a:satOff val="-33503"/>
            <a:lumOff val="-2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Remove and rename files/directories</a:t>
          </a:r>
        </a:p>
      </dsp:txBody>
      <dsp:txXfrm>
        <a:off x="7687629" y="1461816"/>
        <a:ext cx="2086391" cy="1251834"/>
      </dsp:txXfrm>
    </dsp:sp>
    <dsp:sp modelId="{12BBBAE3-E481-9F4F-83DF-87969A2B2BDD}">
      <dsp:nvSpPr>
        <dsp:cNvPr id="0" name=""/>
        <dsp:cNvSpPr/>
      </dsp:nvSpPr>
      <dsp:spPr>
        <a:xfrm>
          <a:off x="1950052" y="2922290"/>
          <a:ext cx="2086391" cy="1251834"/>
        </a:xfrm>
        <a:prstGeom prst="rect">
          <a:avLst/>
        </a:prstGeom>
        <a:solidFill>
          <a:schemeClr val="accent2">
            <a:hueOff val="2023947"/>
            <a:satOff val="-38290"/>
            <a:lumOff val="-266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Get stats for a file (i.e. size, dates)</a:t>
          </a:r>
        </a:p>
      </dsp:txBody>
      <dsp:txXfrm>
        <a:off x="1950052" y="2922290"/>
        <a:ext cx="2086391" cy="1251834"/>
      </dsp:txXfrm>
    </dsp:sp>
    <dsp:sp modelId="{A0BE864E-6634-0E40-BAC5-022759013361}">
      <dsp:nvSpPr>
        <dsp:cNvPr id="0" name=""/>
        <dsp:cNvSpPr/>
      </dsp:nvSpPr>
      <dsp:spPr>
        <a:xfrm>
          <a:off x="4245083" y="2922290"/>
          <a:ext cx="2086391" cy="1251834"/>
        </a:xfrm>
        <a:prstGeom prst="rect">
          <a:avLst/>
        </a:prstGeom>
        <a:solidFill>
          <a:schemeClr val="accent2">
            <a:hueOff val="2276941"/>
            <a:satOff val="-43076"/>
            <a:lumOff val="-300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Recursively generate files and directory names</a:t>
          </a:r>
        </a:p>
      </dsp:txBody>
      <dsp:txXfrm>
        <a:off x="4245083" y="2922290"/>
        <a:ext cx="2086391" cy="1251834"/>
      </dsp:txXfrm>
    </dsp:sp>
    <dsp:sp modelId="{8621D565-E48B-4642-B03E-EB42DBC01806}">
      <dsp:nvSpPr>
        <dsp:cNvPr id="0" name=""/>
        <dsp:cNvSpPr/>
      </dsp:nvSpPr>
      <dsp:spPr>
        <a:xfrm>
          <a:off x="6540113" y="2922290"/>
          <a:ext cx="2086391" cy="1251834"/>
        </a:xfrm>
        <a:prstGeom prst="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Kill a proces</a:t>
          </a:r>
        </a:p>
      </dsp:txBody>
      <dsp:txXfrm>
        <a:off x="6540113" y="2922290"/>
        <a:ext cx="2086391" cy="1251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9551E-056A-AC4E-8A21-E32D1EE230E2}">
      <dsp:nvSpPr>
        <dsp:cNvPr id="0" name=""/>
        <dsp:cNvSpPr/>
      </dsp:nvSpPr>
      <dsp:spPr>
        <a:xfrm>
          <a:off x="802537" y="1342"/>
          <a:ext cx="2086391" cy="12518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Return directory names</a:t>
          </a:r>
        </a:p>
      </dsp:txBody>
      <dsp:txXfrm>
        <a:off x="802537" y="1342"/>
        <a:ext cx="2086391" cy="1251834"/>
      </dsp:txXfrm>
    </dsp:sp>
    <dsp:sp modelId="{C9BA32C8-6101-AB45-8909-683538CD1259}">
      <dsp:nvSpPr>
        <dsp:cNvPr id="0" name=""/>
        <dsp:cNvSpPr/>
      </dsp:nvSpPr>
      <dsp:spPr>
        <a:xfrm>
          <a:off x="3097568" y="1342"/>
          <a:ext cx="2086391" cy="1251834"/>
        </a:xfrm>
        <a:prstGeom prst="rect">
          <a:avLst/>
        </a:prstGeom>
        <a:solidFill>
          <a:schemeClr val="accent2">
            <a:hueOff val="316242"/>
            <a:satOff val="-5983"/>
            <a:lumOff val="-41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Split the Directory/file from its Path</a:t>
          </a:r>
        </a:p>
      </dsp:txBody>
      <dsp:txXfrm>
        <a:off x="3097568" y="1342"/>
        <a:ext cx="2086391" cy="1251834"/>
      </dsp:txXfrm>
    </dsp:sp>
    <dsp:sp modelId="{CD6F7C48-BA98-4544-B5BE-E2B6A178FE73}">
      <dsp:nvSpPr>
        <dsp:cNvPr id="0" name=""/>
        <dsp:cNvSpPr/>
      </dsp:nvSpPr>
      <dsp:spPr>
        <a:xfrm>
          <a:off x="5392598" y="1342"/>
          <a:ext cx="2086391" cy="1251834"/>
        </a:xfrm>
        <a:prstGeom prst="rect">
          <a:avLst/>
        </a:prstGeom>
        <a:solidFill>
          <a:schemeClr val="accent2">
            <a:hueOff val="632483"/>
            <a:satOff val="-11966"/>
            <a:lumOff val="-8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Determine if a path exists</a:t>
          </a:r>
        </a:p>
      </dsp:txBody>
      <dsp:txXfrm>
        <a:off x="5392598" y="1342"/>
        <a:ext cx="2086391" cy="1251834"/>
      </dsp:txXfrm>
    </dsp:sp>
    <dsp:sp modelId="{0C0DC732-F6A1-0743-8D00-D63578D393B4}">
      <dsp:nvSpPr>
        <dsp:cNvPr id="0" name=""/>
        <dsp:cNvSpPr/>
      </dsp:nvSpPr>
      <dsp:spPr>
        <a:xfrm>
          <a:off x="7687629" y="1342"/>
          <a:ext cx="2086391" cy="1251834"/>
        </a:xfrm>
        <a:prstGeom prst="rect">
          <a:avLst/>
        </a:prstGeom>
        <a:solidFill>
          <a:schemeClr val="accent2">
            <a:hueOff val="948725"/>
            <a:satOff val="-17948"/>
            <a:lumOff val="-125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Determine when the directory was last accessed/modified</a:t>
          </a:r>
        </a:p>
      </dsp:txBody>
      <dsp:txXfrm>
        <a:off x="7687629" y="1342"/>
        <a:ext cx="2086391" cy="1251834"/>
      </dsp:txXfrm>
    </dsp:sp>
    <dsp:sp modelId="{FB7B26C8-D71D-224B-B7F7-87441DAC59E4}">
      <dsp:nvSpPr>
        <dsp:cNvPr id="0" name=""/>
        <dsp:cNvSpPr/>
      </dsp:nvSpPr>
      <dsp:spPr>
        <a:xfrm>
          <a:off x="802537" y="1461816"/>
          <a:ext cx="2086391" cy="1251834"/>
        </a:xfrm>
        <a:prstGeom prst="rect">
          <a:avLst/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Get the size of a directory</a:t>
          </a:r>
        </a:p>
      </dsp:txBody>
      <dsp:txXfrm>
        <a:off x="802537" y="1461816"/>
        <a:ext cx="2086391" cy="1251834"/>
      </dsp:txXfrm>
    </dsp:sp>
    <dsp:sp modelId="{021E1352-F60C-1649-8D3A-8B8CA789B013}">
      <dsp:nvSpPr>
        <dsp:cNvPr id="0" name=""/>
        <dsp:cNvSpPr/>
      </dsp:nvSpPr>
      <dsp:spPr>
        <a:xfrm>
          <a:off x="3097568" y="1461816"/>
          <a:ext cx="2086391" cy="1251834"/>
        </a:xfrm>
        <a:prstGeom prst="rect">
          <a:avLst/>
        </a:prstGeom>
        <a:solidFill>
          <a:schemeClr val="accent2">
            <a:hueOff val="1581209"/>
            <a:satOff val="-29914"/>
            <a:lumOff val="-20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Determine if a object is a directory/file</a:t>
          </a:r>
        </a:p>
      </dsp:txBody>
      <dsp:txXfrm>
        <a:off x="3097568" y="1461816"/>
        <a:ext cx="2086391" cy="1251834"/>
      </dsp:txXfrm>
    </dsp:sp>
    <dsp:sp modelId="{0B461216-F238-7848-8A7A-9A652D8D1A05}">
      <dsp:nvSpPr>
        <dsp:cNvPr id="0" name=""/>
        <dsp:cNvSpPr/>
      </dsp:nvSpPr>
      <dsp:spPr>
        <a:xfrm>
          <a:off x="5392598" y="1461816"/>
          <a:ext cx="2086391" cy="1251834"/>
        </a:xfrm>
        <a:prstGeom prst="rect">
          <a:avLst/>
        </a:prstGeom>
        <a:solidFill>
          <a:schemeClr val="accent2">
            <a:hueOff val="1897450"/>
            <a:satOff val="-35897"/>
            <a:lumOff val="-250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Join path and file elements together</a:t>
          </a:r>
        </a:p>
      </dsp:txBody>
      <dsp:txXfrm>
        <a:off x="5392598" y="1461816"/>
        <a:ext cx="2086391" cy="1251834"/>
      </dsp:txXfrm>
    </dsp:sp>
    <dsp:sp modelId="{FA4EA429-F6C4-DE4D-B9E5-7D708E1C01E0}">
      <dsp:nvSpPr>
        <dsp:cNvPr id="0" name=""/>
        <dsp:cNvSpPr/>
      </dsp:nvSpPr>
      <dsp:spPr>
        <a:xfrm>
          <a:off x="7687629" y="1461816"/>
          <a:ext cx="2086391" cy="1251834"/>
        </a:xfrm>
        <a:prstGeom prst="rect">
          <a:avLst/>
        </a:prstGeom>
        <a:solidFill>
          <a:schemeClr val="accent2">
            <a:hueOff val="2213692"/>
            <a:satOff val="-41879"/>
            <a:lumOff val="-291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Normalize a path’s case</a:t>
          </a:r>
        </a:p>
      </dsp:txBody>
      <dsp:txXfrm>
        <a:off x="7687629" y="1461816"/>
        <a:ext cx="2086391" cy="1251834"/>
      </dsp:txXfrm>
    </dsp:sp>
    <dsp:sp modelId="{12BBBAE3-E481-9F4F-83DF-87969A2B2BDD}">
      <dsp:nvSpPr>
        <dsp:cNvPr id="0" name=""/>
        <dsp:cNvSpPr/>
      </dsp:nvSpPr>
      <dsp:spPr>
        <a:xfrm>
          <a:off x="4245083" y="2922290"/>
          <a:ext cx="2086391" cy="1251834"/>
        </a:xfrm>
        <a:prstGeom prst="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Determine if two files are the same</a:t>
          </a:r>
        </a:p>
      </dsp:txBody>
      <dsp:txXfrm>
        <a:off x="4245083" y="2922290"/>
        <a:ext cx="2086391" cy="1251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61DBF3F-09D5-324C-B6CB-94DC5FE07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859" y="19639"/>
            <a:ext cx="4111645" cy="4101366"/>
          </a:xfrm>
          <a:prstGeom prst="rect">
            <a:avLst/>
          </a:prstGeom>
          <a:ln w="12700">
            <a:noFill/>
          </a:ln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9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DD10B-83A4-414A-9A8F-DCC904A8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1" y="4362350"/>
            <a:ext cx="12192755" cy="727748"/>
          </a:xfrm>
        </p:spPr>
        <p:txBody>
          <a:bodyPr>
            <a:noAutofit/>
          </a:bodyPr>
          <a:lstStyle/>
          <a:p>
            <a:r>
              <a:rPr lang="en-US" sz="7200" b="1" dirty="0"/>
              <a:t>Python – OS and OS.PATH()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A6418-9885-1144-A3A8-69BD426F6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014" y="5021137"/>
            <a:ext cx="10682288" cy="522636"/>
          </a:xfrm>
        </p:spPr>
        <p:txBody>
          <a:bodyPr>
            <a:noAutofit/>
          </a:bodyPr>
          <a:lstStyle/>
          <a:p>
            <a:r>
              <a:rPr lang="en-US" sz="3600" dirty="0"/>
              <a:t>From the Python Made Easy Series- 2019</a:t>
            </a:r>
          </a:p>
        </p:txBody>
      </p:sp>
    </p:spTree>
    <p:extLst>
      <p:ext uri="{BB962C8B-B14F-4D97-AF65-F5344CB8AC3E}">
        <p14:creationId xmlns:p14="http://schemas.microsoft.com/office/powerpoint/2010/main" val="1046577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Walk">
            <a:extLst>
              <a:ext uri="{FF2B5EF4-FFF2-40B4-BE49-F238E27FC236}">
                <a16:creationId xmlns:a16="http://schemas.microsoft.com/office/drawing/2014/main" id="{64BFCA36-633D-47AA-8A81-A6A0BE9A1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6740" y="321731"/>
            <a:ext cx="3477458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1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D4F368-F57C-3949-A7CE-CD0E011926F5}"/>
              </a:ext>
            </a:extLst>
          </p:cNvPr>
          <p:cNvSpPr txBox="1"/>
          <p:nvPr/>
        </p:nvSpPr>
        <p:spPr>
          <a:xfrm>
            <a:off x="1683982" y="4293388"/>
            <a:ext cx="8833655" cy="727748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spc="-150" dirty="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Where are all the os.walk() examples?</a:t>
            </a:r>
          </a:p>
        </p:txBody>
      </p:sp>
    </p:spTree>
    <p:extLst>
      <p:ext uri="{BB962C8B-B14F-4D97-AF65-F5344CB8AC3E}">
        <p14:creationId xmlns:p14="http://schemas.microsoft.com/office/powerpoint/2010/main" val="267445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B09738-79D1-C345-BA5D-FBA568B4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AD2ED-DE44-1B4C-8A6D-62E342A2F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breathing and code!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1E42D-F909-E845-B557-40284F78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127" y="1228502"/>
            <a:ext cx="1614311" cy="1609725"/>
          </a:xfrm>
          <a:prstGeom prst="rect">
            <a:avLst/>
          </a:prstGeom>
          <a:ln>
            <a:solidFill>
              <a:srgbClr val="0432FF"/>
            </a:solidFill>
          </a:ln>
        </p:spPr>
      </p:pic>
    </p:spTree>
    <p:extLst>
      <p:ext uri="{BB962C8B-B14F-4D97-AF65-F5344CB8AC3E}">
        <p14:creationId xmlns:p14="http://schemas.microsoft.com/office/powerpoint/2010/main" val="299554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AC6C53-1BD8-924B-8311-8BBA15E7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os and os.path?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35F644-5F38-4B4B-8991-D2E89F12D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251225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814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C609D1-6A7C-FB45-ADD8-8264AEBB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solidFill>
                  <a:schemeClr val="tx1"/>
                </a:solidFill>
              </a:rPr>
              <a:t>What are some of the things we can do with the OS Module?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4256C1-33D7-47CB-9461-937D23C93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475421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655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C609D1-6A7C-FB45-ADD8-8264AEBB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solidFill>
                  <a:schemeClr val="tx1"/>
                </a:solidFill>
              </a:rPr>
              <a:t>What are some of the things we can do with the OS.Path Module?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4256C1-33D7-47CB-9461-937D23C93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148640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952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6235C7A-D523-FC4B-9F53-28C78796551C}"/>
              </a:ext>
            </a:extLst>
          </p:cNvPr>
          <p:cNvGrpSpPr/>
          <p:nvPr/>
        </p:nvGrpSpPr>
        <p:grpSpPr>
          <a:xfrm>
            <a:off x="6641069" y="2511511"/>
            <a:ext cx="5359400" cy="3060700"/>
            <a:chOff x="6641069" y="2511511"/>
            <a:chExt cx="5359400" cy="30607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54507A2-F18B-C840-B948-95267F6A2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41069" y="2511511"/>
              <a:ext cx="5359400" cy="3060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7F174-A0F9-8445-B753-E76D2975F6A4}"/>
                </a:ext>
              </a:extLst>
            </p:cNvPr>
            <p:cNvSpPr/>
            <p:nvPr/>
          </p:nvSpPr>
          <p:spPr>
            <a:xfrm>
              <a:off x="9798909" y="2607275"/>
              <a:ext cx="988540" cy="222422"/>
            </a:xfrm>
            <a:prstGeom prst="rect">
              <a:avLst/>
            </a:prstGeom>
            <a:pattFill prst="plaid">
              <a:fgClr>
                <a:schemeClr val="bg2">
                  <a:lumMod val="50000"/>
                </a:schemeClr>
              </a:fgClr>
              <a:bgClr>
                <a:schemeClr val="tx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2E7FDE8-8252-0147-9D15-42EC5AA33831}"/>
                </a:ext>
              </a:extLst>
            </p:cNvPr>
            <p:cNvSpPr/>
            <p:nvPr/>
          </p:nvSpPr>
          <p:spPr>
            <a:xfrm>
              <a:off x="8690920" y="3056237"/>
              <a:ext cx="1243912" cy="222422"/>
            </a:xfrm>
            <a:prstGeom prst="rect">
              <a:avLst/>
            </a:prstGeom>
            <a:pattFill prst="plaid">
              <a:fgClr>
                <a:schemeClr val="bg2">
                  <a:lumMod val="50000"/>
                </a:schemeClr>
              </a:fgClr>
              <a:bgClr>
                <a:schemeClr val="tx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CC8FF8-ECC0-0B48-B7CC-4B359DE9EC93}"/>
                </a:ext>
              </a:extLst>
            </p:cNvPr>
            <p:cNvSpPr/>
            <p:nvPr/>
          </p:nvSpPr>
          <p:spPr>
            <a:xfrm>
              <a:off x="8559116" y="4428867"/>
              <a:ext cx="1243912" cy="222422"/>
            </a:xfrm>
            <a:prstGeom prst="rect">
              <a:avLst/>
            </a:prstGeom>
            <a:pattFill prst="plaid">
              <a:fgClr>
                <a:schemeClr val="bg2">
                  <a:lumMod val="50000"/>
                </a:schemeClr>
              </a:fgClr>
              <a:bgClr>
                <a:schemeClr val="tx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D185FF-0F4F-7A4B-9558-D4770DA414C7}"/>
                </a:ext>
              </a:extLst>
            </p:cNvPr>
            <p:cNvSpPr/>
            <p:nvPr/>
          </p:nvSpPr>
          <p:spPr>
            <a:xfrm>
              <a:off x="8271820" y="3975700"/>
              <a:ext cx="419100" cy="222422"/>
            </a:xfrm>
            <a:prstGeom prst="rect">
              <a:avLst/>
            </a:prstGeom>
            <a:pattFill prst="plaid">
              <a:fgClr>
                <a:schemeClr val="bg2">
                  <a:lumMod val="50000"/>
                </a:schemeClr>
              </a:fgClr>
              <a:bgClr>
                <a:schemeClr val="tx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E2451F6-AAC1-914F-8218-908D26B3474D}"/>
              </a:ext>
            </a:extLst>
          </p:cNvPr>
          <p:cNvSpPr/>
          <p:nvPr/>
        </p:nvSpPr>
        <p:spPr>
          <a:xfrm>
            <a:off x="191531" y="123568"/>
            <a:ext cx="5904469" cy="6486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7A17F-F765-8B42-B839-432672FF2525}"/>
              </a:ext>
            </a:extLst>
          </p:cNvPr>
          <p:cNvGrpSpPr/>
          <p:nvPr/>
        </p:nvGrpSpPr>
        <p:grpSpPr>
          <a:xfrm>
            <a:off x="294503" y="248164"/>
            <a:ext cx="5715000" cy="6361671"/>
            <a:chOff x="381000" y="438665"/>
            <a:chExt cx="5715000" cy="636167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76053E9-D471-3045-BF67-A759456DD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438665"/>
              <a:ext cx="4508500" cy="18288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AD4176-FDC4-6243-9374-D933106CD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000" y="2380736"/>
              <a:ext cx="5715000" cy="4419600"/>
            </a:xfrm>
            <a:prstGeom prst="rect">
              <a:avLst/>
            </a:prstGeom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E3094150-84CE-1C4B-870E-A404B722485D}"/>
              </a:ext>
            </a:extLst>
          </p:cNvPr>
          <p:cNvSpPr txBox="1">
            <a:spLocks/>
          </p:cNvSpPr>
          <p:nvPr/>
        </p:nvSpPr>
        <p:spPr>
          <a:xfrm>
            <a:off x="6483775" y="123568"/>
            <a:ext cx="4789794" cy="104894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the </a:t>
            </a:r>
            <a:r>
              <a:rPr lang="en-US" b="1" i="1" dirty="0">
                <a:solidFill>
                  <a:srgbClr val="0432FF"/>
                </a:solidFill>
              </a:rPr>
              <a:t>os module </a:t>
            </a:r>
            <a:r>
              <a:rPr lang="en-US" dirty="0"/>
              <a:t>(1)?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AA5D0D-55DF-2C4F-9B8D-85869AB1D4BF}"/>
              </a:ext>
            </a:extLst>
          </p:cNvPr>
          <p:cNvSpPr/>
          <p:nvPr/>
        </p:nvSpPr>
        <p:spPr>
          <a:xfrm>
            <a:off x="6483775" y="2607275"/>
            <a:ext cx="250657" cy="222422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126A279-854C-9B43-9ECB-2C27382EE1DA}"/>
              </a:ext>
            </a:extLst>
          </p:cNvPr>
          <p:cNvSpPr/>
          <p:nvPr/>
        </p:nvSpPr>
        <p:spPr>
          <a:xfrm>
            <a:off x="5536423" y="2641255"/>
            <a:ext cx="250657" cy="222422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8F66D4-C2AD-DC4A-A2C0-0BB956F6A343}"/>
              </a:ext>
            </a:extLst>
          </p:cNvPr>
          <p:cNvSpPr/>
          <p:nvPr/>
        </p:nvSpPr>
        <p:spPr>
          <a:xfrm>
            <a:off x="6483774" y="3056237"/>
            <a:ext cx="250657" cy="22242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37EED4-B1B8-744D-92D8-132E01109406}"/>
              </a:ext>
            </a:extLst>
          </p:cNvPr>
          <p:cNvSpPr/>
          <p:nvPr/>
        </p:nvSpPr>
        <p:spPr>
          <a:xfrm>
            <a:off x="4803003" y="3144279"/>
            <a:ext cx="250657" cy="22242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9B5484-0BBB-1C49-950A-59AB80644C4E}"/>
              </a:ext>
            </a:extLst>
          </p:cNvPr>
          <p:cNvSpPr/>
          <p:nvPr/>
        </p:nvSpPr>
        <p:spPr>
          <a:xfrm>
            <a:off x="6483774" y="3510862"/>
            <a:ext cx="250657" cy="222422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EF39C6-A2D6-354D-B0CD-01BF72771799}"/>
              </a:ext>
            </a:extLst>
          </p:cNvPr>
          <p:cNvSpPr/>
          <p:nvPr/>
        </p:nvSpPr>
        <p:spPr>
          <a:xfrm>
            <a:off x="4520766" y="3561833"/>
            <a:ext cx="250657" cy="222422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56587F-980C-CB41-B05D-9D181054CEB7}"/>
              </a:ext>
            </a:extLst>
          </p:cNvPr>
          <p:cNvSpPr/>
          <p:nvPr/>
        </p:nvSpPr>
        <p:spPr>
          <a:xfrm>
            <a:off x="6483774" y="3975700"/>
            <a:ext cx="250657" cy="22242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4CADBB-FA81-354F-8D7C-0E824A99BA9B}"/>
              </a:ext>
            </a:extLst>
          </p:cNvPr>
          <p:cNvSpPr/>
          <p:nvPr/>
        </p:nvSpPr>
        <p:spPr>
          <a:xfrm>
            <a:off x="4520765" y="4041861"/>
            <a:ext cx="250657" cy="22242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B10891-7C97-3148-A72A-6C42CABE64E6}"/>
              </a:ext>
            </a:extLst>
          </p:cNvPr>
          <p:cNvSpPr/>
          <p:nvPr/>
        </p:nvSpPr>
        <p:spPr>
          <a:xfrm>
            <a:off x="6483519" y="4880361"/>
            <a:ext cx="250657" cy="22242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C082396-2024-3C41-9B4F-63CA5DD75590}"/>
              </a:ext>
            </a:extLst>
          </p:cNvPr>
          <p:cNvSpPr/>
          <p:nvPr/>
        </p:nvSpPr>
        <p:spPr>
          <a:xfrm>
            <a:off x="4868903" y="4540078"/>
            <a:ext cx="250657" cy="22242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F3F324-BBD1-BD48-9CB9-9B52CA79F85F}"/>
              </a:ext>
            </a:extLst>
          </p:cNvPr>
          <p:cNvSpPr/>
          <p:nvPr/>
        </p:nvSpPr>
        <p:spPr>
          <a:xfrm>
            <a:off x="6483520" y="4418698"/>
            <a:ext cx="250657" cy="22242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9D46BC-CDF6-8849-B736-C31D0F923DDF}"/>
              </a:ext>
            </a:extLst>
          </p:cNvPr>
          <p:cNvSpPr/>
          <p:nvPr/>
        </p:nvSpPr>
        <p:spPr>
          <a:xfrm>
            <a:off x="5285766" y="4991572"/>
            <a:ext cx="250657" cy="22242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EECC6F-8BFB-114B-932C-B27A511B7CBF}"/>
              </a:ext>
            </a:extLst>
          </p:cNvPr>
          <p:cNvSpPr/>
          <p:nvPr/>
        </p:nvSpPr>
        <p:spPr>
          <a:xfrm>
            <a:off x="6474632" y="5314698"/>
            <a:ext cx="250657" cy="22242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B4C7597-D072-C34F-838D-1E5FA25AC388}"/>
              </a:ext>
            </a:extLst>
          </p:cNvPr>
          <p:cNvSpPr/>
          <p:nvPr/>
        </p:nvSpPr>
        <p:spPr>
          <a:xfrm>
            <a:off x="4310392" y="5635881"/>
            <a:ext cx="250657" cy="22242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0855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587D-A6D0-C740-B994-46E200E976CC}"/>
              </a:ext>
            </a:extLst>
          </p:cNvPr>
          <p:cNvSpPr txBox="1">
            <a:spLocks/>
          </p:cNvSpPr>
          <p:nvPr/>
        </p:nvSpPr>
        <p:spPr>
          <a:xfrm>
            <a:off x="6236640" y="0"/>
            <a:ext cx="4789794" cy="104894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the </a:t>
            </a:r>
            <a:r>
              <a:rPr lang="en-US" b="1" i="1" dirty="0">
                <a:solidFill>
                  <a:srgbClr val="0432FF"/>
                </a:solidFill>
              </a:rPr>
              <a:t>os module </a:t>
            </a:r>
            <a:r>
              <a:rPr lang="en-US" dirty="0"/>
              <a:t>(2)?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973AD1-E426-1A45-8B5F-E0261D659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" y="638102"/>
            <a:ext cx="8255000" cy="52959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161BB52-86A8-784B-83BF-64A100AC202C}"/>
              </a:ext>
            </a:extLst>
          </p:cNvPr>
          <p:cNvGrpSpPr/>
          <p:nvPr/>
        </p:nvGrpSpPr>
        <p:grpSpPr>
          <a:xfrm>
            <a:off x="6846324" y="826523"/>
            <a:ext cx="5283200" cy="3670300"/>
            <a:chOff x="6372564" y="1829995"/>
            <a:chExt cx="5283200" cy="36703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26C03A0-C83C-AD4F-8FAA-623A8EBC2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2564" y="1829995"/>
              <a:ext cx="5283200" cy="36703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C83007E-A13F-DD4B-8FFE-26FEC2F20B11}"/>
                </a:ext>
              </a:extLst>
            </p:cNvPr>
            <p:cNvSpPr/>
            <p:nvPr/>
          </p:nvSpPr>
          <p:spPr>
            <a:xfrm>
              <a:off x="7518058" y="5115697"/>
              <a:ext cx="852272" cy="206890"/>
            </a:xfrm>
            <a:prstGeom prst="rect">
              <a:avLst/>
            </a:prstGeom>
            <a:pattFill prst="plaid">
              <a:fgClr>
                <a:schemeClr val="bg2">
                  <a:lumMod val="50000"/>
                </a:schemeClr>
              </a:fgClr>
              <a:bgClr>
                <a:schemeClr val="tx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498E8C30-8D0D-234E-9A74-33880617D762}"/>
              </a:ext>
            </a:extLst>
          </p:cNvPr>
          <p:cNvSpPr/>
          <p:nvPr/>
        </p:nvSpPr>
        <p:spPr>
          <a:xfrm>
            <a:off x="6720995" y="923998"/>
            <a:ext cx="250657" cy="222422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55FE83-71DE-F44D-A64E-E782C5B3F599}"/>
              </a:ext>
            </a:extLst>
          </p:cNvPr>
          <p:cNvSpPr/>
          <p:nvPr/>
        </p:nvSpPr>
        <p:spPr>
          <a:xfrm>
            <a:off x="5806470" y="937734"/>
            <a:ext cx="250657" cy="222422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30A63F-ECC4-B142-9E02-23AA2852E81D}"/>
              </a:ext>
            </a:extLst>
          </p:cNvPr>
          <p:cNvSpPr/>
          <p:nvPr/>
        </p:nvSpPr>
        <p:spPr>
          <a:xfrm>
            <a:off x="8631537" y="4685244"/>
            <a:ext cx="35241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I could also do this:</a:t>
            </a:r>
          </a:p>
          <a:p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x = os.listdir(my_dir)</a:t>
            </a:r>
          </a:p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Menlo" panose="020B0609030804020204" pitchFamily="49" charset="0"/>
              </a:rPr>
              <a:t>"PRINTING X "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x)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A83C51-D991-944D-9A37-1D41EE6207C9}"/>
              </a:ext>
            </a:extLst>
          </p:cNvPr>
          <p:cNvSpPr/>
          <p:nvPr/>
        </p:nvSpPr>
        <p:spPr>
          <a:xfrm>
            <a:off x="8430760" y="4738359"/>
            <a:ext cx="250657" cy="222422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736C98-04FD-CA47-820E-05467FCE140E}"/>
              </a:ext>
            </a:extLst>
          </p:cNvPr>
          <p:cNvSpPr/>
          <p:nvPr/>
        </p:nvSpPr>
        <p:spPr>
          <a:xfrm>
            <a:off x="6720995" y="1784522"/>
            <a:ext cx="250657" cy="22242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E0BA35-F06A-0A4B-B52E-1EABE6CC9EC2}"/>
              </a:ext>
            </a:extLst>
          </p:cNvPr>
          <p:cNvSpPr/>
          <p:nvPr/>
        </p:nvSpPr>
        <p:spPr>
          <a:xfrm>
            <a:off x="4463827" y="2925462"/>
            <a:ext cx="250657" cy="22242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1D00A5-AA38-ED4F-9BB0-9D0FCFAA1190}"/>
              </a:ext>
            </a:extLst>
          </p:cNvPr>
          <p:cNvSpPr/>
          <p:nvPr/>
        </p:nvSpPr>
        <p:spPr>
          <a:xfrm>
            <a:off x="6720994" y="2533835"/>
            <a:ext cx="250657" cy="222422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DB59E2-21B1-7A40-8E6D-472209E6BE9B}"/>
              </a:ext>
            </a:extLst>
          </p:cNvPr>
          <p:cNvSpPr/>
          <p:nvPr/>
        </p:nvSpPr>
        <p:spPr>
          <a:xfrm>
            <a:off x="4221045" y="4096693"/>
            <a:ext cx="250657" cy="222422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451323-80A6-7848-8865-79095CB86B17}"/>
              </a:ext>
            </a:extLst>
          </p:cNvPr>
          <p:cNvSpPr/>
          <p:nvPr/>
        </p:nvSpPr>
        <p:spPr>
          <a:xfrm>
            <a:off x="6720993" y="3192696"/>
            <a:ext cx="250657" cy="22242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A1770D-AF07-ED4C-BFAA-322251C8A5A1}"/>
              </a:ext>
            </a:extLst>
          </p:cNvPr>
          <p:cNvSpPr/>
          <p:nvPr/>
        </p:nvSpPr>
        <p:spPr>
          <a:xfrm>
            <a:off x="3635923" y="4757944"/>
            <a:ext cx="250657" cy="22242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00F56A-ED12-814F-96ED-DFA425C9D7F4}"/>
              </a:ext>
            </a:extLst>
          </p:cNvPr>
          <p:cNvSpPr/>
          <p:nvPr/>
        </p:nvSpPr>
        <p:spPr>
          <a:xfrm>
            <a:off x="6720993" y="3644410"/>
            <a:ext cx="250657" cy="22242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F089E93-F447-2946-B238-5EA2D4881058}"/>
              </a:ext>
            </a:extLst>
          </p:cNvPr>
          <p:cNvSpPr/>
          <p:nvPr/>
        </p:nvSpPr>
        <p:spPr>
          <a:xfrm>
            <a:off x="5689015" y="5162501"/>
            <a:ext cx="250657" cy="22242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34F1F7-D45B-5340-ADDA-FAB10FD7ED63}"/>
              </a:ext>
            </a:extLst>
          </p:cNvPr>
          <p:cNvSpPr/>
          <p:nvPr/>
        </p:nvSpPr>
        <p:spPr>
          <a:xfrm>
            <a:off x="6720993" y="4129936"/>
            <a:ext cx="250657" cy="22242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636E5D-4DE8-2A49-A181-557053AFF746}"/>
              </a:ext>
            </a:extLst>
          </p:cNvPr>
          <p:cNvSpPr/>
          <p:nvPr/>
        </p:nvSpPr>
        <p:spPr>
          <a:xfrm>
            <a:off x="3761251" y="5685834"/>
            <a:ext cx="250657" cy="22242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7301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BBAB-5994-2041-A00A-57CAC258940A}"/>
              </a:ext>
            </a:extLst>
          </p:cNvPr>
          <p:cNvSpPr txBox="1">
            <a:spLocks/>
          </p:cNvSpPr>
          <p:nvPr/>
        </p:nvSpPr>
        <p:spPr>
          <a:xfrm>
            <a:off x="2702607" y="37070"/>
            <a:ext cx="8554397" cy="104894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the </a:t>
            </a:r>
            <a:r>
              <a:rPr lang="en-US" b="1" i="1" dirty="0">
                <a:solidFill>
                  <a:srgbClr val="0432FF"/>
                </a:solidFill>
              </a:rPr>
              <a:t>os.path module </a:t>
            </a:r>
            <a:r>
              <a:rPr lang="en-US" dirty="0"/>
              <a:t>(1)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80E685-0EB6-AE4C-A903-26C2E78F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74" y="866003"/>
            <a:ext cx="9436100" cy="4953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8242CCD-2F5C-BC49-A60E-32F547B58959}"/>
              </a:ext>
            </a:extLst>
          </p:cNvPr>
          <p:cNvSpPr/>
          <p:nvPr/>
        </p:nvSpPr>
        <p:spPr>
          <a:xfrm>
            <a:off x="4860324" y="866003"/>
            <a:ext cx="250657" cy="222422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30C0AC-B386-1047-BC7C-CB5C181017D2}"/>
              </a:ext>
            </a:extLst>
          </p:cNvPr>
          <p:cNvSpPr/>
          <p:nvPr/>
        </p:nvSpPr>
        <p:spPr>
          <a:xfrm>
            <a:off x="9634578" y="800863"/>
            <a:ext cx="250657" cy="222422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FCF08-1089-474D-A2BE-7B7633397F63}"/>
              </a:ext>
            </a:extLst>
          </p:cNvPr>
          <p:cNvSpPr txBox="1"/>
          <p:nvPr/>
        </p:nvSpPr>
        <p:spPr>
          <a:xfrm>
            <a:off x="9884981" y="798883"/>
            <a:ext cx="1795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Absolute is with the ‘/”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3FA673-9330-844F-802A-974FFBA6E7D3}"/>
              </a:ext>
            </a:extLst>
          </p:cNvPr>
          <p:cNvSpPr/>
          <p:nvPr/>
        </p:nvSpPr>
        <p:spPr>
          <a:xfrm>
            <a:off x="4860324" y="1086015"/>
            <a:ext cx="250657" cy="22242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6D9C34-CD18-8B45-B7CE-555C7878F880}"/>
              </a:ext>
            </a:extLst>
          </p:cNvPr>
          <p:cNvSpPr/>
          <p:nvPr/>
        </p:nvSpPr>
        <p:spPr>
          <a:xfrm>
            <a:off x="9634578" y="1109349"/>
            <a:ext cx="250657" cy="22242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36200B-AAA3-C14A-8F88-0BABDEF23368}"/>
              </a:ext>
            </a:extLst>
          </p:cNvPr>
          <p:cNvSpPr/>
          <p:nvPr/>
        </p:nvSpPr>
        <p:spPr>
          <a:xfrm>
            <a:off x="3566512" y="3683076"/>
            <a:ext cx="250657" cy="222422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06AAA-1137-494D-B609-51EE6EF13E7E}"/>
              </a:ext>
            </a:extLst>
          </p:cNvPr>
          <p:cNvSpPr txBox="1"/>
          <p:nvPr/>
        </p:nvSpPr>
        <p:spPr>
          <a:xfrm>
            <a:off x="9884981" y="1082060"/>
            <a:ext cx="1970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 part of the path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47EC0C-474F-5044-A770-DA1CC0BC5E46}"/>
              </a:ext>
            </a:extLst>
          </p:cNvPr>
          <p:cNvSpPr/>
          <p:nvPr/>
        </p:nvSpPr>
        <p:spPr>
          <a:xfrm>
            <a:off x="2321309" y="3905498"/>
            <a:ext cx="250657" cy="22242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9D6259-9480-514A-BB6D-18E20F4B548B}"/>
              </a:ext>
            </a:extLst>
          </p:cNvPr>
          <p:cNvSpPr/>
          <p:nvPr/>
        </p:nvSpPr>
        <p:spPr>
          <a:xfrm>
            <a:off x="4410280" y="1346702"/>
            <a:ext cx="250657" cy="222422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C0E37B-52E1-3A4E-9565-EEAE17FFC4B6}"/>
              </a:ext>
            </a:extLst>
          </p:cNvPr>
          <p:cNvSpPr/>
          <p:nvPr/>
        </p:nvSpPr>
        <p:spPr>
          <a:xfrm>
            <a:off x="9634578" y="1401279"/>
            <a:ext cx="250657" cy="222422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0B0729-AAD3-BD44-8303-56FF716937F6}"/>
              </a:ext>
            </a:extLst>
          </p:cNvPr>
          <p:cNvSpPr txBox="1"/>
          <p:nvPr/>
        </p:nvSpPr>
        <p:spPr>
          <a:xfrm>
            <a:off x="9884981" y="1373990"/>
            <a:ext cx="1970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Split 1st from second part of a path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8892E2-E530-0642-B6DF-E0B3923DC9EB}"/>
              </a:ext>
            </a:extLst>
          </p:cNvPr>
          <p:cNvSpPr/>
          <p:nvPr/>
        </p:nvSpPr>
        <p:spPr>
          <a:xfrm>
            <a:off x="3935746" y="4128253"/>
            <a:ext cx="250657" cy="222422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47FA69-9B73-0C45-A429-AAB5651E5ACF}"/>
              </a:ext>
            </a:extLst>
          </p:cNvPr>
          <p:cNvSpPr/>
          <p:nvPr/>
        </p:nvSpPr>
        <p:spPr>
          <a:xfrm>
            <a:off x="4927826" y="1569124"/>
            <a:ext cx="250657" cy="22242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A7708C-5D14-434C-A6CC-38439D7DE2AA}"/>
              </a:ext>
            </a:extLst>
          </p:cNvPr>
          <p:cNvSpPr/>
          <p:nvPr/>
        </p:nvSpPr>
        <p:spPr>
          <a:xfrm>
            <a:off x="9634578" y="1860019"/>
            <a:ext cx="250657" cy="22242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7FA3C4-9ADA-6645-8F76-4BC29F860A12}"/>
              </a:ext>
            </a:extLst>
          </p:cNvPr>
          <p:cNvSpPr txBox="1"/>
          <p:nvPr/>
        </p:nvSpPr>
        <p:spPr>
          <a:xfrm>
            <a:off x="9884981" y="1835655"/>
            <a:ext cx="1970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Split path from file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511F3C5-A43F-734D-B2E1-48553FEE4A92}"/>
              </a:ext>
            </a:extLst>
          </p:cNvPr>
          <p:cNvSpPr/>
          <p:nvPr/>
        </p:nvSpPr>
        <p:spPr>
          <a:xfrm>
            <a:off x="5110981" y="1804497"/>
            <a:ext cx="250657" cy="22242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7A3E3E5-1A73-EA49-817C-7174D5BA0A65}"/>
              </a:ext>
            </a:extLst>
          </p:cNvPr>
          <p:cNvSpPr/>
          <p:nvPr/>
        </p:nvSpPr>
        <p:spPr>
          <a:xfrm>
            <a:off x="9634578" y="2273334"/>
            <a:ext cx="250657" cy="22242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2A5B65-862C-7E44-8593-D6C3DFA4E49C}"/>
              </a:ext>
            </a:extLst>
          </p:cNvPr>
          <p:cNvSpPr txBox="1"/>
          <p:nvPr/>
        </p:nvSpPr>
        <p:spPr>
          <a:xfrm>
            <a:off x="9884981" y="2225263"/>
            <a:ext cx="1970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directory that the directory sits in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3D31A27-71D3-A340-81B7-F9C6BFF9A380}"/>
              </a:ext>
            </a:extLst>
          </p:cNvPr>
          <p:cNvSpPr/>
          <p:nvPr/>
        </p:nvSpPr>
        <p:spPr>
          <a:xfrm>
            <a:off x="6351548" y="4358376"/>
            <a:ext cx="250657" cy="22242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313134B-8EC7-3341-9E40-224D3D9C7335}"/>
              </a:ext>
            </a:extLst>
          </p:cNvPr>
          <p:cNvSpPr/>
          <p:nvPr/>
        </p:nvSpPr>
        <p:spPr>
          <a:xfrm>
            <a:off x="3103586" y="4609625"/>
            <a:ext cx="250657" cy="22242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3C3BECA-9E42-8641-9E56-7E31B5FA42B7}"/>
              </a:ext>
            </a:extLst>
          </p:cNvPr>
          <p:cNvSpPr/>
          <p:nvPr/>
        </p:nvSpPr>
        <p:spPr>
          <a:xfrm>
            <a:off x="9634578" y="2856445"/>
            <a:ext cx="250657" cy="22242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531C6A-4153-964B-865A-512E50B37D37}"/>
              </a:ext>
            </a:extLst>
          </p:cNvPr>
          <p:cNvSpPr txBox="1"/>
          <p:nvPr/>
        </p:nvSpPr>
        <p:spPr>
          <a:xfrm>
            <a:off x="9884981" y="2806397"/>
            <a:ext cx="1970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directory that the file sits in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A94E87-D8B7-7E4C-A9DA-2839D763B800}"/>
              </a:ext>
            </a:extLst>
          </p:cNvPr>
          <p:cNvSpPr/>
          <p:nvPr/>
        </p:nvSpPr>
        <p:spPr>
          <a:xfrm>
            <a:off x="5361638" y="2049514"/>
            <a:ext cx="250657" cy="22242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7F38791-AD57-A143-AE21-C705C1169AA9}"/>
              </a:ext>
            </a:extLst>
          </p:cNvPr>
          <p:cNvSpPr/>
          <p:nvPr/>
        </p:nvSpPr>
        <p:spPr>
          <a:xfrm>
            <a:off x="4690528" y="4832047"/>
            <a:ext cx="250657" cy="22242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30939C-D0C1-E54F-9FDC-B45E7FCFDB4B}"/>
              </a:ext>
            </a:extLst>
          </p:cNvPr>
          <p:cNvSpPr/>
          <p:nvPr/>
        </p:nvSpPr>
        <p:spPr>
          <a:xfrm>
            <a:off x="4969420" y="2233673"/>
            <a:ext cx="250657" cy="22242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8970F7-F94D-274B-A997-46C7F0E04AF6}"/>
              </a:ext>
            </a:extLst>
          </p:cNvPr>
          <p:cNvSpPr/>
          <p:nvPr/>
        </p:nvSpPr>
        <p:spPr>
          <a:xfrm>
            <a:off x="9634578" y="3361586"/>
            <a:ext cx="250657" cy="22242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D1FBDC-FEA6-8E44-8034-2B66828FA2C4}"/>
              </a:ext>
            </a:extLst>
          </p:cNvPr>
          <p:cNvSpPr/>
          <p:nvPr/>
        </p:nvSpPr>
        <p:spPr>
          <a:xfrm>
            <a:off x="1927827" y="5054469"/>
            <a:ext cx="250657" cy="22242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23EF60-A797-E343-89DF-6D0CEF258625}"/>
              </a:ext>
            </a:extLst>
          </p:cNvPr>
          <p:cNvSpPr txBox="1"/>
          <p:nvPr/>
        </p:nvSpPr>
        <p:spPr>
          <a:xfrm>
            <a:off x="9884981" y="3351752"/>
            <a:ext cx="1795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if dir exists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C3DA546-2DC7-1648-B707-D23F4ABA68B5}"/>
              </a:ext>
            </a:extLst>
          </p:cNvPr>
          <p:cNvSpPr/>
          <p:nvPr/>
        </p:nvSpPr>
        <p:spPr>
          <a:xfrm>
            <a:off x="5178483" y="2490080"/>
            <a:ext cx="250657" cy="2224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B2EA75B-1449-624B-9B3D-9334D6E673EF}"/>
              </a:ext>
            </a:extLst>
          </p:cNvPr>
          <p:cNvSpPr/>
          <p:nvPr/>
        </p:nvSpPr>
        <p:spPr>
          <a:xfrm>
            <a:off x="9634578" y="3778227"/>
            <a:ext cx="250657" cy="2224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1EFEAE-E575-1D4D-962D-C4D6CDBE269C}"/>
              </a:ext>
            </a:extLst>
          </p:cNvPr>
          <p:cNvSpPr txBox="1"/>
          <p:nvPr/>
        </p:nvSpPr>
        <p:spPr>
          <a:xfrm>
            <a:off x="9884981" y="3750938"/>
            <a:ext cx="1795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if file exists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E509935-A722-BA47-B9E0-F5A7CEA6EF45}"/>
              </a:ext>
            </a:extLst>
          </p:cNvPr>
          <p:cNvSpPr/>
          <p:nvPr/>
        </p:nvSpPr>
        <p:spPr>
          <a:xfrm>
            <a:off x="1908372" y="5276891"/>
            <a:ext cx="250657" cy="2224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7B6FB9-E1B1-0E49-9966-97FA5BC21441}"/>
              </a:ext>
            </a:extLst>
          </p:cNvPr>
          <p:cNvSpPr/>
          <p:nvPr/>
        </p:nvSpPr>
        <p:spPr>
          <a:xfrm>
            <a:off x="9634578" y="4172157"/>
            <a:ext cx="250657" cy="222422"/>
          </a:xfrm>
          <a:prstGeom prst="ellipse">
            <a:avLst/>
          </a:prstGeom>
          <a:solidFill>
            <a:srgbClr val="FF40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5088BFE-BA4A-2947-9FA4-0E63FA7E1A3F}"/>
              </a:ext>
            </a:extLst>
          </p:cNvPr>
          <p:cNvSpPr/>
          <p:nvPr/>
        </p:nvSpPr>
        <p:spPr>
          <a:xfrm>
            <a:off x="543143" y="2967656"/>
            <a:ext cx="250657" cy="222422"/>
          </a:xfrm>
          <a:prstGeom prst="ellipse">
            <a:avLst/>
          </a:prstGeom>
          <a:solidFill>
            <a:srgbClr val="FF40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8782589-59F2-064E-97FF-D60EFE782EDD}"/>
              </a:ext>
            </a:extLst>
          </p:cNvPr>
          <p:cNvSpPr/>
          <p:nvPr/>
        </p:nvSpPr>
        <p:spPr>
          <a:xfrm>
            <a:off x="4893417" y="5491846"/>
            <a:ext cx="250657" cy="222422"/>
          </a:xfrm>
          <a:prstGeom prst="ellipse">
            <a:avLst/>
          </a:prstGeom>
          <a:solidFill>
            <a:srgbClr val="FF40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286FF9-D4CA-CD46-9CC8-9A52CC2F049A}"/>
              </a:ext>
            </a:extLst>
          </p:cNvPr>
          <p:cNvSpPr txBox="1"/>
          <p:nvPr/>
        </p:nvSpPr>
        <p:spPr>
          <a:xfrm>
            <a:off x="9884981" y="4150124"/>
            <a:ext cx="1795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Convert last access time from seconds to UTC time</a:t>
            </a:r>
          </a:p>
        </p:txBody>
      </p:sp>
    </p:spTree>
    <p:extLst>
      <p:ext uri="{BB962C8B-B14F-4D97-AF65-F5344CB8AC3E}">
        <p14:creationId xmlns:p14="http://schemas.microsoft.com/office/powerpoint/2010/main" val="1968114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6C33-4C16-CA4C-93B5-7299AC5A35EF}"/>
              </a:ext>
            </a:extLst>
          </p:cNvPr>
          <p:cNvSpPr txBox="1">
            <a:spLocks/>
          </p:cNvSpPr>
          <p:nvPr/>
        </p:nvSpPr>
        <p:spPr>
          <a:xfrm>
            <a:off x="741405" y="37070"/>
            <a:ext cx="10515599" cy="66937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the </a:t>
            </a:r>
            <a:r>
              <a:rPr lang="en-US" b="1" i="1" dirty="0">
                <a:solidFill>
                  <a:srgbClr val="0432FF"/>
                </a:solidFill>
              </a:rPr>
              <a:t>os.path module </a:t>
            </a:r>
            <a:r>
              <a:rPr lang="en-US" dirty="0"/>
              <a:t>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97EA2-A24E-1148-834E-00AB9B2B2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4" y="906161"/>
            <a:ext cx="9283700" cy="472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B6C8221-BD29-5441-B9DF-9E2EE8E14470}"/>
              </a:ext>
            </a:extLst>
          </p:cNvPr>
          <p:cNvSpPr/>
          <p:nvPr/>
        </p:nvSpPr>
        <p:spPr>
          <a:xfrm>
            <a:off x="9634578" y="626720"/>
            <a:ext cx="250657" cy="222422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3D04C-3C6F-0F4A-841B-4520D6902BF7}"/>
              </a:ext>
            </a:extLst>
          </p:cNvPr>
          <p:cNvSpPr txBox="1"/>
          <p:nvPr/>
        </p:nvSpPr>
        <p:spPr>
          <a:xfrm>
            <a:off x="9866786" y="614192"/>
            <a:ext cx="2379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Convert last modified time from seconds to UTC time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64E0CC-FD53-4B42-9999-8C7D9EE49477}"/>
              </a:ext>
            </a:extLst>
          </p:cNvPr>
          <p:cNvSpPr/>
          <p:nvPr/>
        </p:nvSpPr>
        <p:spPr>
          <a:xfrm>
            <a:off x="9634578" y="1109349"/>
            <a:ext cx="250657" cy="22242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001CF-7723-234A-B350-1D6A2BE38FB3}"/>
              </a:ext>
            </a:extLst>
          </p:cNvPr>
          <p:cNvSpPr txBox="1"/>
          <p:nvPr/>
        </p:nvSpPr>
        <p:spPr>
          <a:xfrm>
            <a:off x="9884981" y="1082060"/>
            <a:ext cx="1970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dir size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EF3CBD-1A58-D242-8F7B-1E2B99F736EF}"/>
              </a:ext>
            </a:extLst>
          </p:cNvPr>
          <p:cNvSpPr/>
          <p:nvPr/>
        </p:nvSpPr>
        <p:spPr>
          <a:xfrm>
            <a:off x="9634578" y="1401279"/>
            <a:ext cx="250657" cy="222422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357022-2F96-F54B-87D4-F411D5E7A4A0}"/>
              </a:ext>
            </a:extLst>
          </p:cNvPr>
          <p:cNvSpPr txBox="1"/>
          <p:nvPr/>
        </p:nvSpPr>
        <p:spPr>
          <a:xfrm>
            <a:off x="9884981" y="1373990"/>
            <a:ext cx="1970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file size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F54984-52DE-1B42-B5F8-B998F44EB68D}"/>
              </a:ext>
            </a:extLst>
          </p:cNvPr>
          <p:cNvSpPr/>
          <p:nvPr/>
        </p:nvSpPr>
        <p:spPr>
          <a:xfrm>
            <a:off x="9634578" y="1860019"/>
            <a:ext cx="250657" cy="22242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AEE45-20D4-6642-BA3D-5131A6054D0D}"/>
              </a:ext>
            </a:extLst>
          </p:cNvPr>
          <p:cNvSpPr txBox="1"/>
          <p:nvPr/>
        </p:nvSpPr>
        <p:spPr>
          <a:xfrm>
            <a:off x="9884981" y="1835655"/>
            <a:ext cx="2307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Determine if path is absolute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A46A3D6-9EC3-064A-BB76-3DFEC8797134}"/>
              </a:ext>
            </a:extLst>
          </p:cNvPr>
          <p:cNvSpPr/>
          <p:nvPr/>
        </p:nvSpPr>
        <p:spPr>
          <a:xfrm>
            <a:off x="9634578" y="2273334"/>
            <a:ext cx="250657" cy="22242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C2D76C-7D0A-3248-B179-CBCB8C54E236}"/>
              </a:ext>
            </a:extLst>
          </p:cNvPr>
          <p:cNvSpPr/>
          <p:nvPr/>
        </p:nvSpPr>
        <p:spPr>
          <a:xfrm>
            <a:off x="9634578" y="2856445"/>
            <a:ext cx="250657" cy="22242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6616AA-F744-7B4B-8406-29102FC6D87B}"/>
              </a:ext>
            </a:extLst>
          </p:cNvPr>
          <p:cNvSpPr txBox="1"/>
          <p:nvPr/>
        </p:nvSpPr>
        <p:spPr>
          <a:xfrm>
            <a:off x="9884981" y="2806397"/>
            <a:ext cx="1970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Determine if file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D7C2C3-DB6A-4940-B271-E11C7CD7268B}"/>
              </a:ext>
            </a:extLst>
          </p:cNvPr>
          <p:cNvSpPr/>
          <p:nvPr/>
        </p:nvSpPr>
        <p:spPr>
          <a:xfrm>
            <a:off x="9634578" y="3361586"/>
            <a:ext cx="250657" cy="22242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0A63BF-01DC-CF47-A73B-6B3407E9199C}"/>
              </a:ext>
            </a:extLst>
          </p:cNvPr>
          <p:cNvSpPr txBox="1"/>
          <p:nvPr/>
        </p:nvSpPr>
        <p:spPr>
          <a:xfrm>
            <a:off x="9884981" y="3351752"/>
            <a:ext cx="1795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Determine if file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7B10A8-EB24-5F45-9D55-0D58B7F8C178}"/>
              </a:ext>
            </a:extLst>
          </p:cNvPr>
          <p:cNvSpPr/>
          <p:nvPr/>
        </p:nvSpPr>
        <p:spPr>
          <a:xfrm>
            <a:off x="9634578" y="3778227"/>
            <a:ext cx="250657" cy="2224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5E81A6-577E-A141-97A0-F5FDEB494C7B}"/>
              </a:ext>
            </a:extLst>
          </p:cNvPr>
          <p:cNvSpPr txBox="1"/>
          <p:nvPr/>
        </p:nvSpPr>
        <p:spPr>
          <a:xfrm>
            <a:off x="9884981" y="3750938"/>
            <a:ext cx="1795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Determine if file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B49CBB-6C75-0849-AB23-0555549F1D3B}"/>
              </a:ext>
            </a:extLst>
          </p:cNvPr>
          <p:cNvSpPr/>
          <p:nvPr/>
        </p:nvSpPr>
        <p:spPr>
          <a:xfrm>
            <a:off x="9634578" y="4172157"/>
            <a:ext cx="250657" cy="222422"/>
          </a:xfrm>
          <a:prstGeom prst="ellipse">
            <a:avLst/>
          </a:prstGeom>
          <a:solidFill>
            <a:srgbClr val="FF40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DCD82B-C60A-5E43-8C89-CDD20ED54BB5}"/>
              </a:ext>
            </a:extLst>
          </p:cNvPr>
          <p:cNvSpPr txBox="1"/>
          <p:nvPr/>
        </p:nvSpPr>
        <p:spPr>
          <a:xfrm>
            <a:off x="9884980" y="4150124"/>
            <a:ext cx="217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Determine if directory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C55FD10-002D-834A-B75D-CBCE2EBD04A8}"/>
              </a:ext>
            </a:extLst>
          </p:cNvPr>
          <p:cNvSpPr/>
          <p:nvPr/>
        </p:nvSpPr>
        <p:spPr>
          <a:xfrm>
            <a:off x="9224832" y="983454"/>
            <a:ext cx="250657" cy="222422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C2072B6-D5C1-134E-8446-36FB6642BA78}"/>
              </a:ext>
            </a:extLst>
          </p:cNvPr>
          <p:cNvSpPr/>
          <p:nvPr/>
        </p:nvSpPr>
        <p:spPr>
          <a:xfrm>
            <a:off x="4652445" y="3513031"/>
            <a:ext cx="250657" cy="222422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455F3F0-6841-8448-B76F-FAE2421E9426}"/>
              </a:ext>
            </a:extLst>
          </p:cNvPr>
          <p:cNvSpPr/>
          <p:nvPr/>
        </p:nvSpPr>
        <p:spPr>
          <a:xfrm>
            <a:off x="7871680" y="1205876"/>
            <a:ext cx="250657" cy="22242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907AF4-8D5C-9042-857F-AC0E84C215EC}"/>
              </a:ext>
            </a:extLst>
          </p:cNvPr>
          <p:cNvSpPr/>
          <p:nvPr/>
        </p:nvSpPr>
        <p:spPr>
          <a:xfrm>
            <a:off x="2018199" y="3735453"/>
            <a:ext cx="250657" cy="22242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7FDD4F6-15AF-4D4B-93B5-538BD0008BC4}"/>
              </a:ext>
            </a:extLst>
          </p:cNvPr>
          <p:cNvSpPr/>
          <p:nvPr/>
        </p:nvSpPr>
        <p:spPr>
          <a:xfrm>
            <a:off x="6940803" y="1428298"/>
            <a:ext cx="250657" cy="222422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1A4B166-8C83-CE4D-B7E7-7793E51468C2}"/>
              </a:ext>
            </a:extLst>
          </p:cNvPr>
          <p:cNvSpPr/>
          <p:nvPr/>
        </p:nvSpPr>
        <p:spPr>
          <a:xfrm>
            <a:off x="2087512" y="3964596"/>
            <a:ext cx="250657" cy="222422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6167951-BECE-B74D-AA73-E74838C7CA4C}"/>
              </a:ext>
            </a:extLst>
          </p:cNvPr>
          <p:cNvSpPr/>
          <p:nvPr/>
        </p:nvSpPr>
        <p:spPr>
          <a:xfrm>
            <a:off x="7664369" y="1651529"/>
            <a:ext cx="250657" cy="22242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9AB809-1968-1D4B-8BC3-DD11DC4EA4F9}"/>
              </a:ext>
            </a:extLst>
          </p:cNvPr>
          <p:cNvSpPr/>
          <p:nvPr/>
        </p:nvSpPr>
        <p:spPr>
          <a:xfrm>
            <a:off x="1560862" y="4194606"/>
            <a:ext cx="250657" cy="22242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3B941A-18A0-D943-B222-A0823B8D3304}"/>
              </a:ext>
            </a:extLst>
          </p:cNvPr>
          <p:cNvSpPr/>
          <p:nvPr/>
        </p:nvSpPr>
        <p:spPr>
          <a:xfrm>
            <a:off x="5743587" y="1877472"/>
            <a:ext cx="250657" cy="22242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61D0C9D-EC76-7A4A-94B1-24DAECA1913D}"/>
              </a:ext>
            </a:extLst>
          </p:cNvPr>
          <p:cNvSpPr/>
          <p:nvPr/>
        </p:nvSpPr>
        <p:spPr>
          <a:xfrm>
            <a:off x="1615660" y="4416115"/>
            <a:ext cx="250657" cy="22242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8057939-10C3-BF49-B54F-19B661186ED8}"/>
              </a:ext>
            </a:extLst>
          </p:cNvPr>
          <p:cNvSpPr/>
          <p:nvPr/>
        </p:nvSpPr>
        <p:spPr>
          <a:xfrm>
            <a:off x="5529576" y="2163405"/>
            <a:ext cx="250657" cy="22242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0593DF5-03EF-B043-B4E9-A02AE092B19A}"/>
              </a:ext>
            </a:extLst>
          </p:cNvPr>
          <p:cNvSpPr/>
          <p:nvPr/>
        </p:nvSpPr>
        <p:spPr>
          <a:xfrm>
            <a:off x="1767541" y="4633491"/>
            <a:ext cx="250657" cy="22242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85ACDA0-EB18-0447-9B88-76455CF9F63F}"/>
              </a:ext>
            </a:extLst>
          </p:cNvPr>
          <p:cNvSpPr/>
          <p:nvPr/>
        </p:nvSpPr>
        <p:spPr>
          <a:xfrm>
            <a:off x="6739149" y="2344933"/>
            <a:ext cx="250657" cy="22242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E2C4D7-68AD-D04F-B8F3-3C55B0DBD497}"/>
              </a:ext>
            </a:extLst>
          </p:cNvPr>
          <p:cNvSpPr/>
          <p:nvPr/>
        </p:nvSpPr>
        <p:spPr>
          <a:xfrm>
            <a:off x="1951043" y="4878653"/>
            <a:ext cx="250657" cy="22242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2EABFD-4C18-B747-8F4C-42180D53935A}"/>
              </a:ext>
            </a:extLst>
          </p:cNvPr>
          <p:cNvSpPr/>
          <p:nvPr/>
        </p:nvSpPr>
        <p:spPr>
          <a:xfrm>
            <a:off x="5816879" y="2583975"/>
            <a:ext cx="250657" cy="2224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4AEB6ED-BEEB-0145-84AA-1B450D4F9AE7}"/>
              </a:ext>
            </a:extLst>
          </p:cNvPr>
          <p:cNvSpPr/>
          <p:nvPr/>
        </p:nvSpPr>
        <p:spPr>
          <a:xfrm>
            <a:off x="1836855" y="5138229"/>
            <a:ext cx="250657" cy="2224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6C9E92B-8D9E-764E-9683-C09F901050DD}"/>
              </a:ext>
            </a:extLst>
          </p:cNvPr>
          <p:cNvSpPr/>
          <p:nvPr/>
        </p:nvSpPr>
        <p:spPr>
          <a:xfrm>
            <a:off x="5492930" y="2819659"/>
            <a:ext cx="250657" cy="222422"/>
          </a:xfrm>
          <a:prstGeom prst="ellipse">
            <a:avLst/>
          </a:prstGeom>
          <a:solidFill>
            <a:srgbClr val="FF40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120E327-72FB-BC46-B235-00FBC95960DE}"/>
              </a:ext>
            </a:extLst>
          </p:cNvPr>
          <p:cNvSpPr/>
          <p:nvPr/>
        </p:nvSpPr>
        <p:spPr>
          <a:xfrm>
            <a:off x="1731315" y="5337806"/>
            <a:ext cx="250657" cy="222422"/>
          </a:xfrm>
          <a:prstGeom prst="ellipse">
            <a:avLst/>
          </a:prstGeom>
          <a:solidFill>
            <a:srgbClr val="FF40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72C641-60B3-AE40-ADD7-535D54CFD9F5}"/>
              </a:ext>
            </a:extLst>
          </p:cNvPr>
          <p:cNvSpPr txBox="1"/>
          <p:nvPr/>
        </p:nvSpPr>
        <p:spPr>
          <a:xfrm>
            <a:off x="9903041" y="2246045"/>
            <a:ext cx="2307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Determine if path is absolute</a:t>
            </a:r>
          </a:p>
        </p:txBody>
      </p:sp>
    </p:spTree>
    <p:extLst>
      <p:ext uri="{BB962C8B-B14F-4D97-AF65-F5344CB8AC3E}">
        <p14:creationId xmlns:p14="http://schemas.microsoft.com/office/powerpoint/2010/main" val="391389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96BE-0235-9642-BD9B-7B3FD9714E89}"/>
              </a:ext>
            </a:extLst>
          </p:cNvPr>
          <p:cNvSpPr txBox="1">
            <a:spLocks/>
          </p:cNvSpPr>
          <p:nvPr/>
        </p:nvSpPr>
        <p:spPr>
          <a:xfrm>
            <a:off x="1541071" y="0"/>
            <a:ext cx="8554397" cy="69197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the </a:t>
            </a:r>
            <a:r>
              <a:rPr lang="en-US" b="1" i="1" dirty="0">
                <a:solidFill>
                  <a:srgbClr val="0432FF"/>
                </a:solidFill>
              </a:rPr>
              <a:t>os.path module </a:t>
            </a:r>
            <a:r>
              <a:rPr lang="en-US" dirty="0"/>
              <a:t>(3)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BD32F0-630C-BD43-ABDC-3C33D758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5" y="605482"/>
            <a:ext cx="7924800" cy="6083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F4385C2-88FA-AB4F-B4BB-CCB8FD182239}"/>
              </a:ext>
            </a:extLst>
          </p:cNvPr>
          <p:cNvSpPr/>
          <p:nvPr/>
        </p:nvSpPr>
        <p:spPr>
          <a:xfrm>
            <a:off x="8510113" y="618010"/>
            <a:ext cx="250657" cy="222422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11D4D-D89A-AF49-A744-119A50AE78F3}"/>
              </a:ext>
            </a:extLst>
          </p:cNvPr>
          <p:cNvSpPr txBox="1"/>
          <p:nvPr/>
        </p:nvSpPr>
        <p:spPr>
          <a:xfrm>
            <a:off x="8742321" y="605482"/>
            <a:ext cx="297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Test if dir…. Starts with “/”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BC5A88-BB73-1C4A-9BE7-BE09BFEFE263}"/>
              </a:ext>
            </a:extLst>
          </p:cNvPr>
          <p:cNvSpPr/>
          <p:nvPr/>
        </p:nvSpPr>
        <p:spPr>
          <a:xfrm>
            <a:off x="8510113" y="1100639"/>
            <a:ext cx="250657" cy="22242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B026D0-1399-314B-9E05-447D78E682B7}"/>
              </a:ext>
            </a:extLst>
          </p:cNvPr>
          <p:cNvSpPr/>
          <p:nvPr/>
        </p:nvSpPr>
        <p:spPr>
          <a:xfrm>
            <a:off x="8510113" y="1392569"/>
            <a:ext cx="250657" cy="222422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C2B5F-DEA8-E34E-A2D2-6384550C7AA6}"/>
              </a:ext>
            </a:extLst>
          </p:cNvPr>
          <p:cNvSpPr txBox="1"/>
          <p:nvPr/>
        </p:nvSpPr>
        <p:spPr>
          <a:xfrm>
            <a:off x="8760516" y="1365280"/>
            <a:ext cx="3295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os.path. Join() –path to list of strings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47B883-C7D3-164D-BD4E-C46DF4A107D4}"/>
              </a:ext>
            </a:extLst>
          </p:cNvPr>
          <p:cNvSpPr/>
          <p:nvPr/>
        </p:nvSpPr>
        <p:spPr>
          <a:xfrm>
            <a:off x="8510113" y="1851309"/>
            <a:ext cx="250657" cy="22242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3BA68B-AC69-3648-9D26-1A586B735AAB}"/>
              </a:ext>
            </a:extLst>
          </p:cNvPr>
          <p:cNvSpPr txBox="1"/>
          <p:nvPr/>
        </p:nvSpPr>
        <p:spPr>
          <a:xfrm>
            <a:off x="8760516" y="1826945"/>
            <a:ext cx="2307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Compare if the same file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75A0FD-621F-DD4A-995A-0C4B6249A4C9}"/>
              </a:ext>
            </a:extLst>
          </p:cNvPr>
          <p:cNvSpPr/>
          <p:nvPr/>
        </p:nvSpPr>
        <p:spPr>
          <a:xfrm>
            <a:off x="8510113" y="2264624"/>
            <a:ext cx="250657" cy="22242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ECC386-F6FA-344C-BD73-02E58C245455}"/>
              </a:ext>
            </a:extLst>
          </p:cNvPr>
          <p:cNvSpPr/>
          <p:nvPr/>
        </p:nvSpPr>
        <p:spPr>
          <a:xfrm>
            <a:off x="8510113" y="2847735"/>
            <a:ext cx="250657" cy="22242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5534BD-7E4F-5545-907A-B5DC3F158514}"/>
              </a:ext>
            </a:extLst>
          </p:cNvPr>
          <p:cNvSpPr txBox="1"/>
          <p:nvPr/>
        </p:nvSpPr>
        <p:spPr>
          <a:xfrm>
            <a:off x="8760516" y="2797687"/>
            <a:ext cx="1970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CWD, then change CWD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B984410-C5A7-5E4C-8C25-99190E15D9EF}"/>
              </a:ext>
            </a:extLst>
          </p:cNvPr>
          <p:cNvSpPr/>
          <p:nvPr/>
        </p:nvSpPr>
        <p:spPr>
          <a:xfrm>
            <a:off x="8510113" y="3352876"/>
            <a:ext cx="250657" cy="22242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0F90AA-06AF-6549-B427-48F380A6AA2D}"/>
              </a:ext>
            </a:extLst>
          </p:cNvPr>
          <p:cNvSpPr txBox="1"/>
          <p:nvPr/>
        </p:nvSpPr>
        <p:spPr>
          <a:xfrm>
            <a:off x="8760516" y="3343042"/>
            <a:ext cx="1795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Then check to ensure the chdir worked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B784C-CD40-D343-B881-3FD5B7F7387E}"/>
              </a:ext>
            </a:extLst>
          </p:cNvPr>
          <p:cNvSpPr txBox="1"/>
          <p:nvPr/>
        </p:nvSpPr>
        <p:spPr>
          <a:xfrm>
            <a:off x="8778576" y="2237335"/>
            <a:ext cx="230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Split path and file from file extension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85240C-1D9E-884D-9A1D-04374413CD31}"/>
              </a:ext>
            </a:extLst>
          </p:cNvPr>
          <p:cNvSpPr/>
          <p:nvPr/>
        </p:nvSpPr>
        <p:spPr>
          <a:xfrm>
            <a:off x="6771929" y="673887"/>
            <a:ext cx="250657" cy="222422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6C7046-8650-E842-9FC7-82F07D74AC5A}"/>
              </a:ext>
            </a:extLst>
          </p:cNvPr>
          <p:cNvSpPr/>
          <p:nvPr/>
        </p:nvSpPr>
        <p:spPr>
          <a:xfrm>
            <a:off x="1709777" y="4335606"/>
            <a:ext cx="250657" cy="222422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58620A-2C79-424E-9692-599C4F2184C5}"/>
              </a:ext>
            </a:extLst>
          </p:cNvPr>
          <p:cNvSpPr/>
          <p:nvPr/>
        </p:nvSpPr>
        <p:spPr>
          <a:xfrm>
            <a:off x="5946809" y="896309"/>
            <a:ext cx="250657" cy="22242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DE8D0F1-6C2C-854A-8A7A-FD6D94C15C00}"/>
              </a:ext>
            </a:extLst>
          </p:cNvPr>
          <p:cNvSpPr/>
          <p:nvPr/>
        </p:nvSpPr>
        <p:spPr>
          <a:xfrm>
            <a:off x="1728228" y="4558028"/>
            <a:ext cx="250657" cy="22242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C2F969-FD35-5A41-AD9A-1593C7668772}"/>
              </a:ext>
            </a:extLst>
          </p:cNvPr>
          <p:cNvSpPr/>
          <p:nvPr/>
        </p:nvSpPr>
        <p:spPr>
          <a:xfrm>
            <a:off x="5425043" y="2014913"/>
            <a:ext cx="250657" cy="222422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704B6FA-48E7-8047-9225-58FD0100B031}"/>
              </a:ext>
            </a:extLst>
          </p:cNvPr>
          <p:cNvSpPr/>
          <p:nvPr/>
        </p:nvSpPr>
        <p:spPr>
          <a:xfrm>
            <a:off x="1656275" y="5052299"/>
            <a:ext cx="250657" cy="222422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17648A-A663-5A40-894C-69FE02D20A3B}"/>
              </a:ext>
            </a:extLst>
          </p:cNvPr>
          <p:cNvSpPr/>
          <p:nvPr/>
        </p:nvSpPr>
        <p:spPr>
          <a:xfrm>
            <a:off x="6665051" y="2264624"/>
            <a:ext cx="250657" cy="22242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B8D5989-C8A5-BB43-A17C-9CB9638AC4BC}"/>
              </a:ext>
            </a:extLst>
          </p:cNvPr>
          <p:cNvSpPr/>
          <p:nvPr/>
        </p:nvSpPr>
        <p:spPr>
          <a:xfrm>
            <a:off x="2595345" y="5698379"/>
            <a:ext cx="250657" cy="22242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7BC0E5-30EE-F34F-AC8F-37F2051A8D80}"/>
              </a:ext>
            </a:extLst>
          </p:cNvPr>
          <p:cNvSpPr/>
          <p:nvPr/>
        </p:nvSpPr>
        <p:spPr>
          <a:xfrm>
            <a:off x="5054340" y="2958946"/>
            <a:ext cx="250657" cy="22242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235BFA2-6234-014B-A0BA-0116750D3F78}"/>
              </a:ext>
            </a:extLst>
          </p:cNvPr>
          <p:cNvSpPr/>
          <p:nvPr/>
        </p:nvSpPr>
        <p:spPr>
          <a:xfrm>
            <a:off x="3847668" y="5919791"/>
            <a:ext cx="250657" cy="22242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1235E2-6A57-8444-AD83-2F91CAE8FD5B}"/>
              </a:ext>
            </a:extLst>
          </p:cNvPr>
          <p:cNvSpPr/>
          <p:nvPr/>
        </p:nvSpPr>
        <p:spPr>
          <a:xfrm>
            <a:off x="2669314" y="3162957"/>
            <a:ext cx="250657" cy="22242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E5E9F34-BD79-2F44-830C-D2CEC41ECB5E}"/>
              </a:ext>
            </a:extLst>
          </p:cNvPr>
          <p:cNvSpPr/>
          <p:nvPr/>
        </p:nvSpPr>
        <p:spPr>
          <a:xfrm>
            <a:off x="1835105" y="6147316"/>
            <a:ext cx="250657" cy="22242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895F7E0-D8E5-8E4C-A99E-E06C64ACFF1D}"/>
              </a:ext>
            </a:extLst>
          </p:cNvPr>
          <p:cNvSpPr/>
          <p:nvPr/>
        </p:nvSpPr>
        <p:spPr>
          <a:xfrm>
            <a:off x="2613796" y="3658158"/>
            <a:ext cx="250657" cy="22242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967DB2-D0A6-934D-97CD-2267AF4D7D04}"/>
              </a:ext>
            </a:extLst>
          </p:cNvPr>
          <p:cNvSpPr/>
          <p:nvPr/>
        </p:nvSpPr>
        <p:spPr>
          <a:xfrm>
            <a:off x="2513180" y="6415072"/>
            <a:ext cx="250657" cy="22242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6C63AE-AC30-0E48-8621-145436824AE6}"/>
              </a:ext>
            </a:extLst>
          </p:cNvPr>
          <p:cNvSpPr txBox="1"/>
          <p:nvPr/>
        </p:nvSpPr>
        <p:spPr>
          <a:xfrm>
            <a:off x="8778576" y="1081927"/>
            <a:ext cx="297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Test if dir…. DOES NOT Start with “/”</a:t>
            </a:r>
          </a:p>
        </p:txBody>
      </p:sp>
    </p:spTree>
    <p:extLst>
      <p:ext uri="{BB962C8B-B14F-4D97-AF65-F5344CB8AC3E}">
        <p14:creationId xmlns:p14="http://schemas.microsoft.com/office/powerpoint/2010/main" val="248424443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552</Words>
  <Application>Microsoft Macintosh PowerPoint</Application>
  <PresentationFormat>Widescreen</PresentationFormat>
  <Paragraphs>167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 Light</vt:lpstr>
      <vt:lpstr>Menlo</vt:lpstr>
      <vt:lpstr>Rockwell</vt:lpstr>
      <vt:lpstr>Wingdings</vt:lpstr>
      <vt:lpstr>Atlas</vt:lpstr>
      <vt:lpstr>Python – OS and OS.PATH()</vt:lpstr>
      <vt:lpstr>What is os and os.path?</vt:lpstr>
      <vt:lpstr>What are some of the things we can do with the OS Module?</vt:lpstr>
      <vt:lpstr>What are some of the things we can do with the OS.Path Module?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– OS and OS.PATH()</dc:title>
  <dc:creator>Claudia Acerra</dc:creator>
  <cp:lastModifiedBy>Claudia Acerra</cp:lastModifiedBy>
  <cp:revision>2</cp:revision>
  <dcterms:created xsi:type="dcterms:W3CDTF">2019-02-11T23:31:11Z</dcterms:created>
  <dcterms:modified xsi:type="dcterms:W3CDTF">2019-02-11T23:36:08Z</dcterms:modified>
</cp:coreProperties>
</file>