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tiff"/><Relationship Id="rId7" Type="http://schemas.openxmlformats.org/officeDocument/2006/relationships/image" Target="../media/image13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3" Type="http://schemas.openxmlformats.org/officeDocument/2006/relationships/image" Target="../media/image17.tiff"/><Relationship Id="rId7" Type="http://schemas.openxmlformats.org/officeDocument/2006/relationships/image" Target="../media/image21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11" Type="http://schemas.openxmlformats.org/officeDocument/2006/relationships/image" Target="../media/image4.svg"/><Relationship Id="rId5" Type="http://schemas.openxmlformats.org/officeDocument/2006/relationships/image" Target="../media/image19.svg"/><Relationship Id="rId10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2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- Getting Input From A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36" y="546955"/>
            <a:ext cx="3281343" cy="3272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91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00F-37BD-CD42-847B-FA3116CC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Input from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9DA8-5187-DC46-90EF-742C9C490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814" y="707781"/>
            <a:ext cx="6281873" cy="691982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The Python </a:t>
            </a:r>
            <a:r>
              <a:rPr lang="en-US" b="1" dirty="0">
                <a:solidFill>
                  <a:srgbClr val="0432FF"/>
                </a:solidFill>
              </a:rPr>
              <a:t>input() </a:t>
            </a:r>
            <a:r>
              <a:rPr lang="en-US" dirty="0"/>
              <a:t>method reads a line of input, converts it to a string by removing the trailing new line and returns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1C990-AB66-2C49-B9B9-B93F4951ED4B}"/>
              </a:ext>
            </a:extLst>
          </p:cNvPr>
          <p:cNvSpPr txBox="1"/>
          <p:nvPr/>
        </p:nvSpPr>
        <p:spPr>
          <a:xfrm>
            <a:off x="6227805" y="1754660"/>
            <a:ext cx="2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The Syntax: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2B705-4882-6A4E-982B-D1CF10EBB661}"/>
              </a:ext>
            </a:extLst>
          </p:cNvPr>
          <p:cNvSpPr txBox="1"/>
          <p:nvPr/>
        </p:nvSpPr>
        <p:spPr>
          <a:xfrm>
            <a:off x="5836507" y="2198818"/>
            <a:ext cx="36081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input([</a:t>
            </a:r>
            <a:r>
              <a:rPr lang="en-US" i="1" dirty="0"/>
              <a:t>prompt</a:t>
            </a:r>
            <a:r>
              <a:rPr lang="en-US" dirty="0"/>
              <a:t>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AC9DC-640A-C947-880B-C2EFABA3741F}"/>
              </a:ext>
            </a:extLst>
          </p:cNvPr>
          <p:cNvSpPr txBox="1"/>
          <p:nvPr/>
        </p:nvSpPr>
        <p:spPr>
          <a:xfrm>
            <a:off x="6227805" y="2975924"/>
            <a:ext cx="2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7F5AF-28C0-AB42-9BC3-C28332C2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92" y="3512745"/>
            <a:ext cx="462280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phic 8" descr="Arrow: Rotate left">
            <a:extLst>
              <a:ext uri="{FF2B5EF4-FFF2-40B4-BE49-F238E27FC236}">
                <a16:creationId xmlns:a16="http://schemas.microsoft.com/office/drawing/2014/main" id="{0ED87DC9-7C93-6049-B0D9-0C652556F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3393" y="4594658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88017-0AA1-5C47-9615-BAAAE5128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292" y="5584899"/>
            <a:ext cx="46355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185BDB-6AC4-BB4F-820D-A3B0850FCA07}"/>
              </a:ext>
            </a:extLst>
          </p:cNvPr>
          <p:cNvSpPr txBox="1"/>
          <p:nvPr/>
        </p:nvSpPr>
        <p:spPr>
          <a:xfrm>
            <a:off x="9646606" y="1995264"/>
            <a:ext cx="2305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</a:t>
            </a:r>
            <a:r>
              <a:rPr lang="en-US" sz="1400" b="1" i="1" dirty="0">
                <a:solidFill>
                  <a:srgbClr val="0432FF"/>
                </a:solidFill>
              </a:rPr>
              <a:t>prompt</a:t>
            </a:r>
            <a:r>
              <a:rPr lang="en-US" sz="1400" dirty="0"/>
              <a:t> parameter is optional. This would be printed on the screen when the input() method is called</a:t>
            </a:r>
          </a:p>
        </p:txBody>
      </p:sp>
      <p:pic>
        <p:nvPicPr>
          <p:cNvPr id="15" name="Graphic 14" descr="Line Arrow: Counterclockwise curve">
            <a:extLst>
              <a:ext uri="{FF2B5EF4-FFF2-40B4-BE49-F238E27FC236}">
                <a16:creationId xmlns:a16="http://schemas.microsoft.com/office/drawing/2014/main" id="{1AAE90F2-A192-DE43-9C5E-97856A5F7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173769" flipV="1">
            <a:off x="8654437" y="2325156"/>
            <a:ext cx="1094456" cy="1036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4ACECB-F43F-E049-B3D6-90E54291D243}"/>
              </a:ext>
            </a:extLst>
          </p:cNvPr>
          <p:cNvSpPr txBox="1"/>
          <p:nvPr/>
        </p:nvSpPr>
        <p:spPr>
          <a:xfrm>
            <a:off x="10216774" y="3630644"/>
            <a:ext cx="18681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the input() method is called, the program halts until user input is received and the return key is pressed</a:t>
            </a:r>
          </a:p>
        </p:txBody>
      </p:sp>
      <p:pic>
        <p:nvPicPr>
          <p:cNvPr id="18" name="Graphic 17" descr="Stopwatch">
            <a:extLst>
              <a:ext uri="{FF2B5EF4-FFF2-40B4-BE49-F238E27FC236}">
                <a16:creationId xmlns:a16="http://schemas.microsoft.com/office/drawing/2014/main" id="{75CBA5A1-0B00-644B-9F0F-EB295E8F2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1158" y="3144808"/>
            <a:ext cx="530016" cy="5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CE5E-5612-F449-BC3B-7635C3DE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the input()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2A4AF-D69E-8F43-AE63-166CA650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11" y="0"/>
            <a:ext cx="7506318" cy="2590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D0A55-F14C-7A4C-943D-779E1AB0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11" y="3340908"/>
            <a:ext cx="7517453" cy="2456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phic 7" descr="Arrow: Rotate left">
            <a:extLst>
              <a:ext uri="{FF2B5EF4-FFF2-40B4-BE49-F238E27FC236}">
                <a16:creationId xmlns:a16="http://schemas.microsoft.com/office/drawing/2014/main" id="{64B7D410-8F75-5443-8443-8F1902E35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4392" y="2441475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5BF35-E8FE-0F4F-B51F-0934E788B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34" y="5932611"/>
            <a:ext cx="44323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6934F-D546-414D-AD6E-41A23FDCC2B0}"/>
              </a:ext>
            </a:extLst>
          </p:cNvPr>
          <p:cNvSpPr txBox="1"/>
          <p:nvPr/>
        </p:nvSpPr>
        <p:spPr>
          <a:xfrm>
            <a:off x="6940870" y="5903780"/>
            <a:ext cx="5142759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NOTE: I could have also had my print statement with my number look like either of these two and not converted to the string type</a:t>
            </a:r>
          </a:p>
        </p:txBody>
      </p:sp>
      <p:pic>
        <p:nvPicPr>
          <p:cNvPr id="12" name="Graphic 11" descr="Line Arrow: Straight">
            <a:extLst>
              <a:ext uri="{FF2B5EF4-FFF2-40B4-BE49-F238E27FC236}">
                <a16:creationId xmlns:a16="http://schemas.microsoft.com/office/drawing/2014/main" id="{B5E6A28F-D1C7-B040-BE45-791D13EDC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7263" y="5793467"/>
            <a:ext cx="605435" cy="738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83D966-B763-B346-96FE-8611EAB0A2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691" y="6324944"/>
            <a:ext cx="5994400" cy="31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phic 13" descr="Line Arrow: Straight">
            <a:extLst>
              <a:ext uri="{FF2B5EF4-FFF2-40B4-BE49-F238E27FC236}">
                <a16:creationId xmlns:a16="http://schemas.microsoft.com/office/drawing/2014/main" id="{E9F12BE8-D914-5245-802C-76509E7F1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96810">
            <a:off x="6367076" y="6122940"/>
            <a:ext cx="605435" cy="6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CE7A-E989-B748-A9EE-FB98F2AF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not need string type conversion?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F0140-4EBB-2B45-9417-E72F50CC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775" y="574201"/>
            <a:ext cx="2209800" cy="36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F4DF8-7669-2949-9260-27EEB5CF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430" y="599601"/>
            <a:ext cx="1295400" cy="342900"/>
          </a:xfrm>
          <a:prstGeom prst="rect">
            <a:avLst/>
          </a:prstGeom>
        </p:spPr>
      </p:pic>
      <p:pic>
        <p:nvPicPr>
          <p:cNvPr id="7" name="Graphic 6" descr="Line Arrow: Straight">
            <a:extLst>
              <a:ext uri="{FF2B5EF4-FFF2-40B4-BE49-F238E27FC236}">
                <a16:creationId xmlns:a16="http://schemas.microsoft.com/office/drawing/2014/main" id="{07F2B8B8-0F9F-A141-A85D-DCF73FBC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356456" y="458699"/>
            <a:ext cx="599303" cy="599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728C1-8A4F-E547-B42A-8891DB5674B6}"/>
              </a:ext>
            </a:extLst>
          </p:cNvPr>
          <p:cNvSpPr txBox="1"/>
          <p:nvPr/>
        </p:nvSpPr>
        <p:spPr>
          <a:xfrm>
            <a:off x="9648501" y="232442"/>
            <a:ext cx="2211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Because as the code is written in treats that object as a string already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761AA-9963-C24D-88CF-96286EB08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844" y="2392226"/>
            <a:ext cx="558800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71E6A-35DE-9349-9107-4036BE7D6848}"/>
              </a:ext>
            </a:extLst>
          </p:cNvPr>
          <p:cNvSpPr txBox="1"/>
          <p:nvPr/>
        </p:nvSpPr>
        <p:spPr>
          <a:xfrm>
            <a:off x="4738844" y="1677637"/>
            <a:ext cx="5779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However if I force the type to be an integer, for example I want to do something with that number later in the code…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4A6BC0-9BE7-7142-8CD3-935595124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844" y="3361038"/>
            <a:ext cx="660400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CB6D7A-6B6D-1C4A-A40A-199A991FC9D3}"/>
              </a:ext>
            </a:extLst>
          </p:cNvPr>
          <p:cNvSpPr txBox="1"/>
          <p:nvPr/>
        </p:nvSpPr>
        <p:spPr>
          <a:xfrm>
            <a:off x="4738844" y="2940103"/>
            <a:ext cx="577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get a </a:t>
            </a:r>
            <a:r>
              <a:rPr lang="en-US" sz="1600" dirty="0" err="1"/>
              <a:t>TypeError</a:t>
            </a:r>
            <a:r>
              <a:rPr lang="en-US" sz="1600" dirty="0"/>
              <a:t>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984F71-3617-E14E-8EEC-4E8D80536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8844" y="4447926"/>
            <a:ext cx="6337300" cy="266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B00388-859E-DC4B-8583-84BD8C94B418}"/>
              </a:ext>
            </a:extLst>
          </p:cNvPr>
          <p:cNvSpPr txBox="1"/>
          <p:nvPr/>
        </p:nvSpPr>
        <p:spPr>
          <a:xfrm>
            <a:off x="4738844" y="4055855"/>
            <a:ext cx="67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 to fix this, I simply do the following in my print statement…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745348-7468-D643-BF81-74D8EA8644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8844" y="5514987"/>
            <a:ext cx="5003800" cy="35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phic 15" descr="Arrow: Rotate left">
            <a:extLst>
              <a:ext uri="{FF2B5EF4-FFF2-40B4-BE49-F238E27FC236}">
                <a16:creationId xmlns:a16="http://schemas.microsoft.com/office/drawing/2014/main" id="{C4767EBE-9025-594C-8022-6A18DB2C8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3117" y="46725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1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9980723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209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Python - Getting Input From A User</vt:lpstr>
      <vt:lpstr>How To Get Input from a User</vt:lpstr>
      <vt:lpstr>Another Example of the input() method</vt:lpstr>
      <vt:lpstr>Why do I not need string type conversion?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Getting Input From A User</dc:title>
  <dc:creator>Claudia Acerra</dc:creator>
  <cp:lastModifiedBy>Claudia Acerra</cp:lastModifiedBy>
  <cp:revision>7</cp:revision>
  <dcterms:created xsi:type="dcterms:W3CDTF">2018-12-24T14:11:08Z</dcterms:created>
  <dcterms:modified xsi:type="dcterms:W3CDTF">2018-12-24T15:10:34Z</dcterms:modified>
</cp:coreProperties>
</file>