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61DBF3F-09D5-324C-B6CB-94DC5FE07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383" y="321731"/>
            <a:ext cx="3486173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9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DD10B-83A4-414A-9A8F-DCC904A8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982" y="4293388"/>
            <a:ext cx="8833655" cy="727748"/>
          </a:xfrm>
        </p:spPr>
        <p:txBody>
          <a:bodyPr>
            <a:normAutofit/>
          </a:bodyPr>
          <a:lstStyle/>
          <a:p>
            <a:r>
              <a:rPr lang="en-US" sz="3700" dirty="0"/>
              <a:t>Python – </a:t>
            </a:r>
            <a:r>
              <a:rPr lang="en-US" sz="3700" b="1" i="1" dirty="0"/>
              <a:t> Joins</a:t>
            </a:r>
            <a:endParaRPr lang="en-US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A6418-9885-1144-A3A8-69BD426F6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983" y="5021137"/>
            <a:ext cx="8833654" cy="522636"/>
          </a:xfrm>
        </p:spPr>
        <p:txBody>
          <a:bodyPr>
            <a:normAutofit/>
          </a:bodyPr>
          <a:lstStyle/>
          <a:p>
            <a:r>
              <a:rPr lang="en-US" sz="1600" dirty="0"/>
              <a:t>From the Python Made Easy Series- based on Python 3.7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071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FA7F7-8C5E-D54A-8C59-BC398C06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</a:rPr>
              <a:t>What is a Python Join?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ACB82-9CC2-DA4C-905B-B1F326092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It is a Python built-in string method, which takes one parameter in the form of an </a:t>
            </a:r>
            <a:r>
              <a:rPr lang="en-US" sz="1600" dirty="0" err="1"/>
              <a:t>iterable</a:t>
            </a:r>
            <a:r>
              <a:rPr lang="en-US" sz="1600" dirty="0"/>
              <a:t>.</a:t>
            </a:r>
          </a:p>
          <a:p>
            <a:r>
              <a:rPr lang="en-US" sz="1600" dirty="0"/>
              <a:t>It returns a string which is a concatenation of the string provided, which will be the separator between the argument ( </a:t>
            </a:r>
            <a:r>
              <a:rPr lang="en-US" sz="1600" i="1" dirty="0" err="1">
                <a:solidFill>
                  <a:srgbClr val="0432FF"/>
                </a:solidFill>
              </a:rPr>
              <a:t>iterable</a:t>
            </a:r>
            <a:r>
              <a:rPr lang="en-US" sz="1600" i="1" dirty="0">
                <a:solidFill>
                  <a:srgbClr val="0432FF"/>
                </a:solidFill>
              </a:rPr>
              <a:t> </a:t>
            </a:r>
            <a:r>
              <a:rPr lang="en-US" sz="1600" dirty="0"/>
              <a:t>) provided.</a:t>
            </a:r>
          </a:p>
          <a:p>
            <a:r>
              <a:rPr lang="en-US" sz="1600" dirty="0"/>
              <a:t>A </a:t>
            </a:r>
            <a:r>
              <a:rPr lang="en-US" sz="1600" dirty="0" err="1">
                <a:solidFill>
                  <a:srgbClr val="FF0000"/>
                </a:solidFill>
              </a:rPr>
              <a:t>TypeError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will be raised if the argument (</a:t>
            </a:r>
            <a:r>
              <a:rPr lang="en-US" sz="1600" i="1" dirty="0" err="1">
                <a:solidFill>
                  <a:srgbClr val="0432FF"/>
                </a:solidFill>
              </a:rPr>
              <a:t>iterable</a:t>
            </a:r>
            <a:r>
              <a:rPr lang="en-US" sz="1600" dirty="0"/>
              <a:t>) contains any </a:t>
            </a:r>
            <a:r>
              <a:rPr lang="en-US" sz="1600" u="sng" dirty="0">
                <a:solidFill>
                  <a:srgbClr val="0432FF"/>
                </a:solidFill>
              </a:rPr>
              <a:t>non-string values.</a:t>
            </a:r>
          </a:p>
          <a:p>
            <a:r>
              <a:rPr lang="en-US" sz="1600" dirty="0"/>
              <a:t>Simply put, the join method connects strings together with a separator.</a:t>
            </a:r>
          </a:p>
        </p:txBody>
      </p:sp>
    </p:spTree>
    <p:extLst>
      <p:ext uri="{BB962C8B-B14F-4D97-AF65-F5344CB8AC3E}">
        <p14:creationId xmlns:p14="http://schemas.microsoft.com/office/powerpoint/2010/main" val="306657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C577-35AF-8F42-9D41-1D1990E55E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27251" y="107004"/>
            <a:ext cx="3498850" cy="282103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0432FF"/>
                </a:solidFill>
              </a:rPr>
              <a:t>Join</a:t>
            </a:r>
            <a:r>
              <a:rPr lang="en-US" dirty="0"/>
              <a:t>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7B26C-445D-8845-86BE-33FC7FCAF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76" y="820683"/>
            <a:ext cx="5473700" cy="1308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0C057-8FFD-8948-8087-54BC6B65EC8C}"/>
              </a:ext>
            </a:extLst>
          </p:cNvPr>
          <p:cNvSpPr txBox="1"/>
          <p:nvPr/>
        </p:nvSpPr>
        <p:spPr>
          <a:xfrm>
            <a:off x="1420238" y="389107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Bradley Hand" pitchFamily="2" charset="77"/>
              </a:rPr>
              <a:t>Code example #1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DE0201-D0A9-2B46-811D-A324C1319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76" y="3229124"/>
            <a:ext cx="4127500" cy="111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1F3C71-A9E4-B64C-B6BA-5D7C16A6EDB5}"/>
              </a:ext>
            </a:extLst>
          </p:cNvPr>
          <p:cNvSpPr txBox="1"/>
          <p:nvPr/>
        </p:nvSpPr>
        <p:spPr>
          <a:xfrm>
            <a:off x="1237688" y="2906836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Bradley Hand" pitchFamily="2" charset="77"/>
              </a:rPr>
              <a:t>Code example #2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482228-05C5-F342-9DC1-A6D361F2F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76" y="5334814"/>
            <a:ext cx="3898900" cy="1041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25B519-7E61-364A-9193-D3AD4C4400E1}"/>
              </a:ext>
            </a:extLst>
          </p:cNvPr>
          <p:cNvSpPr txBox="1"/>
          <p:nvPr/>
        </p:nvSpPr>
        <p:spPr>
          <a:xfrm>
            <a:off x="1063219" y="4965482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Bradley Hand" pitchFamily="2" charset="77"/>
              </a:rPr>
              <a:t>Code example 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83434-89DD-DB4C-B34B-14C3B894EF38}"/>
              </a:ext>
            </a:extLst>
          </p:cNvPr>
          <p:cNvSpPr txBox="1"/>
          <p:nvPr/>
        </p:nvSpPr>
        <p:spPr>
          <a:xfrm>
            <a:off x="8073619" y="389107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Bradley Hand" pitchFamily="2" charset="77"/>
              </a:rPr>
              <a:t>Code example #4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CFEB80-85C2-7D43-8D3A-4A2A11B61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0145" y="820683"/>
            <a:ext cx="3860800" cy="2044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9BEFFD-6E65-3B43-9E3B-81EFC6EA5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0833" y="3156674"/>
            <a:ext cx="5761386" cy="3617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7355F8-0E5F-684F-8FA7-EAE70F9A1FE0}"/>
              </a:ext>
            </a:extLst>
          </p:cNvPr>
          <p:cNvSpPr txBox="1"/>
          <p:nvPr/>
        </p:nvSpPr>
        <p:spPr>
          <a:xfrm>
            <a:off x="6096000" y="2859792"/>
            <a:ext cx="41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Bradley Hand" pitchFamily="2" charset="77"/>
              </a:rPr>
              <a:t>Code example #5  using </a:t>
            </a:r>
            <a:r>
              <a:rPr lang="en-US" u="sng" dirty="0" err="1">
                <a:solidFill>
                  <a:srgbClr val="0432FF"/>
                </a:solidFill>
                <a:latin typeface="Bradley Hand" pitchFamily="2" charset="77"/>
              </a:rPr>
              <a:t>os.path.join</a:t>
            </a:r>
            <a:endParaRPr lang="en-US" u="sng" dirty="0">
              <a:solidFill>
                <a:srgbClr val="0432FF"/>
              </a:solidFill>
              <a:latin typeface="Bradley Hand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5A0B97-7061-3B4A-AB7B-A1439D663C7B}"/>
              </a:ext>
            </a:extLst>
          </p:cNvPr>
          <p:cNvSpPr txBox="1"/>
          <p:nvPr/>
        </p:nvSpPr>
        <p:spPr>
          <a:xfrm>
            <a:off x="10680632" y="3105834"/>
            <a:ext cx="1451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Comes from </a:t>
            </a:r>
            <a:r>
              <a:rPr lang="en-US" sz="1200"/>
              <a:t>the Python </a:t>
            </a:r>
            <a:r>
              <a:rPr lang="en-US" sz="1200" dirty="0"/>
              <a:t>built-in </a:t>
            </a:r>
            <a:r>
              <a:rPr lang="en-US" sz="1200" dirty="0" err="1">
                <a:solidFill>
                  <a:srgbClr val="0432FF"/>
                </a:solidFill>
              </a:rPr>
              <a:t>os.path</a:t>
            </a:r>
            <a:r>
              <a:rPr lang="en-US" sz="1200" dirty="0">
                <a:solidFill>
                  <a:srgbClr val="0432FF"/>
                </a:solidFill>
              </a:rPr>
              <a:t> </a:t>
            </a:r>
            <a:r>
              <a:rPr lang="en-US" sz="1200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309401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09738-79D1-C345-BA5D-FBA568B4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AD2ED-DE44-1B4C-8A6D-62E342A2F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breathing and code!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1E42D-F909-E845-B557-40284F78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127" y="1228502"/>
            <a:ext cx="1614311" cy="1609725"/>
          </a:xfrm>
          <a:prstGeom prst="rect">
            <a:avLst/>
          </a:prstGeom>
          <a:ln>
            <a:solidFill>
              <a:srgbClr val="0432FF"/>
            </a:solidFill>
          </a:ln>
        </p:spPr>
      </p:pic>
    </p:spTree>
    <p:extLst>
      <p:ext uri="{BB962C8B-B14F-4D97-AF65-F5344CB8AC3E}">
        <p14:creationId xmlns:p14="http://schemas.microsoft.com/office/powerpoint/2010/main" val="8750769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137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Bradley Hand</vt:lpstr>
      <vt:lpstr>Calibri Light</vt:lpstr>
      <vt:lpstr>Rockwell</vt:lpstr>
      <vt:lpstr>Wingdings</vt:lpstr>
      <vt:lpstr>Atlas</vt:lpstr>
      <vt:lpstr>Python –  Joins</vt:lpstr>
      <vt:lpstr>What is a Python Join?</vt:lpstr>
      <vt:lpstr>Join Examples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 Joins</dc:title>
  <dc:creator>Claudia Acerra</dc:creator>
  <cp:lastModifiedBy>Claudia Acerra</cp:lastModifiedBy>
  <cp:revision>5</cp:revision>
  <dcterms:created xsi:type="dcterms:W3CDTF">2018-12-31T18:57:12Z</dcterms:created>
  <dcterms:modified xsi:type="dcterms:W3CDTF">2018-12-31T20:15:10Z</dcterms:modified>
</cp:coreProperties>
</file>